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97" r:id="rId3"/>
    <p:sldId id="398" r:id="rId5"/>
    <p:sldId id="399" r:id="rId6"/>
    <p:sldId id="401" r:id="rId7"/>
    <p:sldId id="402" r:id="rId8"/>
    <p:sldId id="567" r:id="rId9"/>
    <p:sldId id="568" r:id="rId10"/>
    <p:sldId id="404" r:id="rId11"/>
    <p:sldId id="405" r:id="rId12"/>
    <p:sldId id="476" r:id="rId13"/>
    <p:sldId id="475" r:id="rId14"/>
    <p:sldId id="544" r:id="rId15"/>
    <p:sldId id="406" r:id="rId16"/>
    <p:sldId id="545" r:id="rId17"/>
    <p:sldId id="546" r:id="rId18"/>
    <p:sldId id="410" r:id="rId19"/>
    <p:sldId id="481" r:id="rId20"/>
    <p:sldId id="569" r:id="rId21"/>
    <p:sldId id="482" r:id="rId22"/>
    <p:sldId id="412" r:id="rId23"/>
    <p:sldId id="413" r:id="rId24"/>
    <p:sldId id="414" r:id="rId25"/>
    <p:sldId id="415" r:id="rId26"/>
    <p:sldId id="570" r:id="rId27"/>
    <p:sldId id="571" r:id="rId28"/>
    <p:sldId id="416" r:id="rId29"/>
    <p:sldId id="572" r:id="rId30"/>
    <p:sldId id="417" r:id="rId31"/>
    <p:sldId id="573" r:id="rId32"/>
    <p:sldId id="574" r:id="rId33"/>
    <p:sldId id="483" r:id="rId34"/>
    <p:sldId id="419" r:id="rId35"/>
    <p:sldId id="551" r:id="rId36"/>
    <p:sldId id="552" r:id="rId37"/>
    <p:sldId id="553" r:id="rId38"/>
    <p:sldId id="554" r:id="rId39"/>
    <p:sldId id="422" r:id="rId40"/>
    <p:sldId id="489" r:id="rId41"/>
    <p:sldId id="490" r:id="rId42"/>
    <p:sldId id="491" r:id="rId43"/>
    <p:sldId id="493" r:id="rId44"/>
    <p:sldId id="502" r:id="rId45"/>
    <p:sldId id="503" r:id="rId46"/>
    <p:sldId id="504" r:id="rId47"/>
    <p:sldId id="506" r:id="rId48"/>
    <p:sldId id="507" r:id="rId49"/>
    <p:sldId id="508" r:id="rId50"/>
    <p:sldId id="555" r:id="rId51"/>
    <p:sldId id="516" r:id="rId52"/>
    <p:sldId id="526" r:id="rId53"/>
    <p:sldId id="517" r:id="rId54"/>
    <p:sldId id="518" r:id="rId55"/>
    <p:sldId id="519" r:id="rId56"/>
    <p:sldId id="520" r:id="rId57"/>
    <p:sldId id="521" r:id="rId58"/>
    <p:sldId id="556" r:id="rId59"/>
    <p:sldId id="527" r:id="rId60"/>
    <p:sldId id="522" r:id="rId61"/>
    <p:sldId id="523" r:id="rId62"/>
    <p:sldId id="524" r:id="rId63"/>
    <p:sldId id="557" r:id="rId64"/>
    <p:sldId id="558" r:id="rId65"/>
    <p:sldId id="559" r:id="rId66"/>
    <p:sldId id="560" r:id="rId67"/>
    <p:sldId id="561" r:id="rId68"/>
    <p:sldId id="562" r:id="rId69"/>
    <p:sldId id="563" r:id="rId70"/>
    <p:sldId id="564" r:id="rId71"/>
    <p:sldId id="565" r:id="rId72"/>
    <p:sldId id="528" r:id="rId73"/>
    <p:sldId id="529" r:id="rId74"/>
    <p:sldId id="530" r:id="rId75"/>
    <p:sldId id="531" r:id="rId76"/>
    <p:sldId id="532" r:id="rId77"/>
    <p:sldId id="534" r:id="rId78"/>
    <p:sldId id="535" r:id="rId79"/>
    <p:sldId id="536" r:id="rId80"/>
    <p:sldId id="537" r:id="rId81"/>
    <p:sldId id="566" r:id="rId82"/>
    <p:sldId id="575" r:id="rId83"/>
    <p:sldId id="576" r:id="rId84"/>
    <p:sldId id="577" r:id="rId85"/>
    <p:sldId id="578" r:id="rId86"/>
    <p:sldId id="579" r:id="rId87"/>
    <p:sldId id="580" r:id="rId88"/>
    <p:sldId id="581" r:id="rId89"/>
    <p:sldId id="473" r:id="rId90"/>
  </p:sldIdLst>
  <p:sldSz cx="9118600" cy="68199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5" autoAdjust="0"/>
  </p:normalViewPr>
  <p:slideViewPr>
    <p:cSldViewPr>
      <p:cViewPr varScale="1">
        <p:scale>
          <a:sx n="69" d="100"/>
          <a:sy n="69" d="100"/>
        </p:scale>
        <p:origin x="1290" y="66"/>
      </p:cViewPr>
      <p:guideLst>
        <p:guide orient="horz" pos="2160"/>
        <p:guide pos="2880"/>
      </p:guideLst>
    </p:cSldViewPr>
  </p:slideViewPr>
  <p:outlineViewPr>
    <p:cViewPr>
      <p:scale>
        <a:sx n="33" d="100"/>
        <a:sy n="33" d="100"/>
      </p:scale>
      <p:origin x="0" y="40560"/>
    </p:cViewPr>
  </p:outlineViewPr>
  <p:notesTextViewPr>
    <p:cViewPr>
      <p:scale>
        <a:sx n="100" d="100"/>
        <a:sy n="100" d="100"/>
      </p:scale>
      <p:origin x="0" y="0"/>
    </p:cViewPr>
  </p:notesTextViewPr>
  <p:sorterViewPr>
    <p:cViewPr>
      <p:scale>
        <a:sx n="66" d="100"/>
        <a:sy n="66" d="100"/>
      </p:scale>
      <p:origin x="0" y="6180"/>
    </p:cViewPr>
  </p:sorterViewPr>
  <p:gridSpacing cx="76200" cy="76200"/>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黑体" panose="0201060906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黑体" panose="02010609060101010101" pitchFamily="2" charset="-122"/>
              </a:defRPr>
            </a:lvl1pPr>
          </a:lstStyle>
          <a:p>
            <a:fld id="{BCAEFAB1-17EA-47D2-A1FE-59A4BDEF8588}"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1136650" y="685800"/>
            <a:ext cx="45847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黑体" panose="0201060906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黑体" panose="02010609060101010101" pitchFamily="2" charset="-122"/>
              </a:defRPr>
            </a:lvl1pPr>
          </a:lstStyle>
          <a:p>
            <a:fld id="{02727D82-4882-4E01-8D3C-8F77009E88F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黑体" panose="02010609060101010101" pitchFamily="2" charset="-122"/>
        <a:cs typeface="+mn-cs"/>
      </a:defRPr>
    </a:lvl1pPr>
    <a:lvl2pPr marL="457200" algn="l" defTabSz="914400" rtl="0" eaLnBrk="1" latinLnBrk="0" hangingPunct="1">
      <a:defRPr sz="1200" kern="1200">
        <a:solidFill>
          <a:schemeClr val="tx1"/>
        </a:solidFill>
        <a:latin typeface="+mn-lt"/>
        <a:ea typeface="黑体" panose="02010609060101010101" pitchFamily="2" charset="-122"/>
        <a:cs typeface="+mn-cs"/>
      </a:defRPr>
    </a:lvl2pPr>
    <a:lvl3pPr marL="914400" algn="l" defTabSz="914400" rtl="0" eaLnBrk="1" latinLnBrk="0" hangingPunct="1">
      <a:defRPr sz="1200" kern="1200">
        <a:solidFill>
          <a:schemeClr val="tx1"/>
        </a:solidFill>
        <a:latin typeface="+mn-lt"/>
        <a:ea typeface="黑体" panose="02010609060101010101" pitchFamily="2" charset="-122"/>
        <a:cs typeface="+mn-cs"/>
      </a:defRPr>
    </a:lvl3pPr>
    <a:lvl4pPr marL="1371600" algn="l" defTabSz="914400" rtl="0" eaLnBrk="1" latinLnBrk="0" hangingPunct="1">
      <a:defRPr sz="1200" kern="1200">
        <a:solidFill>
          <a:schemeClr val="tx1"/>
        </a:solidFill>
        <a:latin typeface="+mn-lt"/>
        <a:ea typeface="黑体" panose="02010609060101010101" pitchFamily="2" charset="-122"/>
        <a:cs typeface="+mn-cs"/>
      </a:defRPr>
    </a:lvl4pPr>
    <a:lvl5pPr marL="1828800" algn="l" defTabSz="914400" rtl="0" eaLnBrk="1" latinLnBrk="0" hangingPunct="1">
      <a:defRPr sz="1200" kern="1200">
        <a:solidFill>
          <a:schemeClr val="tx1"/>
        </a:solidFill>
        <a:latin typeface="+mn-lt"/>
        <a:ea typeface="黑体" panose="0201060906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a:noFill/>
        </p:spPr>
        <p:txBody>
          <a:bodyPr/>
          <a:lstStyle/>
          <a:p>
            <a:pPr eaLnBrk="1" hangingPunct="1"/>
            <a:endParaRPr lang="zh-CN" altLang="en-US" dirty="0" smtClean="0"/>
          </a:p>
        </p:txBody>
      </p:sp>
      <p:sp>
        <p:nvSpPr>
          <p:cNvPr id="82948" name="灯片编号占位符 3"/>
          <p:cNvSpPr>
            <a:spLocks noGrp="1"/>
          </p:cNvSpPr>
          <p:nvPr>
            <p:ph type="sldNum" sz="quarter" idx="5"/>
          </p:nvPr>
        </p:nvSpPr>
        <p:spPr>
          <a:noFill/>
        </p:spPr>
        <p:txBody>
          <a:bodyPr/>
          <a:lstStyle/>
          <a:p>
            <a:fld id="{D5586A37-4F30-45C4-A066-75AA415B09B2}" type="slidenum">
              <a:rPr lang="zh-CN" altLang="en-US"/>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p:sp>
      <p:sp>
        <p:nvSpPr>
          <p:cNvPr id="92163" name="备注占位符 2"/>
          <p:cNvSpPr>
            <a:spLocks noGrp="1"/>
          </p:cNvSpPr>
          <p:nvPr>
            <p:ph type="body" idx="1"/>
          </p:nvPr>
        </p:nvSpPr>
        <p:spPr>
          <a:noFill/>
        </p:spPr>
        <p:txBody>
          <a:bodyPr/>
          <a:lstStyle/>
          <a:p>
            <a:pPr eaLnBrk="1" hangingPunct="1"/>
            <a:endParaRPr lang="zh-CN" altLang="en-US" dirty="0" smtClean="0"/>
          </a:p>
        </p:txBody>
      </p:sp>
      <p:sp>
        <p:nvSpPr>
          <p:cNvPr id="92164" name="灯片编号占位符 3"/>
          <p:cNvSpPr>
            <a:spLocks noGrp="1"/>
          </p:cNvSpPr>
          <p:nvPr>
            <p:ph type="sldNum" sz="quarter" idx="5"/>
          </p:nvPr>
        </p:nvSpPr>
        <p:spPr>
          <a:noFill/>
        </p:spPr>
        <p:txBody>
          <a:bodyPr/>
          <a:lstStyle/>
          <a:p>
            <a:fld id="{BB335263-D5C6-4B19-B6C1-CC5D45A6F49B}" type="slidenum">
              <a:rPr lang="zh-CN" altLang="en-US"/>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BE4CCA9-95A4-4B41-95ED-ED8ECC211BD7}"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BE4CCA9-95A4-4B41-95ED-ED8ECC211BD7}"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p:sp>
      <p:sp>
        <p:nvSpPr>
          <p:cNvPr id="96259" name="备注占位符 2"/>
          <p:cNvSpPr>
            <a:spLocks noGrp="1"/>
          </p:cNvSpPr>
          <p:nvPr>
            <p:ph type="body" idx="1"/>
          </p:nvPr>
        </p:nvSpPr>
        <p:spPr>
          <a:noFill/>
        </p:spPr>
        <p:txBody>
          <a:bodyPr/>
          <a:lstStyle/>
          <a:p>
            <a:pPr eaLnBrk="1" hangingPunct="1"/>
            <a:endParaRPr lang="zh-CN" altLang="en-US" dirty="0" smtClean="0"/>
          </a:p>
        </p:txBody>
      </p:sp>
      <p:sp>
        <p:nvSpPr>
          <p:cNvPr id="96260" name="灯片编号占位符 3"/>
          <p:cNvSpPr>
            <a:spLocks noGrp="1"/>
          </p:cNvSpPr>
          <p:nvPr>
            <p:ph type="sldNum" sz="quarter" idx="5"/>
          </p:nvPr>
        </p:nvSpPr>
        <p:spPr>
          <a:noFill/>
        </p:spPr>
        <p:txBody>
          <a:bodyPr/>
          <a:lstStyle/>
          <a:p>
            <a:fld id="{426EC5A2-66F9-457E-960C-C739F8E61DE7}" type="slidenum">
              <a:rPr lang="zh-CN" altLang="en-US"/>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noFill/>
        </p:spPr>
        <p:txBody>
          <a:bodyPr/>
          <a:lstStyle/>
          <a:p>
            <a:pPr eaLnBrk="1" hangingPunct="1"/>
            <a:endParaRPr lang="zh-CN" altLang="en-US" dirty="0" smtClean="0"/>
          </a:p>
        </p:txBody>
      </p:sp>
      <p:sp>
        <p:nvSpPr>
          <p:cNvPr id="83972" name="灯片编号占位符 3"/>
          <p:cNvSpPr>
            <a:spLocks noGrp="1"/>
          </p:cNvSpPr>
          <p:nvPr>
            <p:ph type="sldNum" sz="quarter" idx="5"/>
          </p:nvPr>
        </p:nvSpPr>
        <p:spPr>
          <a:noFill/>
        </p:spPr>
        <p:txBody>
          <a:bodyPr/>
          <a:lstStyle/>
          <a:p>
            <a:fld id="{7A3C60D0-0ECD-4006-A2B6-5D53C2247445}" type="slidenum">
              <a:rPr lang="zh-CN" altLang="en-US"/>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noFill/>
        </p:spPr>
        <p:txBody>
          <a:bodyPr/>
          <a:lstStyle/>
          <a:p>
            <a:pPr eaLnBrk="1" hangingPunct="1"/>
            <a:endParaRPr lang="zh-CN" altLang="en-US" dirty="0" smtClean="0"/>
          </a:p>
        </p:txBody>
      </p:sp>
      <p:sp>
        <p:nvSpPr>
          <p:cNvPr id="98308" name="灯片编号占位符 3"/>
          <p:cNvSpPr>
            <a:spLocks noGrp="1"/>
          </p:cNvSpPr>
          <p:nvPr>
            <p:ph type="sldNum" sz="quarter" idx="5"/>
          </p:nvPr>
        </p:nvSpPr>
        <p:spPr>
          <a:noFill/>
        </p:spPr>
        <p:txBody>
          <a:bodyPr/>
          <a:lstStyle/>
          <a:p>
            <a:fld id="{3C3E5FFF-179A-4FAB-AF60-39C0295BE241}" type="slidenum">
              <a:rPr lang="zh-CN" altLang="en-US"/>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p:sp>
      <p:sp>
        <p:nvSpPr>
          <p:cNvPr id="99331" name="备注占位符 2"/>
          <p:cNvSpPr>
            <a:spLocks noGrp="1"/>
          </p:cNvSpPr>
          <p:nvPr>
            <p:ph type="body" idx="1"/>
          </p:nvPr>
        </p:nvSpPr>
        <p:spPr>
          <a:noFill/>
        </p:spPr>
        <p:txBody>
          <a:bodyPr/>
          <a:lstStyle/>
          <a:p>
            <a:pPr eaLnBrk="1" hangingPunct="1"/>
            <a:endParaRPr lang="zh-CN" altLang="en-US" dirty="0" smtClean="0"/>
          </a:p>
        </p:txBody>
      </p:sp>
      <p:sp>
        <p:nvSpPr>
          <p:cNvPr id="99332" name="灯片编号占位符 3"/>
          <p:cNvSpPr>
            <a:spLocks noGrp="1"/>
          </p:cNvSpPr>
          <p:nvPr>
            <p:ph type="sldNum" sz="quarter" idx="5"/>
          </p:nvPr>
        </p:nvSpPr>
        <p:spPr>
          <a:noFill/>
        </p:spPr>
        <p:txBody>
          <a:bodyPr/>
          <a:lstStyle/>
          <a:p>
            <a:fld id="{65BCDFBD-896C-4E39-9305-413291B34034}" type="slidenum">
              <a:rPr lang="zh-CN" altLang="en-US"/>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p:sp>
      <p:sp>
        <p:nvSpPr>
          <p:cNvPr id="100355" name="备注占位符 2"/>
          <p:cNvSpPr>
            <a:spLocks noGrp="1"/>
          </p:cNvSpPr>
          <p:nvPr>
            <p:ph type="body" idx="1"/>
          </p:nvPr>
        </p:nvSpPr>
        <p:spPr>
          <a:noFill/>
        </p:spPr>
        <p:txBody>
          <a:bodyPr/>
          <a:lstStyle/>
          <a:p>
            <a:pPr eaLnBrk="1" hangingPunct="1"/>
            <a:endParaRPr lang="zh-CN" altLang="en-US" dirty="0" smtClean="0"/>
          </a:p>
        </p:txBody>
      </p:sp>
      <p:sp>
        <p:nvSpPr>
          <p:cNvPr id="100356" name="灯片编号占位符 3"/>
          <p:cNvSpPr>
            <a:spLocks noGrp="1"/>
          </p:cNvSpPr>
          <p:nvPr>
            <p:ph type="sldNum" sz="quarter" idx="5"/>
          </p:nvPr>
        </p:nvSpPr>
        <p:spPr>
          <a:noFill/>
        </p:spPr>
        <p:txBody>
          <a:bodyPr/>
          <a:lstStyle/>
          <a:p>
            <a:fld id="{6F359682-6216-4748-8A0A-4B37BAF9FA66}" type="slidenum">
              <a:rPr lang="zh-CN" altLang="en-US"/>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p:sp>
      <p:sp>
        <p:nvSpPr>
          <p:cNvPr id="101379" name="备注占位符 2"/>
          <p:cNvSpPr>
            <a:spLocks noGrp="1"/>
          </p:cNvSpPr>
          <p:nvPr>
            <p:ph type="body" idx="1"/>
          </p:nvPr>
        </p:nvSpPr>
        <p:spPr>
          <a:noFill/>
        </p:spPr>
        <p:txBody>
          <a:bodyPr/>
          <a:lstStyle/>
          <a:p>
            <a:pPr eaLnBrk="1" hangingPunct="1"/>
            <a:endParaRPr lang="zh-CN" altLang="en-US" dirty="0" smtClean="0"/>
          </a:p>
        </p:txBody>
      </p:sp>
      <p:sp>
        <p:nvSpPr>
          <p:cNvPr id="101380" name="灯片编号占位符 3"/>
          <p:cNvSpPr>
            <a:spLocks noGrp="1"/>
          </p:cNvSpPr>
          <p:nvPr>
            <p:ph type="sldNum" sz="quarter" idx="5"/>
          </p:nvPr>
        </p:nvSpPr>
        <p:spPr>
          <a:noFill/>
        </p:spPr>
        <p:txBody>
          <a:bodyPr/>
          <a:lstStyle/>
          <a:p>
            <a:fld id="{AB2C60B9-D821-4951-9CA4-785FBFEE6A2C}" type="slidenum">
              <a:rPr lang="zh-CN" altLang="en-US"/>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857EB5F-9C13-441B-8CA0-D502E2B67255}"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857EB5F-9C13-441B-8CA0-D502E2B67255}"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p:sp>
      <p:sp>
        <p:nvSpPr>
          <p:cNvPr id="102403" name="备注占位符 2"/>
          <p:cNvSpPr>
            <a:spLocks noGrp="1"/>
          </p:cNvSpPr>
          <p:nvPr>
            <p:ph type="body" idx="1"/>
          </p:nvPr>
        </p:nvSpPr>
        <p:spPr>
          <a:noFill/>
        </p:spPr>
        <p:txBody>
          <a:bodyPr/>
          <a:lstStyle/>
          <a:p>
            <a:pPr eaLnBrk="1" hangingPunct="1"/>
            <a:endParaRPr lang="zh-CN" altLang="en-US" dirty="0" smtClean="0"/>
          </a:p>
        </p:txBody>
      </p:sp>
      <p:sp>
        <p:nvSpPr>
          <p:cNvPr id="102404" name="灯片编号占位符 3"/>
          <p:cNvSpPr>
            <a:spLocks noGrp="1"/>
          </p:cNvSpPr>
          <p:nvPr>
            <p:ph type="sldNum" sz="quarter" idx="5"/>
          </p:nvPr>
        </p:nvSpPr>
        <p:spPr>
          <a:noFill/>
        </p:spPr>
        <p:txBody>
          <a:bodyPr/>
          <a:lstStyle/>
          <a:p>
            <a:fld id="{5A1E2A8F-DF7B-4064-AA96-B821CB195F79}" type="slidenum">
              <a:rPr lang="zh-CN" altLang="en-US"/>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49A8E056-D811-415E-86D3-01E7AB7EFA6B}" type="slidenum">
              <a:rPr lang="en-US" altLang="zh-CN"/>
            </a:fld>
            <a:endParaRPr lang="en-US" altLang="zh-CN" dirty="0"/>
          </a:p>
        </p:txBody>
      </p:sp>
      <p:sp>
        <p:nvSpPr>
          <p:cNvPr id="320515" name="Rectangle 2"/>
          <p:cNvSpPr>
            <a:spLocks noGrp="1" noRot="1" noChangeAspect="1" noChangeArrowheads="1" noTextEdit="1"/>
          </p:cNvSpPr>
          <p:nvPr>
            <p:ph type="sldImg"/>
          </p:nvPr>
        </p:nvSpPr>
        <p:spPr/>
      </p:sp>
      <p:sp>
        <p:nvSpPr>
          <p:cNvPr id="32051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p:sp>
      <p:sp>
        <p:nvSpPr>
          <p:cNvPr id="103427" name="备注占位符 2"/>
          <p:cNvSpPr>
            <a:spLocks noGrp="1"/>
          </p:cNvSpPr>
          <p:nvPr>
            <p:ph type="body" idx="1"/>
          </p:nvPr>
        </p:nvSpPr>
        <p:spPr>
          <a:noFill/>
        </p:spPr>
        <p:txBody>
          <a:bodyPr/>
          <a:lstStyle/>
          <a:p>
            <a:pPr eaLnBrk="1" hangingPunct="1"/>
            <a:endParaRPr lang="zh-CN" altLang="en-US" dirty="0" smtClean="0"/>
          </a:p>
        </p:txBody>
      </p:sp>
      <p:sp>
        <p:nvSpPr>
          <p:cNvPr id="103428" name="灯片编号占位符 3"/>
          <p:cNvSpPr>
            <a:spLocks noGrp="1"/>
          </p:cNvSpPr>
          <p:nvPr>
            <p:ph type="sldNum" sz="quarter" idx="5"/>
          </p:nvPr>
        </p:nvSpPr>
        <p:spPr>
          <a:noFill/>
        </p:spPr>
        <p:txBody>
          <a:bodyPr/>
          <a:lstStyle/>
          <a:p>
            <a:fld id="{27528FFB-442F-4719-9900-86736DDCDAFE}" type="slidenum">
              <a:rPr lang="zh-CN" altLang="en-US"/>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A2BE7F61-E85F-40C9-8B8D-DB00C8610C75}" type="slidenum">
              <a:rPr lang="en-US" altLang="zh-CN"/>
            </a:fld>
            <a:endParaRPr lang="en-US" altLang="zh-CN" dirty="0"/>
          </a:p>
        </p:txBody>
      </p:sp>
      <p:sp>
        <p:nvSpPr>
          <p:cNvPr id="324611" name="Rectangle 2"/>
          <p:cNvSpPr>
            <a:spLocks noGrp="1" noRot="1" noChangeAspect="1" noChangeArrowheads="1" noTextEdit="1"/>
          </p:cNvSpPr>
          <p:nvPr>
            <p:ph type="sldImg"/>
          </p:nvPr>
        </p:nvSpPr>
        <p:spPr/>
      </p:sp>
      <p:sp>
        <p:nvSpPr>
          <p:cNvPr id="32461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p:sp>
      <p:sp>
        <p:nvSpPr>
          <p:cNvPr id="84995" name="备注占位符 2"/>
          <p:cNvSpPr>
            <a:spLocks noGrp="1"/>
          </p:cNvSpPr>
          <p:nvPr>
            <p:ph type="body" idx="1"/>
          </p:nvPr>
        </p:nvSpPr>
        <p:spPr>
          <a:noFill/>
        </p:spPr>
        <p:txBody>
          <a:bodyPr/>
          <a:lstStyle/>
          <a:p>
            <a:pPr eaLnBrk="1" hangingPunct="1"/>
            <a:endParaRPr lang="zh-CN" altLang="en-US" dirty="0" smtClean="0"/>
          </a:p>
        </p:txBody>
      </p:sp>
      <p:sp>
        <p:nvSpPr>
          <p:cNvPr id="84996" name="灯片编号占位符 3"/>
          <p:cNvSpPr>
            <a:spLocks noGrp="1"/>
          </p:cNvSpPr>
          <p:nvPr>
            <p:ph type="sldNum" sz="quarter" idx="5"/>
          </p:nvPr>
        </p:nvSpPr>
        <p:spPr>
          <a:noFill/>
        </p:spPr>
        <p:txBody>
          <a:bodyPr/>
          <a:lstStyle/>
          <a:p>
            <a:fld id="{129F15A8-8D8A-4673-B484-2E7B500D89FC}" type="slidenum">
              <a:rPr lang="zh-CN" altLang="en-US"/>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p:spPr>
        <p:txBody>
          <a:bodyPr/>
          <a:lstStyle/>
          <a:p>
            <a:fld id="{3E3EFB40-3993-41A7-9685-90596500E932}" type="slidenum">
              <a:rPr lang="en-US" altLang="zh-CN"/>
            </a:fld>
            <a:endParaRPr lang="en-US" altLang="zh-CN" dirty="0"/>
          </a:p>
        </p:txBody>
      </p:sp>
      <p:sp>
        <p:nvSpPr>
          <p:cNvPr id="325635" name="Rectangle 2"/>
          <p:cNvSpPr>
            <a:spLocks noGrp="1" noRot="1" noChangeAspect="1" noChangeArrowheads="1" noTextEdit="1"/>
          </p:cNvSpPr>
          <p:nvPr>
            <p:ph type="sldImg"/>
          </p:nvPr>
        </p:nvSpPr>
        <p:spPr/>
      </p:sp>
      <p:sp>
        <p:nvSpPr>
          <p:cNvPr id="32563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a:noFill/>
        </p:spPr>
        <p:txBody>
          <a:bodyPr/>
          <a:lstStyle/>
          <a:p>
            <a:pPr eaLnBrk="1" hangingPunct="1"/>
            <a:endParaRPr lang="zh-CN" altLang="en-US" dirty="0" smtClean="0"/>
          </a:p>
        </p:txBody>
      </p:sp>
      <p:sp>
        <p:nvSpPr>
          <p:cNvPr id="105476" name="灯片编号占位符 3"/>
          <p:cNvSpPr>
            <a:spLocks noGrp="1"/>
          </p:cNvSpPr>
          <p:nvPr>
            <p:ph type="sldNum" sz="quarter" idx="5"/>
          </p:nvPr>
        </p:nvSpPr>
        <p:spPr>
          <a:noFill/>
        </p:spPr>
        <p:txBody>
          <a:bodyPr/>
          <a:lstStyle/>
          <a:p>
            <a:fld id="{46D4BA47-6E3F-48B3-9FDA-3EFAECB7F7D1}" type="slidenum">
              <a:rPr lang="zh-CN" altLang="en-US"/>
            </a:fld>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7652CDA4-4453-4D93-BA84-D0DCE3FE241E}" type="slidenum">
              <a:rPr lang="en-US" altLang="zh-CN"/>
            </a:fld>
            <a:endParaRPr lang="en-US" altLang="zh-CN" dirty="0"/>
          </a:p>
        </p:txBody>
      </p:sp>
      <p:sp>
        <p:nvSpPr>
          <p:cNvPr id="229379" name="Rectangle 2"/>
          <p:cNvSpPr>
            <a:spLocks noGrp="1" noRot="1" noChangeAspect="1" noChangeArrowheads="1" noTextEdit="1"/>
          </p:cNvSpPr>
          <p:nvPr>
            <p:ph type="sldImg"/>
          </p:nvPr>
        </p:nvSpPr>
        <p:spPr/>
      </p:sp>
      <p:sp>
        <p:nvSpPr>
          <p:cNvPr id="22938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9243FD02-3B04-4850-AB0B-93A68FE81E94}" type="slidenum">
              <a:rPr lang="en-US" altLang="zh-CN"/>
            </a:fld>
            <a:endParaRPr lang="en-US" altLang="zh-CN" dirty="0"/>
          </a:p>
        </p:txBody>
      </p:sp>
      <p:sp>
        <p:nvSpPr>
          <p:cNvPr id="230403" name="Rectangle 2"/>
          <p:cNvSpPr>
            <a:spLocks noGrp="1" noRot="1" noChangeAspect="1" noChangeArrowheads="1" noTextEdit="1"/>
          </p:cNvSpPr>
          <p:nvPr>
            <p:ph type="sldImg"/>
          </p:nvPr>
        </p:nvSpPr>
        <p:spPr/>
      </p:sp>
      <p:sp>
        <p:nvSpPr>
          <p:cNvPr id="23040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8F98AD63-04B6-4A31-961C-C8710E16A329}" type="slidenum">
              <a:rPr lang="en-US" altLang="zh-CN"/>
            </a:fld>
            <a:endParaRPr lang="en-US" altLang="zh-CN" dirty="0"/>
          </a:p>
        </p:txBody>
      </p:sp>
      <p:sp>
        <p:nvSpPr>
          <p:cNvPr id="231427" name="Rectangle 2"/>
          <p:cNvSpPr>
            <a:spLocks noGrp="1" noRot="1" noChangeAspect="1" noChangeArrowheads="1" noTextEdit="1"/>
          </p:cNvSpPr>
          <p:nvPr>
            <p:ph type="sldImg"/>
          </p:nvPr>
        </p:nvSpPr>
        <p:spPr/>
      </p:sp>
      <p:sp>
        <p:nvSpPr>
          <p:cNvPr id="23142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FEAD35-DF3C-43FC-B1BE-13AFE4E50B8D}" type="slidenum">
              <a:rPr lang="en-US" altLang="zh-CN"/>
            </a:fld>
            <a:endParaRPr lang="en-US" altLang="zh-CN" dirty="0"/>
          </a:p>
        </p:txBody>
      </p:sp>
      <p:sp>
        <p:nvSpPr>
          <p:cNvPr id="232451" name="Rectangle 2"/>
          <p:cNvSpPr>
            <a:spLocks noGrp="1" noRot="1" noChangeAspect="1" noChangeArrowheads="1" noTextEdit="1"/>
          </p:cNvSpPr>
          <p:nvPr>
            <p:ph type="sldImg"/>
          </p:nvPr>
        </p:nvSpPr>
        <p:spPr/>
      </p:sp>
      <p:sp>
        <p:nvSpPr>
          <p:cNvPr id="23245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pPr eaLnBrk="1" hangingPunct="1"/>
            <a:endParaRPr lang="zh-CN" altLang="en-US" dirty="0" smtClean="0"/>
          </a:p>
        </p:txBody>
      </p:sp>
      <p:sp>
        <p:nvSpPr>
          <p:cNvPr id="108548" name="灯片编号占位符 3"/>
          <p:cNvSpPr>
            <a:spLocks noGrp="1"/>
          </p:cNvSpPr>
          <p:nvPr>
            <p:ph type="sldNum" sz="quarter" idx="5"/>
          </p:nvPr>
        </p:nvSpPr>
        <p:spPr>
          <a:noFill/>
        </p:spPr>
        <p:txBody>
          <a:bodyPr/>
          <a:lstStyle/>
          <a:p>
            <a:fld id="{D3A7C880-79C0-489A-9FC1-B93E991CF18D}" type="slidenum">
              <a:rPr lang="zh-CN" altLang="en-US"/>
            </a:fld>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B3A653CC-7279-4546-9705-C7D6D065A276}" type="slidenum">
              <a:rPr lang="en-US" altLang="zh-CN"/>
            </a:fld>
            <a:endParaRPr lang="en-US" altLang="zh-CN" dirty="0"/>
          </a:p>
        </p:txBody>
      </p:sp>
      <p:sp>
        <p:nvSpPr>
          <p:cNvPr id="247811" name="Rectangle 2"/>
          <p:cNvSpPr>
            <a:spLocks noGrp="1" noRot="1" noChangeAspect="1" noChangeArrowheads="1" noTextEdit="1"/>
          </p:cNvSpPr>
          <p:nvPr>
            <p:ph type="sldImg"/>
          </p:nvPr>
        </p:nvSpPr>
        <p:spPr/>
      </p:sp>
      <p:sp>
        <p:nvSpPr>
          <p:cNvPr id="24781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E015E255-B02C-411D-B74A-CA628F7E7356}" type="slidenum">
              <a:rPr lang="en-US" altLang="zh-CN"/>
            </a:fld>
            <a:endParaRPr lang="en-US" altLang="zh-CN" dirty="0"/>
          </a:p>
        </p:txBody>
      </p:sp>
      <p:sp>
        <p:nvSpPr>
          <p:cNvPr id="248835" name="Rectangle 2"/>
          <p:cNvSpPr>
            <a:spLocks noGrp="1" noRot="1" noChangeAspect="1" noChangeArrowheads="1" noTextEdit="1"/>
          </p:cNvSpPr>
          <p:nvPr>
            <p:ph type="sldImg"/>
          </p:nvPr>
        </p:nvSpPr>
        <p:spPr/>
      </p:sp>
      <p:sp>
        <p:nvSpPr>
          <p:cNvPr id="24883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p:sp>
      <p:sp>
        <p:nvSpPr>
          <p:cNvPr id="87043" name="备注占位符 2"/>
          <p:cNvSpPr>
            <a:spLocks noGrp="1"/>
          </p:cNvSpPr>
          <p:nvPr>
            <p:ph type="body" idx="1"/>
          </p:nvPr>
        </p:nvSpPr>
        <p:spPr>
          <a:noFill/>
        </p:spPr>
        <p:txBody>
          <a:bodyPr/>
          <a:lstStyle/>
          <a:p>
            <a:pPr eaLnBrk="1" hangingPunct="1"/>
            <a:endParaRPr lang="zh-CN" altLang="en-US" dirty="0" smtClean="0"/>
          </a:p>
        </p:txBody>
      </p:sp>
      <p:sp>
        <p:nvSpPr>
          <p:cNvPr id="87044" name="灯片编号占位符 3"/>
          <p:cNvSpPr>
            <a:spLocks noGrp="1"/>
          </p:cNvSpPr>
          <p:nvPr>
            <p:ph type="sldNum" sz="quarter" idx="5"/>
          </p:nvPr>
        </p:nvSpPr>
        <p:spPr>
          <a:noFill/>
        </p:spPr>
        <p:txBody>
          <a:bodyPr/>
          <a:lstStyle/>
          <a:p>
            <a:fld id="{AF6C6B8B-C6D5-4965-A51C-55EC25C51C22}" type="slidenum">
              <a:rPr lang="zh-CN" altLang="en-US"/>
            </a:fld>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3161B4CE-A355-4F08-85A5-753E03D51D1E}" type="slidenum">
              <a:rPr lang="en-US" altLang="zh-CN"/>
            </a:fld>
            <a:endParaRPr lang="en-US" altLang="zh-CN" dirty="0"/>
          </a:p>
        </p:txBody>
      </p:sp>
      <p:sp>
        <p:nvSpPr>
          <p:cNvPr id="249859" name="Rectangle 2"/>
          <p:cNvSpPr>
            <a:spLocks noGrp="1" noRot="1" noChangeAspect="1" noChangeArrowheads="1" noTextEdit="1"/>
          </p:cNvSpPr>
          <p:nvPr>
            <p:ph type="sldImg"/>
          </p:nvPr>
        </p:nvSpPr>
        <p:spPr/>
      </p:sp>
      <p:sp>
        <p:nvSpPr>
          <p:cNvPr id="24986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28BCDB6-2583-421B-B233-59C7EFB671C2}" type="slidenum">
              <a:rPr lang="en-US" altLang="zh-CN"/>
            </a:fld>
            <a:endParaRPr lang="en-US" altLang="zh-CN" dirty="0"/>
          </a:p>
        </p:txBody>
      </p:sp>
      <p:sp>
        <p:nvSpPr>
          <p:cNvPr id="251907" name="Rectangle 2"/>
          <p:cNvSpPr>
            <a:spLocks noGrp="1" noRot="1" noChangeAspect="1" noChangeArrowheads="1" noTextEdit="1"/>
          </p:cNvSpPr>
          <p:nvPr>
            <p:ph type="sldImg"/>
          </p:nvPr>
        </p:nvSpPr>
        <p:spPr/>
      </p:sp>
      <p:sp>
        <p:nvSpPr>
          <p:cNvPr id="25190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BD9A29E3-96F5-496E-AACC-3B4F870C515E}" type="slidenum">
              <a:rPr lang="en-US" altLang="zh-CN"/>
            </a:fld>
            <a:endParaRPr lang="en-US" altLang="zh-CN" dirty="0"/>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4CA92544-7FFA-4BA1-BC01-302209545EE2}" type="slidenum">
              <a:rPr lang="en-US" altLang="zh-CN"/>
            </a:fld>
            <a:endParaRPr lang="en-US" altLang="zh-CN" dirty="0"/>
          </a:p>
        </p:txBody>
      </p:sp>
      <p:sp>
        <p:nvSpPr>
          <p:cNvPr id="262147" name="Rectangle 2"/>
          <p:cNvSpPr>
            <a:spLocks noGrp="1" noRot="1" noChangeAspect="1" noChangeArrowheads="1" noTextEdit="1"/>
          </p:cNvSpPr>
          <p:nvPr>
            <p:ph type="sldImg"/>
          </p:nvPr>
        </p:nvSpPr>
        <p:spPr/>
      </p:sp>
      <p:sp>
        <p:nvSpPr>
          <p:cNvPr id="26214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86ABA133-2183-455F-A7F1-F6FBED250040}" type="slidenum">
              <a:rPr lang="en-US" altLang="zh-CN"/>
            </a:fld>
            <a:endParaRPr lang="en-US" altLang="zh-CN" dirty="0"/>
          </a:p>
        </p:txBody>
      </p:sp>
      <p:sp>
        <p:nvSpPr>
          <p:cNvPr id="263171" name="Rectangle 2"/>
          <p:cNvSpPr>
            <a:spLocks noGrp="1" noRot="1" noChangeAspect="1" noChangeArrowheads="1" noTextEdit="1"/>
          </p:cNvSpPr>
          <p:nvPr>
            <p:ph type="sldImg"/>
          </p:nvPr>
        </p:nvSpPr>
        <p:spPr/>
      </p:sp>
      <p:sp>
        <p:nvSpPr>
          <p:cNvPr id="26317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FBAD36FA-1B52-41A7-8CA3-4FDA4723E684}"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FBAD36FA-1B52-41A7-8CA3-4FDA4723E684}"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FBAD36FA-1B52-41A7-8CA3-4FDA4723E684}"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8F9EF6ED-1EAF-4918-B2B1-55B394ECEAC8}" type="slidenum">
              <a:rPr lang="en-US" altLang="zh-CN"/>
            </a:fld>
            <a:endParaRPr lang="en-US" altLang="zh-CN" dirty="0"/>
          </a:p>
        </p:txBody>
      </p:sp>
      <p:sp>
        <p:nvSpPr>
          <p:cNvPr id="272387" name="Rectangle 2"/>
          <p:cNvSpPr>
            <a:spLocks noGrp="1" noRot="1" noChangeAspect="1" noChangeArrowheads="1" noTextEdit="1"/>
          </p:cNvSpPr>
          <p:nvPr>
            <p:ph type="sldImg"/>
          </p:nvPr>
        </p:nvSpPr>
        <p:spPr/>
      </p:sp>
      <p:sp>
        <p:nvSpPr>
          <p:cNvPr id="27238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p:spPr>
        <p:txBody>
          <a:bodyPr/>
          <a:lstStyle/>
          <a:p>
            <a:pPr eaLnBrk="1" hangingPunct="1"/>
            <a:endParaRPr lang="zh-CN" altLang="en-US" dirty="0" smtClean="0"/>
          </a:p>
        </p:txBody>
      </p:sp>
      <p:sp>
        <p:nvSpPr>
          <p:cNvPr id="88068" name="灯片编号占位符 3"/>
          <p:cNvSpPr>
            <a:spLocks noGrp="1"/>
          </p:cNvSpPr>
          <p:nvPr>
            <p:ph type="sldNum" sz="quarter" idx="5"/>
          </p:nvPr>
        </p:nvSpPr>
        <p:spPr>
          <a:noFill/>
        </p:spPr>
        <p:txBody>
          <a:bodyPr/>
          <a:lstStyle/>
          <a:p>
            <a:fld id="{E16256D2-0CEC-4430-A2D7-5F07113C0129}" type="slidenum">
              <a:rPr lang="zh-CN" altLang="en-US"/>
            </a:fld>
            <a:endParaRPr lang="en-US"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8ACADBC4-D048-4C3E-AC7B-AA2D1AAAF2D0}" type="slidenum">
              <a:rPr lang="en-US" altLang="zh-CN"/>
            </a:fld>
            <a:endParaRPr lang="en-US" altLang="zh-CN" dirty="0"/>
          </a:p>
        </p:txBody>
      </p:sp>
      <p:sp>
        <p:nvSpPr>
          <p:cNvPr id="273411" name="Rectangle 2"/>
          <p:cNvSpPr>
            <a:spLocks noGrp="1" noRot="1" noChangeAspect="1" noChangeArrowheads="1" noTextEdit="1"/>
          </p:cNvSpPr>
          <p:nvPr>
            <p:ph type="sldImg"/>
          </p:nvPr>
        </p:nvSpPr>
        <p:spPr/>
      </p:sp>
      <p:sp>
        <p:nvSpPr>
          <p:cNvPr id="27341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20ED9541-C34C-4B56-9D8E-2BB57256C8FF}" type="slidenum">
              <a:rPr lang="en-US" altLang="zh-CN"/>
            </a:fld>
            <a:endParaRPr lang="en-US" altLang="zh-CN" dirty="0"/>
          </a:p>
        </p:txBody>
      </p:sp>
      <p:sp>
        <p:nvSpPr>
          <p:cNvPr id="274435" name="Rectangle 2"/>
          <p:cNvSpPr>
            <a:spLocks noGrp="1" noRot="1" noChangeAspect="1" noChangeArrowheads="1" noTextEdit="1"/>
          </p:cNvSpPr>
          <p:nvPr>
            <p:ph type="sldImg"/>
          </p:nvPr>
        </p:nvSpPr>
        <p:spPr/>
      </p:sp>
      <p:sp>
        <p:nvSpPr>
          <p:cNvPr id="27443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BC6524F5-1A32-4547-9AA6-B0C401BA9B6F}" type="slidenum">
              <a:rPr lang="en-US" altLang="zh-CN"/>
            </a:fld>
            <a:endParaRPr lang="en-US" altLang="zh-CN" dirty="0"/>
          </a:p>
        </p:txBody>
      </p:sp>
      <p:sp>
        <p:nvSpPr>
          <p:cNvPr id="275459" name="Rectangle 2"/>
          <p:cNvSpPr>
            <a:spLocks noGrp="1" noRot="1" noChangeAspect="1" noChangeArrowheads="1" noTextEdit="1"/>
          </p:cNvSpPr>
          <p:nvPr>
            <p:ph type="sldImg"/>
          </p:nvPr>
        </p:nvSpPr>
        <p:spPr/>
      </p:sp>
      <p:sp>
        <p:nvSpPr>
          <p:cNvPr id="27546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691E720B-5F2D-4B38-9AAB-B34CA221FF5F}" type="slidenum">
              <a:rPr lang="en-US" altLang="zh-CN"/>
            </a:fld>
            <a:endParaRPr lang="en-US" altLang="zh-CN" dirty="0"/>
          </a:p>
        </p:txBody>
      </p:sp>
      <p:sp>
        <p:nvSpPr>
          <p:cNvPr id="276483" name="Rectangle 2"/>
          <p:cNvSpPr>
            <a:spLocks noGrp="1" noRot="1" noChangeAspect="1" noChangeArrowheads="1" noTextEdit="1"/>
          </p:cNvSpPr>
          <p:nvPr>
            <p:ph type="sldImg"/>
          </p:nvPr>
        </p:nvSpPr>
        <p:spPr/>
      </p:sp>
      <p:sp>
        <p:nvSpPr>
          <p:cNvPr id="27648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4638EF7D-022A-4F9F-8B2F-EA8B6CCFBA5E}" type="slidenum">
              <a:rPr lang="en-US" altLang="zh-CN"/>
            </a:fld>
            <a:endParaRPr lang="en-US" altLang="zh-CN" dirty="0"/>
          </a:p>
        </p:txBody>
      </p:sp>
      <p:sp>
        <p:nvSpPr>
          <p:cNvPr id="277507" name="Rectangle 2"/>
          <p:cNvSpPr>
            <a:spLocks noGrp="1" noRot="1" noChangeAspect="1" noChangeArrowheads="1" noTextEdit="1"/>
          </p:cNvSpPr>
          <p:nvPr>
            <p:ph type="sldImg"/>
          </p:nvPr>
        </p:nvSpPr>
        <p:spPr/>
      </p:sp>
      <p:sp>
        <p:nvSpPr>
          <p:cNvPr id="27750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294E3755-1F3B-447F-AA17-6C8B1112A7E6}" type="slidenum">
              <a:rPr lang="en-US" altLang="zh-CN"/>
            </a:fld>
            <a:endParaRPr lang="en-US" altLang="zh-CN" dirty="0"/>
          </a:p>
        </p:txBody>
      </p:sp>
      <p:sp>
        <p:nvSpPr>
          <p:cNvPr id="278531" name="Rectangle 2"/>
          <p:cNvSpPr>
            <a:spLocks noGrp="1" noRot="1" noChangeAspect="1" noChangeArrowheads="1" noTextEdit="1"/>
          </p:cNvSpPr>
          <p:nvPr>
            <p:ph type="sldImg"/>
          </p:nvPr>
        </p:nvSpPr>
        <p:spPr/>
      </p:sp>
      <p:sp>
        <p:nvSpPr>
          <p:cNvPr id="27853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3A5635E9-D2ED-4C6A-B00E-5E114FFAAB79}" type="slidenum">
              <a:rPr lang="en-US" altLang="zh-CN"/>
            </a:fld>
            <a:endParaRPr lang="en-US" altLang="zh-CN" dirty="0"/>
          </a:p>
        </p:txBody>
      </p:sp>
      <p:sp>
        <p:nvSpPr>
          <p:cNvPr id="279555" name="Rectangle 2"/>
          <p:cNvSpPr>
            <a:spLocks noGrp="1" noRot="1" noChangeAspect="1" noChangeArrowheads="1" noTextEdit="1"/>
          </p:cNvSpPr>
          <p:nvPr>
            <p:ph type="sldImg"/>
          </p:nvPr>
        </p:nvSpPr>
        <p:spPr/>
      </p:sp>
      <p:sp>
        <p:nvSpPr>
          <p:cNvPr id="27955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77A63C25-2B65-4950-B27F-AA72F8D17CCF}" type="slidenum">
              <a:rPr lang="en-US" altLang="zh-CN"/>
            </a:fld>
            <a:endParaRPr lang="en-US" altLang="zh-CN" dirty="0"/>
          </a:p>
        </p:txBody>
      </p:sp>
      <p:sp>
        <p:nvSpPr>
          <p:cNvPr id="224259" name="Rectangle 2"/>
          <p:cNvSpPr>
            <a:spLocks noGrp="1" noRot="1" noChangeAspect="1" noChangeArrowheads="1" noTextEdit="1"/>
          </p:cNvSpPr>
          <p:nvPr>
            <p:ph type="sldImg"/>
          </p:nvPr>
        </p:nvSpPr>
        <p:spPr/>
      </p:sp>
      <p:sp>
        <p:nvSpPr>
          <p:cNvPr id="22426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FBAD36FA-1B52-41A7-8CA3-4FDA4723E684}"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25098FE2-8577-42E1-A927-B272948047E4}" type="slidenum">
              <a:rPr lang="en-US" altLang="zh-CN"/>
            </a:fld>
            <a:endParaRPr lang="en-US" altLang="zh-CN" dirty="0"/>
          </a:p>
        </p:txBody>
      </p:sp>
      <p:sp>
        <p:nvSpPr>
          <p:cNvPr id="265219" name="Rectangle 2"/>
          <p:cNvSpPr>
            <a:spLocks noGrp="1" noRot="1" noChangeAspect="1" noChangeArrowheads="1" noTextEdit="1"/>
          </p:cNvSpPr>
          <p:nvPr>
            <p:ph type="sldImg"/>
          </p:nvPr>
        </p:nvSpPr>
        <p:spPr/>
      </p:sp>
      <p:sp>
        <p:nvSpPr>
          <p:cNvPr id="26522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204B5CDB-AF7A-4E3E-9B07-AC4281F885F7}" type="slidenum">
              <a:rPr lang="en-US" altLang="zh-CN"/>
            </a:fld>
            <a:endParaRPr lang="en-US" altLang="zh-CN" dirty="0"/>
          </a:p>
        </p:txBody>
      </p:sp>
      <p:sp>
        <p:nvSpPr>
          <p:cNvPr id="266243" name="Rectangle 2"/>
          <p:cNvSpPr>
            <a:spLocks noGrp="1" noRot="1" noChangeAspect="1" noChangeArrowheads="1" noTextEdit="1"/>
          </p:cNvSpPr>
          <p:nvPr>
            <p:ph type="sldImg"/>
          </p:nvPr>
        </p:nvSpPr>
        <p:spPr/>
      </p:sp>
      <p:sp>
        <p:nvSpPr>
          <p:cNvPr id="26624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719AF11D-55B2-4609-85EE-322BBC0EE7AB}" type="slidenum">
              <a:rPr lang="en-US" altLang="zh-CN"/>
            </a:fld>
            <a:endParaRPr lang="en-US" altLang="zh-CN" dirty="0"/>
          </a:p>
        </p:txBody>
      </p:sp>
      <p:sp>
        <p:nvSpPr>
          <p:cNvPr id="267267" name="Rectangle 2"/>
          <p:cNvSpPr>
            <a:spLocks noGrp="1" noRot="1" noChangeAspect="1" noChangeArrowheads="1" noTextEdit="1"/>
          </p:cNvSpPr>
          <p:nvPr>
            <p:ph type="sldImg"/>
          </p:nvPr>
        </p:nvSpPr>
        <p:spPr/>
      </p:sp>
      <p:sp>
        <p:nvSpPr>
          <p:cNvPr id="26726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30EC8723-4F48-4BC7-9C9C-0E1875444754}" type="slidenum">
              <a:rPr lang="en-US" altLang="zh-CN"/>
            </a:fld>
            <a:endParaRPr lang="en-US" altLang="zh-CN" dirty="0"/>
          </a:p>
        </p:txBody>
      </p:sp>
      <p:sp>
        <p:nvSpPr>
          <p:cNvPr id="268291" name="Rectangle 2"/>
          <p:cNvSpPr>
            <a:spLocks noGrp="1" noRot="1" noChangeAspect="1" noChangeArrowheads="1" noTextEdit="1"/>
          </p:cNvSpPr>
          <p:nvPr>
            <p:ph type="sldImg"/>
          </p:nvPr>
        </p:nvSpPr>
        <p:spPr/>
      </p:sp>
      <p:sp>
        <p:nvSpPr>
          <p:cNvPr id="26829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151ECC3B-1D3C-42DC-84AD-1DA27BB69202}" type="slidenum">
              <a:rPr lang="en-US" altLang="zh-CN"/>
            </a:fld>
            <a:endParaRPr lang="en-US" altLang="zh-CN" dirty="0"/>
          </a:p>
        </p:txBody>
      </p:sp>
      <p:sp>
        <p:nvSpPr>
          <p:cNvPr id="269315" name="Rectangle 2"/>
          <p:cNvSpPr>
            <a:spLocks noGrp="1" noRot="1" noChangeAspect="1" noChangeArrowheads="1" noTextEdit="1"/>
          </p:cNvSpPr>
          <p:nvPr>
            <p:ph type="sldImg"/>
          </p:nvPr>
        </p:nvSpPr>
        <p:spPr/>
      </p:sp>
      <p:sp>
        <p:nvSpPr>
          <p:cNvPr id="26931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021EB369-48B6-4B69-8E28-2DB15AE62A55}" type="slidenum">
              <a:rPr lang="en-US" altLang="zh-CN"/>
            </a:fld>
            <a:endParaRPr lang="en-US" altLang="zh-CN" dirty="0"/>
          </a:p>
        </p:txBody>
      </p:sp>
      <p:sp>
        <p:nvSpPr>
          <p:cNvPr id="270339" name="Rectangle 2"/>
          <p:cNvSpPr>
            <a:spLocks noGrp="1" noRot="1" noChangeAspect="1" noChangeArrowheads="1" noTextEdit="1"/>
          </p:cNvSpPr>
          <p:nvPr>
            <p:ph type="sldImg"/>
          </p:nvPr>
        </p:nvSpPr>
        <p:spPr/>
      </p:sp>
      <p:sp>
        <p:nvSpPr>
          <p:cNvPr id="27034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D40F6988-6B25-4435-A83F-D287132DA9EF}" type="slidenum">
              <a:rPr lang="en-US" altLang="zh-CN"/>
            </a:fld>
            <a:endParaRPr lang="en-US" altLang="zh-CN" dirty="0"/>
          </a:p>
        </p:txBody>
      </p:sp>
      <p:sp>
        <p:nvSpPr>
          <p:cNvPr id="271363" name="Rectangle 2"/>
          <p:cNvSpPr>
            <a:spLocks noGrp="1" noRot="1" noChangeAspect="1" noChangeArrowheads="1" noTextEdit="1"/>
          </p:cNvSpPr>
          <p:nvPr>
            <p:ph type="sldImg"/>
          </p:nvPr>
        </p:nvSpPr>
        <p:spPr/>
      </p:sp>
      <p:sp>
        <p:nvSpPr>
          <p:cNvPr id="27136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8FEE3D5D-4E2A-4D90-BFDF-2B83050B3A82}" type="slidenum">
              <a:rPr lang="en-US" altLang="zh-CN"/>
            </a:fld>
            <a:endParaRPr lang="en-US" altLang="zh-CN" dirty="0"/>
          </a:p>
        </p:txBody>
      </p:sp>
      <p:sp>
        <p:nvSpPr>
          <p:cNvPr id="337923" name="Rectangle 2"/>
          <p:cNvSpPr>
            <a:spLocks noGrp="1" noRot="1" noChangeAspect="1" noChangeArrowheads="1" noTextEdit="1"/>
          </p:cNvSpPr>
          <p:nvPr>
            <p:ph type="sldImg"/>
          </p:nvPr>
        </p:nvSpPr>
        <p:spPr/>
      </p:sp>
      <p:sp>
        <p:nvSpPr>
          <p:cNvPr id="337924"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p>
            <a:fld id="{48539FB4-D9F3-4D47-866C-0E9D2307751A}" type="slidenum">
              <a:rPr lang="en-US" altLang="zh-CN"/>
            </a:fld>
            <a:endParaRPr lang="en-US" altLang="zh-CN" dirty="0"/>
          </a:p>
        </p:txBody>
      </p:sp>
      <p:sp>
        <p:nvSpPr>
          <p:cNvPr id="338947" name="Rectangle 2"/>
          <p:cNvSpPr>
            <a:spLocks noGrp="1" noRot="1" noChangeAspect="1" noChangeArrowheads="1" noTextEdit="1"/>
          </p:cNvSpPr>
          <p:nvPr>
            <p:ph type="sldImg"/>
          </p:nvPr>
        </p:nvSpPr>
        <p:spPr/>
      </p:sp>
      <p:sp>
        <p:nvSpPr>
          <p:cNvPr id="33894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p:spPr>
        <p:txBody>
          <a:bodyPr/>
          <a:lstStyle/>
          <a:p>
            <a:fld id="{CD158226-B8DD-4ED9-A4B7-B7ADE3449C52}" type="slidenum">
              <a:rPr lang="en-US" altLang="zh-CN"/>
            </a:fld>
            <a:endParaRPr lang="en-US" altLang="zh-CN" dirty="0"/>
          </a:p>
        </p:txBody>
      </p:sp>
      <p:sp>
        <p:nvSpPr>
          <p:cNvPr id="339971" name="Rectangle 2"/>
          <p:cNvSpPr>
            <a:spLocks noGrp="1" noRot="1" noChangeAspect="1" noChangeArrowheads="1" noTextEdit="1"/>
          </p:cNvSpPr>
          <p:nvPr>
            <p:ph type="sldImg"/>
          </p:nvPr>
        </p:nvSpPr>
        <p:spPr/>
      </p:sp>
      <p:sp>
        <p:nvSpPr>
          <p:cNvPr id="33997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p:spPr>
        <p:txBody>
          <a:bodyPr/>
          <a:lstStyle/>
          <a:p>
            <a:fld id="{14CB383D-3340-495E-ACDA-E3315959CCEC}" type="slidenum">
              <a:rPr lang="en-US" altLang="zh-CN"/>
            </a:fld>
            <a:endParaRPr lang="en-US" altLang="zh-CN" dirty="0"/>
          </a:p>
        </p:txBody>
      </p:sp>
      <p:sp>
        <p:nvSpPr>
          <p:cNvPr id="340995" name="Rectangle 2"/>
          <p:cNvSpPr>
            <a:spLocks noGrp="1" noRot="1" noChangeAspect="1" noChangeArrowheads="1" noTextEdit="1"/>
          </p:cNvSpPr>
          <p:nvPr>
            <p:ph type="sldImg"/>
          </p:nvPr>
        </p:nvSpPr>
        <p:spPr/>
      </p:sp>
      <p:sp>
        <p:nvSpPr>
          <p:cNvPr id="34099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p:spPr>
        <p:txBody>
          <a:bodyPr/>
          <a:lstStyle/>
          <a:p>
            <a:fld id="{C7F6E51D-4D41-4B32-8D7A-09CB075F73FC}" type="slidenum">
              <a:rPr lang="en-US" altLang="zh-CN"/>
            </a:fld>
            <a:endParaRPr lang="en-US" altLang="zh-CN" dirty="0"/>
          </a:p>
        </p:txBody>
      </p:sp>
      <p:sp>
        <p:nvSpPr>
          <p:cNvPr id="342019" name="Rectangle 2"/>
          <p:cNvSpPr>
            <a:spLocks noGrp="1" noRot="1" noChangeAspect="1" noChangeArrowheads="1" noTextEdit="1"/>
          </p:cNvSpPr>
          <p:nvPr>
            <p:ph type="sldImg"/>
          </p:nvPr>
        </p:nvSpPr>
        <p:spPr/>
      </p:sp>
      <p:sp>
        <p:nvSpPr>
          <p:cNvPr id="34202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p:spPr>
        <p:txBody>
          <a:bodyPr/>
          <a:lstStyle/>
          <a:p>
            <a:fld id="{1246A7C0-E962-47D2-BEA2-0627F5BE7841}" type="slidenum">
              <a:rPr lang="en-US" altLang="zh-CN"/>
            </a:fld>
            <a:endParaRPr lang="en-US" altLang="zh-CN" dirty="0"/>
          </a:p>
        </p:txBody>
      </p:sp>
      <p:sp>
        <p:nvSpPr>
          <p:cNvPr id="344067" name="Rectangle 2"/>
          <p:cNvSpPr>
            <a:spLocks noGrp="1" noRot="1" noChangeAspect="1" noChangeArrowheads="1" noTextEdit="1"/>
          </p:cNvSpPr>
          <p:nvPr>
            <p:ph type="sldImg"/>
          </p:nvPr>
        </p:nvSpPr>
        <p:spPr/>
      </p:sp>
      <p:sp>
        <p:nvSpPr>
          <p:cNvPr id="344068"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p:spPr>
        <p:txBody>
          <a:bodyPr/>
          <a:lstStyle/>
          <a:p>
            <a:fld id="{0C802348-6A07-4E6E-A321-5FF45AF22F81}" type="slidenum">
              <a:rPr lang="en-US" altLang="zh-CN"/>
            </a:fld>
            <a:endParaRPr lang="en-US" altLang="zh-CN" dirty="0"/>
          </a:p>
        </p:txBody>
      </p:sp>
      <p:sp>
        <p:nvSpPr>
          <p:cNvPr id="345091" name="Rectangle 2"/>
          <p:cNvSpPr>
            <a:spLocks noGrp="1" noRot="1" noChangeAspect="1" noChangeArrowheads="1" noTextEdit="1"/>
          </p:cNvSpPr>
          <p:nvPr>
            <p:ph type="sldImg"/>
          </p:nvPr>
        </p:nvSpPr>
        <p:spPr/>
      </p:sp>
      <p:sp>
        <p:nvSpPr>
          <p:cNvPr id="345092"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p:spPr>
        <p:txBody>
          <a:bodyPr/>
          <a:lstStyle/>
          <a:p>
            <a:fld id="{68851843-EEBB-45FD-A8D8-04388084943E}" type="slidenum">
              <a:rPr lang="en-US" altLang="zh-CN"/>
            </a:fld>
            <a:endParaRPr lang="en-US" altLang="zh-CN" dirty="0"/>
          </a:p>
        </p:txBody>
      </p:sp>
      <p:sp>
        <p:nvSpPr>
          <p:cNvPr id="346115" name="Rectangle 2"/>
          <p:cNvSpPr>
            <a:spLocks noGrp="1" noRot="1" noChangeAspect="1" noChangeArrowheads="1" noTextEdit="1"/>
          </p:cNvSpPr>
          <p:nvPr>
            <p:ph type="sldImg"/>
          </p:nvPr>
        </p:nvSpPr>
        <p:spPr/>
      </p:sp>
      <p:sp>
        <p:nvSpPr>
          <p:cNvPr id="346116"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p:spPr>
        <p:txBody>
          <a:bodyPr/>
          <a:lstStyle/>
          <a:p>
            <a:fld id="{D0B0D900-05CB-4946-BF75-6D0FBE1E2B40}" type="slidenum">
              <a:rPr lang="en-US" altLang="zh-CN"/>
            </a:fld>
            <a:endParaRPr lang="en-US" altLang="zh-CN" dirty="0"/>
          </a:p>
        </p:txBody>
      </p:sp>
      <p:sp>
        <p:nvSpPr>
          <p:cNvPr id="347139" name="Rectangle 2"/>
          <p:cNvSpPr>
            <a:spLocks noGrp="1" noRot="1" noChangeAspect="1" noChangeArrowheads="1" noTextEdit="1"/>
          </p:cNvSpPr>
          <p:nvPr>
            <p:ph type="sldImg"/>
          </p:nvPr>
        </p:nvSpPr>
        <p:spPr/>
      </p:sp>
      <p:sp>
        <p:nvSpPr>
          <p:cNvPr id="347140" name="Rectangle 3"/>
          <p:cNvSpPr>
            <a:spLocks noGrp="1" noChangeArrowheads="1"/>
          </p:cNvSpPr>
          <p:nvPr>
            <p:ph type="body" idx="1"/>
          </p:nvPr>
        </p:nvSpPr>
        <p:spPr>
          <a:noFill/>
        </p:spPr>
        <p:txBody>
          <a:bodyPr/>
          <a:lstStyle/>
          <a:p>
            <a:pPr eaLnBrk="1" hangingPunct="1"/>
            <a:endParaRPr lang="zh-CN" altLang="zh-CN" dirty="0"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2727D82-4882-4E01-8D3C-8F77009E88F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p:sp>
      <p:sp>
        <p:nvSpPr>
          <p:cNvPr id="90115" name="备注占位符 2"/>
          <p:cNvSpPr>
            <a:spLocks noGrp="1"/>
          </p:cNvSpPr>
          <p:nvPr>
            <p:ph type="body" idx="1"/>
          </p:nvPr>
        </p:nvSpPr>
        <p:spPr>
          <a:noFill/>
        </p:spPr>
        <p:txBody>
          <a:bodyPr/>
          <a:lstStyle/>
          <a:p>
            <a:pPr eaLnBrk="1" hangingPunct="1"/>
            <a:endParaRPr lang="zh-CN" altLang="en-US" dirty="0" smtClean="0"/>
          </a:p>
        </p:txBody>
      </p:sp>
      <p:sp>
        <p:nvSpPr>
          <p:cNvPr id="90116" name="灯片编号占位符 3"/>
          <p:cNvSpPr>
            <a:spLocks noGrp="1"/>
          </p:cNvSpPr>
          <p:nvPr>
            <p:ph type="sldNum" sz="quarter" idx="5"/>
          </p:nvPr>
        </p:nvSpPr>
        <p:spPr>
          <a:noFill/>
        </p:spPr>
        <p:txBody>
          <a:bodyPr/>
          <a:lstStyle/>
          <a:p>
            <a:fld id="{015CEFB1-ABD4-4723-ADF9-5D265B8A2F15}" type="slidenum">
              <a:rPr lang="zh-CN" altLang="en-US"/>
            </a:fld>
            <a:endParaRPr lang="en-US" altLang="zh-CN"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p:sp>
      <p:sp>
        <p:nvSpPr>
          <p:cNvPr id="164867" name="备注占位符 2"/>
          <p:cNvSpPr>
            <a:spLocks noGrp="1"/>
          </p:cNvSpPr>
          <p:nvPr>
            <p:ph type="body" idx="1"/>
          </p:nvPr>
        </p:nvSpPr>
        <p:spPr>
          <a:noFill/>
        </p:spPr>
        <p:txBody>
          <a:bodyPr/>
          <a:lstStyle/>
          <a:p>
            <a:endParaRPr lang="zh-CN" altLang="en-US" smtClean="0">
              <a:latin typeface="Times New Roman" panose="02020603050405020304" pitchFamily="18" charset="0"/>
            </a:endParaRPr>
          </a:p>
        </p:txBody>
      </p:sp>
      <p:sp>
        <p:nvSpPr>
          <p:cNvPr id="164868" name="灯片编号占位符 3"/>
          <p:cNvSpPr>
            <a:spLocks noGrp="1"/>
          </p:cNvSpPr>
          <p:nvPr>
            <p:ph type="sldNum" sz="quarter" idx="5"/>
          </p:nvPr>
        </p:nvSpPr>
        <p:spPr>
          <a:noFill/>
          <a:ln>
            <a:miter lim="800000"/>
          </a:ln>
        </p:spPr>
        <p:txBody>
          <a:bodyPr/>
          <a:lstStyle/>
          <a:p>
            <a:fld id="{49A09BED-9431-4CA2-AC6F-53F7EA2E910C}" type="slidenum">
              <a:rPr lang="en-US" altLang="zh-CN" smtClean="0"/>
            </a:fld>
            <a:endParaRPr lang="en-US" altLang="zh-CN"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p:sp>
      <p:sp>
        <p:nvSpPr>
          <p:cNvPr id="165891" name="备注占位符 2"/>
          <p:cNvSpPr>
            <a:spLocks noGrp="1"/>
          </p:cNvSpPr>
          <p:nvPr>
            <p:ph type="body" idx="1"/>
          </p:nvPr>
        </p:nvSpPr>
        <p:spPr>
          <a:noFill/>
        </p:spPr>
        <p:txBody>
          <a:bodyPr/>
          <a:lstStyle/>
          <a:p>
            <a:endParaRPr lang="zh-CN" altLang="en-US" smtClean="0">
              <a:latin typeface="Times New Roman" panose="02020603050405020304" pitchFamily="18" charset="0"/>
            </a:endParaRPr>
          </a:p>
        </p:txBody>
      </p:sp>
      <p:sp>
        <p:nvSpPr>
          <p:cNvPr id="165892" name="灯片编号占位符 3"/>
          <p:cNvSpPr>
            <a:spLocks noGrp="1"/>
          </p:cNvSpPr>
          <p:nvPr>
            <p:ph type="sldNum" sz="quarter" idx="5"/>
          </p:nvPr>
        </p:nvSpPr>
        <p:spPr>
          <a:noFill/>
          <a:ln>
            <a:miter lim="800000"/>
          </a:ln>
        </p:spPr>
        <p:txBody>
          <a:bodyPr/>
          <a:lstStyle/>
          <a:p>
            <a:fld id="{B5943BD1-559E-470A-9016-806F444EC3A5}" type="slidenum">
              <a:rPr lang="en-US" altLang="zh-CN" smtClean="0"/>
            </a:fld>
            <a:endParaRPr lang="en-US" altLang="zh-CN"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p:sp>
      <p:sp>
        <p:nvSpPr>
          <p:cNvPr id="166915" name="备注占位符 2"/>
          <p:cNvSpPr>
            <a:spLocks noGrp="1"/>
          </p:cNvSpPr>
          <p:nvPr>
            <p:ph type="body" idx="1"/>
          </p:nvPr>
        </p:nvSpPr>
        <p:spPr>
          <a:noFill/>
        </p:spPr>
        <p:txBody>
          <a:bodyPr/>
          <a:lstStyle/>
          <a:p>
            <a:endParaRPr lang="zh-CN" altLang="en-US" smtClean="0">
              <a:latin typeface="Times New Roman" panose="02020603050405020304" pitchFamily="18" charset="0"/>
            </a:endParaRPr>
          </a:p>
        </p:txBody>
      </p:sp>
      <p:sp>
        <p:nvSpPr>
          <p:cNvPr id="166916" name="灯片编号占位符 3"/>
          <p:cNvSpPr>
            <a:spLocks noGrp="1"/>
          </p:cNvSpPr>
          <p:nvPr>
            <p:ph type="sldNum" sz="quarter" idx="5"/>
          </p:nvPr>
        </p:nvSpPr>
        <p:spPr>
          <a:noFill/>
          <a:ln>
            <a:miter lim="800000"/>
          </a:ln>
        </p:spPr>
        <p:txBody>
          <a:bodyPr/>
          <a:lstStyle/>
          <a:p>
            <a:fld id="{EEB77E8B-2595-4C7A-974A-BEB47347CF13}" type="slidenum">
              <a:rPr lang="en-US" altLang="zh-CN" smtClean="0"/>
            </a:fld>
            <a:endParaRPr lang="en-US" altLang="zh-CN"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p:sp>
      <p:sp>
        <p:nvSpPr>
          <p:cNvPr id="167939" name="备注占位符 2"/>
          <p:cNvSpPr>
            <a:spLocks noGrp="1"/>
          </p:cNvSpPr>
          <p:nvPr>
            <p:ph type="body" idx="1"/>
          </p:nvPr>
        </p:nvSpPr>
        <p:spPr>
          <a:noFill/>
        </p:spPr>
        <p:txBody>
          <a:bodyPr/>
          <a:lstStyle/>
          <a:p>
            <a:endParaRPr lang="zh-CN" altLang="en-US" smtClean="0">
              <a:latin typeface="Times New Roman" panose="02020603050405020304" pitchFamily="18" charset="0"/>
            </a:endParaRPr>
          </a:p>
        </p:txBody>
      </p:sp>
      <p:sp>
        <p:nvSpPr>
          <p:cNvPr id="167940" name="灯片编号占位符 3"/>
          <p:cNvSpPr>
            <a:spLocks noGrp="1"/>
          </p:cNvSpPr>
          <p:nvPr>
            <p:ph type="sldNum" sz="quarter" idx="5"/>
          </p:nvPr>
        </p:nvSpPr>
        <p:spPr>
          <a:noFill/>
          <a:ln>
            <a:miter lim="800000"/>
          </a:ln>
        </p:spPr>
        <p:txBody>
          <a:bodyPr/>
          <a:lstStyle/>
          <a:p>
            <a:fld id="{87964ECB-E0BE-4CE3-9B38-8F2A49F6B3BF}" type="slidenum">
              <a:rPr lang="en-US" altLang="zh-CN" smtClean="0"/>
            </a:fld>
            <a:endParaRPr lang="en-US" altLang="zh-CN"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p:sp>
      <p:sp>
        <p:nvSpPr>
          <p:cNvPr id="168963" name="备注占位符 2"/>
          <p:cNvSpPr>
            <a:spLocks noGrp="1"/>
          </p:cNvSpPr>
          <p:nvPr>
            <p:ph type="body" idx="1"/>
          </p:nvPr>
        </p:nvSpPr>
        <p:spPr>
          <a:noFill/>
        </p:spPr>
        <p:txBody>
          <a:bodyPr/>
          <a:lstStyle/>
          <a:p>
            <a:endParaRPr lang="zh-CN" altLang="en-US" smtClean="0">
              <a:latin typeface="Times New Roman" panose="02020603050405020304" pitchFamily="18" charset="0"/>
            </a:endParaRPr>
          </a:p>
        </p:txBody>
      </p:sp>
      <p:sp>
        <p:nvSpPr>
          <p:cNvPr id="168964" name="灯片编号占位符 3"/>
          <p:cNvSpPr>
            <a:spLocks noGrp="1"/>
          </p:cNvSpPr>
          <p:nvPr>
            <p:ph type="sldNum" sz="quarter" idx="5"/>
          </p:nvPr>
        </p:nvSpPr>
        <p:spPr>
          <a:noFill/>
          <a:ln>
            <a:miter lim="800000"/>
          </a:ln>
        </p:spPr>
        <p:txBody>
          <a:bodyPr/>
          <a:lstStyle/>
          <a:p>
            <a:fld id="{95E8A032-E372-40DC-B31D-FB4156DA65F5}" type="slidenum">
              <a:rPr lang="en-US" altLang="zh-CN" smtClean="0"/>
            </a:fld>
            <a:endParaRPr lang="en-US" altLang="zh-CN"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p:sp>
      <p:sp>
        <p:nvSpPr>
          <p:cNvPr id="169987" name="备注占位符 2"/>
          <p:cNvSpPr>
            <a:spLocks noGrp="1"/>
          </p:cNvSpPr>
          <p:nvPr>
            <p:ph type="body" idx="1"/>
          </p:nvPr>
        </p:nvSpPr>
        <p:spPr>
          <a:noFill/>
        </p:spPr>
        <p:txBody>
          <a:bodyPr/>
          <a:lstStyle/>
          <a:p>
            <a:endParaRPr lang="zh-CN" altLang="en-US" smtClean="0">
              <a:latin typeface="Times New Roman" panose="02020603050405020304" pitchFamily="18" charset="0"/>
            </a:endParaRPr>
          </a:p>
        </p:txBody>
      </p:sp>
      <p:sp>
        <p:nvSpPr>
          <p:cNvPr id="169988" name="灯片编号占位符 3"/>
          <p:cNvSpPr>
            <a:spLocks noGrp="1"/>
          </p:cNvSpPr>
          <p:nvPr>
            <p:ph type="sldNum" sz="quarter" idx="5"/>
          </p:nvPr>
        </p:nvSpPr>
        <p:spPr>
          <a:noFill/>
          <a:ln>
            <a:miter lim="800000"/>
          </a:ln>
        </p:spPr>
        <p:txBody>
          <a:bodyPr/>
          <a:lstStyle/>
          <a:p>
            <a:fld id="{54518813-D235-4534-85EA-1D0AF8F5CE50}" type="slidenum">
              <a:rPr lang="en-US" altLang="zh-CN" smtClean="0"/>
            </a:fld>
            <a:endParaRPr lang="en-US" alt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1"/>
          <p:cNvSpPr>
            <a:spLocks noGrp="1" noRot="1" noChangeAspect="1" noTextEdit="1"/>
          </p:cNvSpPr>
          <p:nvPr>
            <p:ph type="sldImg"/>
          </p:nvPr>
        </p:nvSpPr>
        <p:spPr/>
      </p:sp>
      <p:sp>
        <p:nvSpPr>
          <p:cNvPr id="171011" name="备注占位符 2"/>
          <p:cNvSpPr>
            <a:spLocks noGrp="1"/>
          </p:cNvSpPr>
          <p:nvPr>
            <p:ph type="body" idx="1"/>
          </p:nvPr>
        </p:nvSpPr>
        <p:spPr>
          <a:noFill/>
        </p:spPr>
        <p:txBody>
          <a:bodyPr/>
          <a:lstStyle/>
          <a:p>
            <a:endParaRPr lang="zh-CN" altLang="en-US" smtClean="0">
              <a:latin typeface="Times New Roman" panose="02020603050405020304" pitchFamily="18" charset="0"/>
            </a:endParaRPr>
          </a:p>
        </p:txBody>
      </p:sp>
      <p:sp>
        <p:nvSpPr>
          <p:cNvPr id="171012" name="灯片编号占位符 3"/>
          <p:cNvSpPr>
            <a:spLocks noGrp="1"/>
          </p:cNvSpPr>
          <p:nvPr>
            <p:ph type="sldNum" sz="quarter" idx="5"/>
          </p:nvPr>
        </p:nvSpPr>
        <p:spPr>
          <a:noFill/>
          <a:ln>
            <a:miter lim="800000"/>
          </a:ln>
        </p:spPr>
        <p:txBody>
          <a:bodyPr/>
          <a:lstStyle/>
          <a:p>
            <a:fld id="{CAAC0C40-0468-4F1C-9B1C-787C19146A1E}" type="slidenum">
              <a:rPr lang="en-US" altLang="zh-CN" smtClean="0"/>
            </a:fld>
            <a:endParaRPr lang="en-US"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15B34FBA-CA7E-4A2E-BDA9-37A15C83DCF5}"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p:sp>
      <p:sp>
        <p:nvSpPr>
          <p:cNvPr id="91139" name="备注占位符 2"/>
          <p:cNvSpPr>
            <a:spLocks noGrp="1"/>
          </p:cNvSpPr>
          <p:nvPr>
            <p:ph type="body" idx="1"/>
          </p:nvPr>
        </p:nvSpPr>
        <p:spPr>
          <a:noFill/>
        </p:spPr>
        <p:txBody>
          <a:bodyPr/>
          <a:lstStyle/>
          <a:p>
            <a:pPr eaLnBrk="1" hangingPunct="1"/>
            <a:endParaRPr lang="zh-CN" altLang="en-US" dirty="0" smtClean="0"/>
          </a:p>
        </p:txBody>
      </p:sp>
      <p:sp>
        <p:nvSpPr>
          <p:cNvPr id="91140" name="灯片编号占位符 3"/>
          <p:cNvSpPr>
            <a:spLocks noGrp="1"/>
          </p:cNvSpPr>
          <p:nvPr>
            <p:ph type="sldNum" sz="quarter" idx="5"/>
          </p:nvPr>
        </p:nvSpPr>
        <p:spPr>
          <a:noFill/>
        </p:spPr>
        <p:txBody>
          <a:bodyPr/>
          <a:lstStyle/>
          <a:p>
            <a:fld id="{38640614-4224-49F6-A0C2-E4B13364FC41}" type="slidenum">
              <a:rPr lang="zh-CN" altLang="en-US"/>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latin typeface="Times New Roman" panose="02020603050405020304" pitchFamily="18" charset="0"/>
                <a:ea typeface="黑体" panose="0201060906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DF3BC77-C4D4-44A5-9E80-86596FDEAEC6}" type="datetime1">
              <a:rPr lang="en-US" altLang="zh-CN" smtClean="0"/>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r>
              <a:rPr lang="zh-CN" altLang="en-US" smtClean="0"/>
              <a:t>计算机科学与技术学院</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A625522D-9498-4D1C-B243-986C3DA82EE1}" type="datetime1">
              <a:rPr lang="en-US" altLang="zh-CN" smtClean="0"/>
            </a:fld>
            <a:endParaRPr lang="en-US"/>
          </a:p>
        </p:txBody>
      </p:sp>
      <p:sp>
        <p:nvSpPr>
          <p:cNvPr id="5" name="Footer Placeholder 4"/>
          <p:cNvSpPr>
            <a:spLocks noGrp="1"/>
          </p:cNvSpPr>
          <p:nvPr>
            <p:ph type="ftr" sz="quarter" idx="11"/>
          </p:nvPr>
        </p:nvSpPr>
        <p:spPr/>
        <p:txBody>
          <a:bodyPr/>
          <a:lstStyle/>
          <a:p>
            <a:r>
              <a:rPr lang="zh-CN" altLang="en-US" smtClean="0"/>
              <a:t>计算机科学与技术学院</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FFA2A8-AEF6-448F-8101-5106A9C8CA3E}" type="datetime1">
              <a:rPr lang="en-US" altLang="zh-CN" smtClean="0"/>
            </a:fld>
            <a:endParaRPr lang="en-US"/>
          </a:p>
        </p:txBody>
      </p:sp>
      <p:sp>
        <p:nvSpPr>
          <p:cNvPr id="5" name="Footer Placeholder 4"/>
          <p:cNvSpPr>
            <a:spLocks noGrp="1"/>
          </p:cNvSpPr>
          <p:nvPr>
            <p:ph type="ftr" sz="quarter" idx="11"/>
          </p:nvPr>
        </p:nvSpPr>
        <p:spPr/>
        <p:txBody>
          <a:bodyPr/>
          <a:lstStyle/>
          <a:p>
            <a:r>
              <a:rPr lang="zh-CN" altLang="en-US" smtClean="0"/>
              <a:t>计算机科学与技术学院</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B550EB2-B82B-4EB2-93B0-DCCE1576172A}" type="datetime1">
              <a:rPr lang="en-US" altLang="zh-CN" smtClean="0"/>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r>
              <a:rPr lang="zh-CN" altLang="en-US" smtClean="0"/>
              <a:t>计算机科学与技术学院</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2D8885A-BFAD-4D82-AB0D-04FB758116F0}" type="datetime1">
              <a:rPr lang="en-US" altLang="zh-CN" smtClean="0"/>
            </a:fld>
            <a:endParaRPr lang="en-US"/>
          </a:p>
        </p:txBody>
      </p:sp>
      <p:sp>
        <p:nvSpPr>
          <p:cNvPr id="5" name="Footer Placeholder 4"/>
          <p:cNvSpPr>
            <a:spLocks noGrp="1"/>
          </p:cNvSpPr>
          <p:nvPr>
            <p:ph type="ftr" sz="quarter" idx="11"/>
          </p:nvPr>
        </p:nvSpPr>
        <p:spPr/>
        <p:txBody>
          <a:bodyPr/>
          <a:lstStyle>
            <a:lvl1pPr>
              <a:defRPr sz="1800" baseline="0">
                <a:solidFill>
                  <a:schemeClr val="tx2"/>
                </a:solidFill>
                <a:ea typeface="隶书" pitchFamily="49" charset="-122"/>
              </a:defRPr>
            </a:lvl1pPr>
          </a:lstStyle>
          <a:p>
            <a:r>
              <a:rPr lang="zh-CN" altLang="en-US" smtClean="0"/>
              <a:t>计算机科学与技术学院</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121880B-BE88-47A0-AB9E-6F0716CD29B1}" type="datetime1">
              <a:rPr lang="en-US" altLang="zh-CN" smtClean="0"/>
            </a:fld>
            <a:endParaRPr lang="en-US"/>
          </a:p>
        </p:txBody>
      </p:sp>
      <p:sp>
        <p:nvSpPr>
          <p:cNvPr id="6" name="Footer Placeholder 5"/>
          <p:cNvSpPr>
            <a:spLocks noGrp="1"/>
          </p:cNvSpPr>
          <p:nvPr>
            <p:ph type="ftr" sz="quarter" idx="11"/>
          </p:nvPr>
        </p:nvSpPr>
        <p:spPr/>
        <p:txBody>
          <a:bodyPr/>
          <a:lstStyle>
            <a:lvl1pPr>
              <a:defRPr sz="1800" baseline="0">
                <a:solidFill>
                  <a:schemeClr val="tx2"/>
                </a:solidFill>
                <a:ea typeface="隶书" pitchFamily="49" charset="-122"/>
              </a:defRPr>
            </a:lvl1pPr>
          </a:lstStyle>
          <a:p>
            <a:r>
              <a:rPr lang="zh-CN" altLang="en-US" smtClean="0"/>
              <a:t>计算机科学与技术学院</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61A8B94-71DE-41E8-8E90-A28B6F9FC7BB}" type="datetime1">
              <a:rPr lang="en-US" altLang="zh-CN" smtClean="0"/>
            </a:fld>
            <a:endParaRPr lang="en-US"/>
          </a:p>
        </p:txBody>
      </p:sp>
      <p:sp>
        <p:nvSpPr>
          <p:cNvPr id="8" name="Footer Placeholder 7"/>
          <p:cNvSpPr>
            <a:spLocks noGrp="1"/>
          </p:cNvSpPr>
          <p:nvPr>
            <p:ph type="ftr" sz="quarter" idx="11"/>
          </p:nvPr>
        </p:nvSpPr>
        <p:spPr/>
        <p:txBody>
          <a:bodyPr/>
          <a:lstStyle/>
          <a:p>
            <a:r>
              <a:rPr lang="zh-CN" altLang="en-US" smtClean="0"/>
              <a:t>计算机科学与技术学院</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D6D87FCA-3B3B-44F7-A8E0-E22DA6751CB2}" type="datetime1">
              <a:rPr lang="en-US" altLang="zh-CN" smtClean="0"/>
            </a:fld>
            <a:endParaRPr lang="en-US"/>
          </a:p>
        </p:txBody>
      </p:sp>
      <p:sp>
        <p:nvSpPr>
          <p:cNvPr id="4" name="Footer Placeholder 3"/>
          <p:cNvSpPr>
            <a:spLocks noGrp="1"/>
          </p:cNvSpPr>
          <p:nvPr>
            <p:ph type="ftr" sz="quarter" idx="11"/>
          </p:nvPr>
        </p:nvSpPr>
        <p:spPr/>
        <p:txBody>
          <a:bodyPr/>
          <a:lstStyle/>
          <a:p>
            <a:r>
              <a:rPr lang="zh-CN" altLang="en-US" smtClean="0"/>
              <a:t>计算机科学与技术学院</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F4A2D-6BAB-445C-A431-E411CC89330A}" type="datetime1">
              <a:rPr lang="en-US" altLang="zh-CN" smtClean="0"/>
            </a:fld>
            <a:endParaRPr lang="en-US"/>
          </a:p>
        </p:txBody>
      </p:sp>
      <p:sp>
        <p:nvSpPr>
          <p:cNvPr id="3" name="Footer Placeholder 2"/>
          <p:cNvSpPr>
            <a:spLocks noGrp="1"/>
          </p:cNvSpPr>
          <p:nvPr>
            <p:ph type="ftr" sz="quarter" idx="11"/>
          </p:nvPr>
        </p:nvSpPr>
        <p:spPr/>
        <p:txBody>
          <a:bodyPr/>
          <a:lstStyle/>
          <a:p>
            <a:r>
              <a:rPr lang="zh-CN" altLang="en-US" smtClean="0"/>
              <a:t>计算机科学与技术学院</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A98CB84-F127-4F93-8273-CFE270102DA9}" type="datetime1">
              <a:rPr lang="en-US" altLang="zh-CN" smtClean="0"/>
            </a:fld>
            <a:endParaRPr lang="en-US"/>
          </a:p>
        </p:txBody>
      </p:sp>
      <p:sp>
        <p:nvSpPr>
          <p:cNvPr id="6" name="Footer Placeholder 5"/>
          <p:cNvSpPr>
            <a:spLocks noGrp="1"/>
          </p:cNvSpPr>
          <p:nvPr>
            <p:ph type="ftr" sz="quarter" idx="11"/>
          </p:nvPr>
        </p:nvSpPr>
        <p:spPr/>
        <p:txBody>
          <a:bodyPr/>
          <a:lstStyle/>
          <a:p>
            <a:r>
              <a:rPr lang="zh-CN" altLang="en-US" smtClean="0"/>
              <a:t>计算机科学与技术学院</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0C24A98-5D8B-4FF6-8783-9F0CE7AD0E7D}" type="datetime1">
              <a:rPr lang="en-US" altLang="zh-CN" smtClean="0"/>
            </a:fld>
            <a:endParaRPr lang="en-US"/>
          </a:p>
        </p:txBody>
      </p:sp>
      <p:sp>
        <p:nvSpPr>
          <p:cNvPr id="6" name="Footer Placeholder 5"/>
          <p:cNvSpPr>
            <a:spLocks noGrp="1"/>
          </p:cNvSpPr>
          <p:nvPr>
            <p:ph type="ftr" sz="quarter" idx="11"/>
          </p:nvPr>
        </p:nvSpPr>
        <p:spPr/>
        <p:txBody>
          <a:bodyPr/>
          <a:lstStyle/>
          <a:p>
            <a:r>
              <a:rPr lang="zh-CN" altLang="en-US" smtClean="0"/>
              <a:t>计算机科学与技术学院</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黑体" panose="02010609060101010101" pitchFamily="2" charset="-122"/>
              </a:defRPr>
            </a:lvl1pPr>
          </a:lstStyle>
          <a:p>
            <a:fld id="{2D3BEC28-54BF-4F0D-8343-DE1CF83426EE}" type="datetime1">
              <a:rPr lang="en-US" altLang="zh-CN" smtClean="0"/>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800" baseline="0">
                <a:solidFill>
                  <a:schemeClr val="tx2"/>
                </a:solidFill>
                <a:ea typeface="隶书" pitchFamily="49" charset="-122"/>
              </a:defRPr>
            </a:lvl1pPr>
          </a:lstStyle>
          <a:p>
            <a:r>
              <a:rPr lang="zh-CN" altLang="en-US" smtClean="0"/>
              <a:t>计算机科学与技术学院</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1.w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image" Target="../media/image2.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43.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image" Target="../media/image1.wmf"/><Relationship Id="rId2" Type="http://schemas.openxmlformats.org/officeDocument/2006/relationships/image" Target="../media/image5.wmf"/><Relationship Id="rId1"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image" Target="../media/image1.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63.xml"/><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4.bin"/></Relationships>
</file>

<file path=ppt/slides/_rels/slide65.xml.rels><?xml version="1.0" encoding="UTF-8" standalone="yes"?>
<Relationships xmlns="http://schemas.openxmlformats.org/package/2006/relationships"><Relationship Id="rId5" Type="http://schemas.openxmlformats.org/officeDocument/2006/relationships/notesSlide" Target="../notesSlides/notesSlide65.xml"/><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66.xml"/><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6.bin"/></Relationships>
</file>

<file path=ppt/slides/_rels/slide67.xml.rels><?xml version="1.0" encoding="UTF-8" standalone="yes"?>
<Relationships xmlns="http://schemas.openxmlformats.org/package/2006/relationships"><Relationship Id="rId5" Type="http://schemas.openxmlformats.org/officeDocument/2006/relationships/notesSlide" Target="../notesSlides/notesSlide67.xml"/><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7.bin"/></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68.xml"/><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5.wmf"/><Relationship Id="rId1" Type="http://schemas.openxmlformats.org/officeDocument/2006/relationships/oleObject" Target="../embeddings/oleObject8.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image" Target="../media/image1.w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7" Type="http://schemas.openxmlformats.org/officeDocument/2006/relationships/notesSlide" Target="../notesSlides/notesSlide80.xml"/><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81.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82.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3.xml.rels><?xml version="1.0" encoding="UTF-8" standalone="yes"?>
<Relationships xmlns="http://schemas.openxmlformats.org/package/2006/relationships"><Relationship Id="rId6" Type="http://schemas.openxmlformats.org/officeDocument/2006/relationships/notesSlide" Target="../notesSlides/notesSlide83.xml"/><Relationship Id="rId5" Type="http://schemas.openxmlformats.org/officeDocument/2006/relationships/slideLayout" Target="../slideLayouts/slideLayout2.xml"/><Relationship Id="rId4" Type="http://schemas.openxmlformats.org/officeDocument/2006/relationships/hyperlink" Target="http://www.google.com/" TargetMode="Externa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4.xml.rels><?xml version="1.0" encoding="UTF-8" standalone="yes"?>
<Relationships xmlns="http://schemas.openxmlformats.org/package/2006/relationships"><Relationship Id="rId6" Type="http://schemas.openxmlformats.org/officeDocument/2006/relationships/notesSlide" Target="../notesSlides/notesSlide84.xml"/><Relationship Id="rId5" Type="http://schemas.openxmlformats.org/officeDocument/2006/relationships/slideLayout" Target="../slideLayouts/slideLayout2.xml"/><Relationship Id="rId4" Type="http://schemas.openxmlformats.org/officeDocument/2006/relationships/hyperlink" Target="http://www.google.com&#30340;ip/" TargetMode="Externa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85.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6.xml.rels><?xml version="1.0" encoding="UTF-8" standalone="yes"?>
<Relationships xmlns="http://schemas.openxmlformats.org/package/2006/relationships"><Relationship Id="rId6" Type="http://schemas.openxmlformats.org/officeDocument/2006/relationships/notesSlide" Target="../notesSlides/notesSlide86.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ctrTitle"/>
          </p:nvPr>
        </p:nvSpPr>
        <p:spPr>
          <a:xfrm>
            <a:off x="683895" y="2273300"/>
            <a:ext cx="7750810" cy="1136650"/>
          </a:xfrm>
        </p:spPr>
        <p:txBody>
          <a:bodyPr>
            <a:normAutofit/>
          </a:bodyPr>
          <a:lstStyle/>
          <a:p>
            <a:pPr algn="l" defTabSz="0">
              <a:lnSpc>
                <a:spcPts val="8200"/>
              </a:lnSpc>
              <a:defRPr/>
            </a:pPr>
            <a:r>
              <a:rPr lang="zh-CN" altLang="en-US" sz="8000" dirty="0" smtClean="0">
                <a:solidFill>
                  <a:srgbClr val="FF0000"/>
                </a:solidFill>
                <a:latin typeface="黑体" panose="02010609060101010101" pitchFamily="2" charset="-122"/>
                <a:ea typeface="黑体" panose="02010609060101010101" pitchFamily="2" charset="-122"/>
                <a:cs typeface="华文新魏" pitchFamily="18" charset="0"/>
              </a:rPr>
              <a:t>第</a:t>
            </a:r>
            <a:r>
              <a:rPr lang="en-US" altLang="zh-CN" sz="8000" dirty="0">
                <a:solidFill>
                  <a:srgbClr val="FF0000"/>
                </a:solidFill>
                <a:latin typeface="黑体" panose="02010609060101010101" pitchFamily="2" charset="-122"/>
                <a:ea typeface="黑体" panose="02010609060101010101" pitchFamily="2" charset="-122"/>
                <a:cs typeface="华文新魏" pitchFamily="18" charset="0"/>
              </a:rPr>
              <a:t>6</a:t>
            </a:r>
            <a:r>
              <a:rPr lang="zh-CN" altLang="en-US" sz="8000" dirty="0" smtClean="0">
                <a:solidFill>
                  <a:srgbClr val="FF0000"/>
                </a:solidFill>
                <a:latin typeface="黑体" panose="02010609060101010101" pitchFamily="2" charset="-122"/>
                <a:ea typeface="黑体" panose="02010609060101010101" pitchFamily="2" charset="-122"/>
                <a:cs typeface="华文新魏" pitchFamily="18" charset="0"/>
              </a:rPr>
              <a:t>章  </a:t>
            </a:r>
            <a:r>
              <a:rPr lang="zh-CN" altLang="en-US" sz="8000" dirty="0">
                <a:solidFill>
                  <a:srgbClr val="FF0000"/>
                </a:solidFill>
                <a:latin typeface="黑体" panose="02010609060101010101" pitchFamily="2" charset="-122"/>
                <a:ea typeface="黑体" panose="02010609060101010101" pitchFamily="2" charset="-122"/>
                <a:cs typeface="华文新魏" pitchFamily="18" charset="0"/>
              </a:rPr>
              <a:t>应用层</a:t>
            </a:r>
            <a:endParaRPr lang="zh-CN" altLang="en-US" sz="8000" dirty="0">
              <a:solidFill>
                <a:srgbClr val="FF0000"/>
              </a:solidFill>
              <a:latin typeface="黑体" panose="02010609060101010101" pitchFamily="2" charset="-122"/>
              <a:ea typeface="黑体" panose="02010609060101010101" pitchFamily="2" charset="-122"/>
              <a:cs typeface="华文新魏" pitchFamily="18" charset="0"/>
            </a:endParaRPr>
          </a:p>
        </p:txBody>
      </p:sp>
      <p:sp>
        <p:nvSpPr>
          <p:cNvPr id="3" name="灯片编号占位符 2"/>
          <p:cNvSpPr>
            <a:spLocks noGrp="1"/>
          </p:cNvSpPr>
          <p:nvPr>
            <p:ph type="sldNum" sz="quarter" idx="12"/>
          </p:nvPr>
        </p:nvSpPr>
        <p:spPr/>
        <p:txBody>
          <a:bodyPr/>
          <a:lstStyle/>
          <a:p>
            <a:fld id="{B6F15528-21DE-4FAA-801E-634DDDAF4B2B}" type="slidenum">
              <a:rPr lang="en-US" smtClean="0"/>
            </a:fld>
            <a:endParaRPr lang="en-US"/>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673100" y="1428750"/>
            <a:ext cx="769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49300" y="2419350"/>
            <a:ext cx="769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578100" y="666750"/>
            <a:ext cx="0" cy="53340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01700" y="895350"/>
            <a:ext cx="1569660" cy="369332"/>
          </a:xfrm>
          <a:prstGeom prst="rect">
            <a:avLst/>
          </a:prstGeom>
          <a:noFill/>
        </p:spPr>
        <p:txBody>
          <a:bodyPr wrap="none" rtlCol="0">
            <a:spAutoFit/>
          </a:bodyPr>
          <a:lstStyle/>
          <a:p>
            <a:r>
              <a:rPr lang="zh-CN" altLang="en-US" dirty="0" smtClean="0">
                <a:ea typeface="黑体" panose="02010609060101010101" pitchFamily="2" charset="-122"/>
              </a:rPr>
              <a:t>根域名服务器</a:t>
            </a:r>
            <a:endParaRPr lang="zh-CN" altLang="en-US" dirty="0">
              <a:ea typeface="黑体" panose="02010609060101010101" pitchFamily="2" charset="-122"/>
            </a:endParaRPr>
          </a:p>
        </p:txBody>
      </p:sp>
      <p:sp>
        <p:nvSpPr>
          <p:cNvPr id="15" name="TextBox 14"/>
          <p:cNvSpPr txBox="1"/>
          <p:nvPr/>
        </p:nvSpPr>
        <p:spPr>
          <a:xfrm>
            <a:off x="673100" y="1657350"/>
            <a:ext cx="1800493" cy="369332"/>
          </a:xfrm>
          <a:prstGeom prst="rect">
            <a:avLst/>
          </a:prstGeom>
          <a:noFill/>
        </p:spPr>
        <p:txBody>
          <a:bodyPr wrap="none" rtlCol="0">
            <a:spAutoFit/>
          </a:bodyPr>
          <a:lstStyle/>
          <a:p>
            <a:r>
              <a:rPr lang="zh-CN" altLang="en-US" dirty="0" smtClean="0">
                <a:ea typeface="黑体" panose="02010609060101010101" pitchFamily="2" charset="-122"/>
              </a:rPr>
              <a:t>顶级域名服务器</a:t>
            </a:r>
            <a:endParaRPr lang="zh-CN" altLang="en-US" dirty="0">
              <a:ea typeface="黑体" panose="02010609060101010101" pitchFamily="2" charset="-122"/>
            </a:endParaRPr>
          </a:p>
        </p:txBody>
      </p:sp>
      <p:sp>
        <p:nvSpPr>
          <p:cNvPr id="16" name="TextBox 15"/>
          <p:cNvSpPr txBox="1"/>
          <p:nvPr/>
        </p:nvSpPr>
        <p:spPr>
          <a:xfrm>
            <a:off x="596900" y="3028950"/>
            <a:ext cx="1800493" cy="369332"/>
          </a:xfrm>
          <a:prstGeom prst="rect">
            <a:avLst/>
          </a:prstGeom>
          <a:noFill/>
        </p:spPr>
        <p:txBody>
          <a:bodyPr wrap="none" rtlCol="0">
            <a:spAutoFit/>
          </a:bodyPr>
          <a:lstStyle/>
          <a:p>
            <a:r>
              <a:rPr lang="zh-CN" altLang="en-US" dirty="0" smtClean="0">
                <a:ea typeface="黑体" panose="02010609060101010101" pitchFamily="2" charset="-122"/>
              </a:rPr>
              <a:t>权威域名服务器</a:t>
            </a:r>
            <a:endParaRPr lang="zh-CN" altLang="en-US" dirty="0">
              <a:ea typeface="黑体" panose="02010609060101010101" pitchFamily="2" charset="-122"/>
            </a:endParaRPr>
          </a:p>
        </p:txBody>
      </p:sp>
      <p:sp>
        <p:nvSpPr>
          <p:cNvPr id="17" name="矩形 16"/>
          <p:cNvSpPr/>
          <p:nvPr/>
        </p:nvSpPr>
        <p:spPr>
          <a:xfrm>
            <a:off x="4406900" y="51435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ea typeface="黑体" panose="02010609060101010101" pitchFamily="2" charset="-122"/>
              </a:rPr>
              <a:t>根域名服务器</a:t>
            </a:r>
            <a:endParaRPr lang="zh-CN" altLang="en-US" dirty="0">
              <a:ea typeface="黑体" panose="02010609060101010101" pitchFamily="2" charset="-122"/>
            </a:endParaRPr>
          </a:p>
        </p:txBody>
      </p:sp>
      <p:sp>
        <p:nvSpPr>
          <p:cNvPr id="18" name="矩形 17"/>
          <p:cNvSpPr/>
          <p:nvPr/>
        </p:nvSpPr>
        <p:spPr>
          <a:xfrm>
            <a:off x="2730500" y="158115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ea typeface="黑体" panose="02010609060101010101" pitchFamily="2" charset="-122"/>
              </a:rPr>
              <a:t>org</a:t>
            </a:r>
            <a:r>
              <a:rPr lang="zh-CN" altLang="en-US" sz="1600" dirty="0" smtClean="0">
                <a:ea typeface="黑体" panose="02010609060101010101" pitchFamily="2" charset="-122"/>
              </a:rPr>
              <a:t>域名服务器</a:t>
            </a:r>
            <a:endParaRPr lang="zh-CN" altLang="en-US" sz="1600" dirty="0">
              <a:ea typeface="黑体" panose="02010609060101010101" pitchFamily="2" charset="-122"/>
            </a:endParaRPr>
          </a:p>
        </p:txBody>
      </p:sp>
      <p:sp>
        <p:nvSpPr>
          <p:cNvPr id="19" name="矩形 18"/>
          <p:cNvSpPr/>
          <p:nvPr/>
        </p:nvSpPr>
        <p:spPr>
          <a:xfrm>
            <a:off x="4711700" y="158115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ea typeface="黑体" panose="02010609060101010101" pitchFamily="2" charset="-122"/>
              </a:rPr>
              <a:t>com</a:t>
            </a:r>
            <a:r>
              <a:rPr lang="zh-CN" altLang="en-US" sz="1600" dirty="0" smtClean="0">
                <a:ea typeface="黑体" panose="02010609060101010101" pitchFamily="2" charset="-122"/>
              </a:rPr>
              <a:t>域名服务器</a:t>
            </a:r>
            <a:endParaRPr lang="zh-CN" altLang="en-US" sz="1600" dirty="0">
              <a:ea typeface="黑体" panose="02010609060101010101" pitchFamily="2" charset="-122"/>
            </a:endParaRPr>
          </a:p>
        </p:txBody>
      </p:sp>
      <p:sp>
        <p:nvSpPr>
          <p:cNvPr id="20" name="矩形 19"/>
          <p:cNvSpPr/>
          <p:nvPr/>
        </p:nvSpPr>
        <p:spPr>
          <a:xfrm>
            <a:off x="6692900" y="158115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smtClean="0">
                <a:ea typeface="黑体" panose="02010609060101010101" pitchFamily="2" charset="-122"/>
              </a:rPr>
              <a:t>edu</a:t>
            </a:r>
            <a:r>
              <a:rPr lang="zh-CN" altLang="en-US" sz="1600" dirty="0" smtClean="0">
                <a:ea typeface="黑体" panose="02010609060101010101" pitchFamily="2" charset="-122"/>
              </a:rPr>
              <a:t>域名服务器</a:t>
            </a:r>
            <a:endParaRPr lang="zh-CN" altLang="en-US" sz="1600" dirty="0">
              <a:ea typeface="黑体" panose="02010609060101010101" pitchFamily="2" charset="-122"/>
            </a:endParaRPr>
          </a:p>
        </p:txBody>
      </p:sp>
      <p:sp>
        <p:nvSpPr>
          <p:cNvPr id="21" name="TextBox 20"/>
          <p:cNvSpPr txBox="1"/>
          <p:nvPr/>
        </p:nvSpPr>
        <p:spPr>
          <a:xfrm>
            <a:off x="8369300" y="1428750"/>
            <a:ext cx="671979" cy="830997"/>
          </a:xfrm>
          <a:prstGeom prst="rect">
            <a:avLst/>
          </a:prstGeom>
          <a:noFill/>
        </p:spPr>
        <p:txBody>
          <a:bodyPr wrap="none" rtlCol="0">
            <a:spAutoFit/>
          </a:bodyPr>
          <a:lstStyle/>
          <a:p>
            <a:r>
              <a:rPr lang="en-US" altLang="zh-CN" sz="4800" dirty="0" smtClean="0">
                <a:ea typeface="黑体" panose="02010609060101010101" pitchFamily="2" charset="-122"/>
              </a:rPr>
              <a:t>…</a:t>
            </a:r>
            <a:endParaRPr lang="zh-CN" altLang="en-US" sz="4800" dirty="0">
              <a:ea typeface="黑体" panose="02010609060101010101" pitchFamily="2" charset="-122"/>
            </a:endParaRPr>
          </a:p>
        </p:txBody>
      </p:sp>
      <p:sp>
        <p:nvSpPr>
          <p:cNvPr id="22" name="矩形 21"/>
          <p:cNvSpPr/>
          <p:nvPr/>
        </p:nvSpPr>
        <p:spPr>
          <a:xfrm>
            <a:off x="4559300" y="264795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a typeface="黑体" panose="02010609060101010101" pitchFamily="2" charset="-122"/>
              </a:rPr>
              <a:t>abc.com</a:t>
            </a:r>
            <a:r>
              <a:rPr lang="zh-CN" altLang="en-US" dirty="0" smtClean="0">
                <a:ea typeface="黑体" panose="02010609060101010101" pitchFamily="2" charset="-122"/>
              </a:rPr>
              <a:t>域名服务器</a:t>
            </a:r>
            <a:endParaRPr lang="zh-CN" altLang="en-US" dirty="0">
              <a:ea typeface="黑体" panose="02010609060101010101" pitchFamily="2" charset="-122"/>
            </a:endParaRPr>
          </a:p>
        </p:txBody>
      </p:sp>
      <p:sp>
        <p:nvSpPr>
          <p:cNvPr id="23" name="矩形 22"/>
          <p:cNvSpPr/>
          <p:nvPr/>
        </p:nvSpPr>
        <p:spPr>
          <a:xfrm>
            <a:off x="4559300" y="3714750"/>
            <a:ext cx="1676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ea typeface="黑体" panose="02010609060101010101" pitchFamily="2" charset="-122"/>
              </a:rPr>
              <a:t>y.abc.com</a:t>
            </a:r>
            <a:r>
              <a:rPr lang="zh-CN" altLang="en-US" dirty="0" smtClean="0">
                <a:ea typeface="黑体" panose="02010609060101010101" pitchFamily="2" charset="-122"/>
              </a:rPr>
              <a:t>域名服务器</a:t>
            </a:r>
            <a:endParaRPr lang="zh-CN" altLang="en-US" dirty="0">
              <a:ea typeface="黑体" panose="02010609060101010101" pitchFamily="2" charset="-122"/>
            </a:endParaRPr>
          </a:p>
        </p:txBody>
      </p:sp>
      <p:sp>
        <p:nvSpPr>
          <p:cNvPr id="24" name="圆角矩形 23"/>
          <p:cNvSpPr/>
          <p:nvPr/>
        </p:nvSpPr>
        <p:spPr>
          <a:xfrm>
            <a:off x="4254500" y="2495550"/>
            <a:ext cx="2438400" cy="2667000"/>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cxnSp>
        <p:nvCxnSpPr>
          <p:cNvPr id="26" name="直接连接符 25"/>
          <p:cNvCxnSpPr>
            <a:stCxn id="17" idx="2"/>
          </p:cNvCxnSpPr>
          <p:nvPr/>
        </p:nvCxnSpPr>
        <p:spPr>
          <a:xfrm>
            <a:off x="5245100" y="120015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7" idx="2"/>
          </p:cNvCxnSpPr>
          <p:nvPr/>
        </p:nvCxnSpPr>
        <p:spPr>
          <a:xfrm flipH="1">
            <a:off x="3797300" y="1200150"/>
            <a:ext cx="14478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7" idx="2"/>
          </p:cNvCxnSpPr>
          <p:nvPr/>
        </p:nvCxnSpPr>
        <p:spPr>
          <a:xfrm>
            <a:off x="5245100" y="1200150"/>
            <a:ext cx="2133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6388100" y="3028950"/>
            <a:ext cx="1371600" cy="3048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6311900" y="3409950"/>
            <a:ext cx="1524000" cy="60960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2" idx="2"/>
            <a:endCxn id="23" idx="0"/>
          </p:cNvCxnSpPr>
          <p:nvPr/>
        </p:nvCxnSpPr>
        <p:spPr>
          <a:xfrm>
            <a:off x="5397500" y="3333750"/>
            <a:ext cx="0"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912100" y="3028950"/>
            <a:ext cx="1206500" cy="738664"/>
          </a:xfrm>
          <a:prstGeom prst="rect">
            <a:avLst/>
          </a:prstGeom>
          <a:noFill/>
        </p:spPr>
        <p:txBody>
          <a:bodyPr wrap="square" rtlCol="0">
            <a:spAutoFit/>
          </a:bodyPr>
          <a:lstStyle/>
          <a:p>
            <a:r>
              <a:rPr lang="en-US" altLang="zh-CN" sz="1400" dirty="0" err="1" smtClean="0">
                <a:ea typeface="黑体" panose="02010609060101010101" pitchFamily="2" charset="-122"/>
              </a:rPr>
              <a:t>abc</a:t>
            </a:r>
            <a:r>
              <a:rPr lang="zh-CN" altLang="en-US" sz="1400" dirty="0" smtClean="0">
                <a:ea typeface="黑体" panose="02010609060101010101" pitchFamily="2" charset="-122"/>
              </a:rPr>
              <a:t>公司有两个权威域名服务器</a:t>
            </a:r>
            <a:endParaRPr lang="zh-CN" altLang="en-US" sz="1400" dirty="0">
              <a:ea typeface="黑体" panose="02010609060101010101" pitchFamily="2" charset="-122"/>
            </a:endParaRPr>
          </a:p>
        </p:txBody>
      </p:sp>
      <p:sp>
        <p:nvSpPr>
          <p:cNvPr id="25" name="灯片编号占位符 24"/>
          <p:cNvSpPr>
            <a:spLocks noGrp="1"/>
          </p:cNvSpPr>
          <p:nvPr>
            <p:ph type="sldNum" sz="quarter" idx="12"/>
          </p:nvPr>
        </p:nvSpPr>
        <p:spPr/>
        <p:txBody>
          <a:bodyPr/>
          <a:lstStyle/>
          <a:p>
            <a:fld id="{B6F15528-21DE-4FAA-801E-634DDDAF4B2B}" type="slidenum">
              <a:rPr lang="en-US" smtClean="0"/>
            </a:fld>
            <a:endParaRPr lang="en-US"/>
          </a:p>
        </p:txBody>
      </p:sp>
      <p:sp>
        <p:nvSpPr>
          <p:cNvPr id="27" name="页脚占位符 26"/>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solidFill>
                  <a:srgbClr val="FF0000"/>
                </a:solidFill>
                <a:latin typeface="黑体" panose="02010609060101010101" pitchFamily="2" charset="-122"/>
                <a:ea typeface="黑体" panose="02010609060101010101" pitchFamily="2" charset="-122"/>
                <a:cs typeface="+mn-cs"/>
              </a:rPr>
              <a:t>根域名服务器</a:t>
            </a:r>
            <a:endParaRPr lang="zh-CN" altLang="en-US" sz="3600" b="1" dirty="0">
              <a:solidFill>
                <a:srgbClr val="FF0000"/>
              </a:solidFill>
              <a:latin typeface="黑体" panose="02010609060101010101" pitchFamily="2" charset="-122"/>
              <a:ea typeface="黑体" panose="02010609060101010101" pitchFamily="2" charset="-122"/>
              <a:cs typeface="+mn-cs"/>
            </a:endParaRPr>
          </a:p>
        </p:txBody>
      </p:sp>
      <p:sp>
        <p:nvSpPr>
          <p:cNvPr id="3" name="内容占位符 2"/>
          <p:cNvSpPr>
            <a:spLocks noGrp="1"/>
          </p:cNvSpPr>
          <p:nvPr>
            <p:ph idx="1"/>
          </p:nvPr>
        </p:nvSpPr>
        <p:spPr/>
        <p:txBody>
          <a:bodyPr>
            <a:noAutofit/>
          </a:bodyPr>
          <a:lstStyle/>
          <a:p>
            <a:r>
              <a:rPr lang="zh-CN" altLang="en-US" sz="2000" b="1" dirty="0" smtClean="0">
                <a:latin typeface="Times New Roman" panose="02020603050405020304" pitchFamily="18" charset="0"/>
                <a:ea typeface="黑体" panose="02010609060101010101" pitchFamily="2" charset="-122"/>
              </a:rPr>
              <a:t>最高层次的服务器，也是最重要的域名服务器。所有的根域名服务器知道所有的顶级域名服务器的域名和</a:t>
            </a:r>
            <a:r>
              <a:rPr lang="en-US" altLang="zh-CN" sz="2000" b="1" dirty="0" smtClean="0">
                <a:latin typeface="Times New Roman" panose="02020603050405020304" pitchFamily="18" charset="0"/>
                <a:ea typeface="黑体" panose="02010609060101010101" pitchFamily="2" charset="-122"/>
              </a:rPr>
              <a:t>IP</a:t>
            </a:r>
            <a:r>
              <a:rPr lang="zh-CN" altLang="en-US" sz="2000" b="1" dirty="0" smtClean="0">
                <a:latin typeface="Times New Roman" panose="02020603050405020304" pitchFamily="18" charset="0"/>
                <a:ea typeface="黑体" panose="02010609060101010101" pitchFamily="2" charset="-122"/>
              </a:rPr>
              <a:t>地址。</a:t>
            </a:r>
            <a:endParaRPr lang="en-US" altLang="zh-CN" sz="2000" b="1" dirty="0" smtClean="0">
              <a:latin typeface="Times New Roman" panose="02020603050405020304" pitchFamily="18" charset="0"/>
              <a:ea typeface="黑体" panose="02010609060101010101" pitchFamily="2" charset="-122"/>
            </a:endParaRPr>
          </a:p>
          <a:p>
            <a:r>
              <a:rPr lang="zh-CN" altLang="en-US" sz="2000" b="1" dirty="0" smtClean="0">
                <a:latin typeface="Times New Roman" panose="02020603050405020304" pitchFamily="18" charset="0"/>
                <a:ea typeface="黑体" panose="02010609060101010101" pitchFamily="2" charset="-122"/>
              </a:rPr>
              <a:t>不管是哪一个本地域名服务器，若要对因特网上任何一个域名进行解析，只要自己无法解析，就首先求助于根域名服务器。</a:t>
            </a:r>
            <a:endParaRPr lang="zh-CN" altLang="en-US" sz="2000" b="1" dirty="0" smtClean="0">
              <a:latin typeface="Times New Roman" panose="02020603050405020304" pitchFamily="18" charset="0"/>
              <a:ea typeface="黑体" panose="02010609060101010101" pitchFamily="2" charset="-122"/>
            </a:endParaRPr>
          </a:p>
          <a:p>
            <a:r>
              <a:rPr lang="zh-CN" altLang="en-US" sz="2000" b="1" dirty="0" smtClean="0">
                <a:latin typeface="Times New Roman" panose="02020603050405020304" pitchFamily="18" charset="0"/>
                <a:ea typeface="黑体" panose="02010609060101010101" pitchFamily="2" charset="-122"/>
              </a:rPr>
              <a:t>共有</a:t>
            </a:r>
            <a:r>
              <a:rPr lang="en-US" altLang="zh-CN" sz="2000" b="1" dirty="0" smtClean="0">
                <a:latin typeface="Times New Roman" panose="02020603050405020304" pitchFamily="18" charset="0"/>
                <a:ea typeface="黑体" panose="02010609060101010101" pitchFamily="2" charset="-122"/>
              </a:rPr>
              <a:t>13</a:t>
            </a:r>
            <a:r>
              <a:rPr lang="zh-CN" altLang="en-US" sz="2000" b="1" dirty="0" smtClean="0">
                <a:latin typeface="Times New Roman" panose="02020603050405020304" pitchFamily="18" charset="0"/>
                <a:ea typeface="黑体" panose="02010609060101010101" pitchFamily="2" charset="-122"/>
              </a:rPr>
              <a:t>个不同</a:t>
            </a:r>
            <a:r>
              <a:rPr lang="en-US" altLang="zh-CN" sz="2000" b="1" dirty="0" smtClean="0">
                <a:latin typeface="Times New Roman" panose="02020603050405020304" pitchFamily="18" charset="0"/>
                <a:ea typeface="黑体" panose="02010609060101010101" pitchFamily="2" charset="-122"/>
              </a:rPr>
              <a:t>IP</a:t>
            </a:r>
            <a:r>
              <a:rPr lang="zh-CN" altLang="en-US" sz="2000" b="1" dirty="0" smtClean="0">
                <a:latin typeface="Times New Roman" panose="02020603050405020304" pitchFamily="18" charset="0"/>
                <a:ea typeface="黑体" panose="02010609060101010101" pitchFamily="2" charset="-122"/>
              </a:rPr>
              <a:t>地址的根域名服务器，它们的名字是用一个英文字母命名，从</a:t>
            </a:r>
            <a:r>
              <a:rPr lang="en-US" altLang="zh-CN" sz="2000" b="1" dirty="0" smtClean="0">
                <a:latin typeface="Times New Roman" panose="02020603050405020304" pitchFamily="18" charset="0"/>
                <a:ea typeface="黑体" panose="02010609060101010101" pitchFamily="2" charset="-122"/>
              </a:rPr>
              <a:t>a </a:t>
            </a:r>
            <a:r>
              <a:rPr lang="zh-CN" altLang="en-US" sz="2000" b="1" dirty="0" smtClean="0">
                <a:latin typeface="Times New Roman" panose="02020603050405020304" pitchFamily="18" charset="0"/>
                <a:ea typeface="黑体" panose="02010609060101010101" pitchFamily="2" charset="-122"/>
              </a:rPr>
              <a:t>一直到 </a:t>
            </a:r>
            <a:r>
              <a:rPr lang="en-US" altLang="zh-CN" sz="2000" b="1" dirty="0" smtClean="0">
                <a:latin typeface="Times New Roman" panose="02020603050405020304" pitchFamily="18" charset="0"/>
                <a:ea typeface="黑体" panose="02010609060101010101" pitchFamily="2" charset="-122"/>
              </a:rPr>
              <a:t>m</a:t>
            </a:r>
            <a:r>
              <a:rPr lang="zh-CN" altLang="en-US" sz="2000" b="1" dirty="0" smtClean="0">
                <a:latin typeface="Times New Roman" panose="02020603050405020304" pitchFamily="18" charset="0"/>
                <a:ea typeface="黑体" panose="02010609060101010101" pitchFamily="2" charset="-122"/>
              </a:rPr>
              <a:t>（前</a:t>
            </a:r>
            <a:r>
              <a:rPr lang="en-US" altLang="zh-CN" sz="2000" b="1" dirty="0" smtClean="0">
                <a:latin typeface="Times New Roman" panose="02020603050405020304" pitchFamily="18" charset="0"/>
                <a:ea typeface="黑体" panose="02010609060101010101" pitchFamily="2" charset="-122"/>
              </a:rPr>
              <a:t>13 </a:t>
            </a:r>
            <a:r>
              <a:rPr lang="zh-CN" altLang="en-US" sz="2000" b="1" dirty="0" smtClean="0">
                <a:latin typeface="Times New Roman" panose="02020603050405020304" pitchFamily="18" charset="0"/>
                <a:ea typeface="黑体" panose="02010609060101010101" pitchFamily="2" charset="-122"/>
              </a:rPr>
              <a:t>个字母）。</a:t>
            </a:r>
            <a:endParaRPr lang="en-US" altLang="zh-CN" sz="2000" b="1" dirty="0" smtClean="0">
              <a:latin typeface="Times New Roman" panose="02020603050405020304" pitchFamily="18" charset="0"/>
              <a:ea typeface="黑体" panose="02010609060101010101" pitchFamily="2" charset="-122"/>
            </a:endParaRPr>
          </a:p>
          <a:p>
            <a:pPr>
              <a:lnSpc>
                <a:spcPct val="90000"/>
              </a:lnSpc>
              <a:buNone/>
            </a:pPr>
            <a:r>
              <a:rPr lang="en-US" altLang="zh-CN" sz="2000" b="1" dirty="0" smtClean="0">
                <a:latin typeface="Times New Roman" panose="02020603050405020304" pitchFamily="18" charset="0"/>
                <a:ea typeface="黑体" panose="02010609060101010101" pitchFamily="2" charset="-122"/>
              </a:rPr>
              <a:t>	a.rootservers.net</a:t>
            </a:r>
            <a:endParaRPr lang="en-US" altLang="zh-CN" sz="2000" b="1" dirty="0" smtClean="0">
              <a:latin typeface="Times New Roman" panose="02020603050405020304" pitchFamily="18" charset="0"/>
              <a:ea typeface="黑体" panose="02010609060101010101" pitchFamily="2" charset="-122"/>
            </a:endParaRPr>
          </a:p>
          <a:p>
            <a:pPr>
              <a:lnSpc>
                <a:spcPct val="90000"/>
              </a:lnSpc>
              <a:buNone/>
            </a:pPr>
            <a:r>
              <a:rPr lang="en-US" altLang="zh-CN" sz="2000" b="1" dirty="0" smtClean="0">
                <a:latin typeface="Times New Roman" panose="02020603050405020304" pitchFamily="18" charset="0"/>
                <a:ea typeface="黑体" panose="02010609060101010101" pitchFamily="2" charset="-122"/>
              </a:rPr>
              <a:t>    	b.rootservers.net</a:t>
            </a:r>
            <a:endParaRPr lang="en-US" altLang="zh-CN" sz="2000" b="1" dirty="0" smtClean="0">
              <a:latin typeface="Times New Roman" panose="02020603050405020304" pitchFamily="18" charset="0"/>
              <a:ea typeface="黑体" panose="02010609060101010101" pitchFamily="2" charset="-122"/>
            </a:endParaRPr>
          </a:p>
          <a:p>
            <a:pPr>
              <a:lnSpc>
                <a:spcPct val="90000"/>
              </a:lnSpc>
              <a:buNone/>
            </a:pPr>
            <a:r>
              <a:rPr lang="en-US" altLang="zh-CN" sz="2000" b="1" dirty="0" smtClean="0">
                <a:latin typeface="Times New Roman" panose="02020603050405020304" pitchFamily="18" charset="0"/>
                <a:ea typeface="黑体" panose="02010609060101010101" pitchFamily="2" charset="-122"/>
              </a:rPr>
              <a:t>    	… </a:t>
            </a:r>
            <a:endParaRPr lang="en-US" altLang="zh-CN" sz="2000" b="1" dirty="0" smtClean="0">
              <a:latin typeface="Times New Roman" panose="02020603050405020304" pitchFamily="18" charset="0"/>
              <a:ea typeface="黑体" panose="02010609060101010101" pitchFamily="2" charset="-122"/>
            </a:endParaRPr>
          </a:p>
          <a:p>
            <a:pPr>
              <a:lnSpc>
                <a:spcPct val="90000"/>
              </a:lnSpc>
              <a:buNone/>
            </a:pPr>
            <a:r>
              <a:rPr lang="en-US" altLang="zh-CN" sz="2000" b="1" dirty="0" smtClean="0">
                <a:latin typeface="Times New Roman" panose="02020603050405020304" pitchFamily="18" charset="0"/>
                <a:ea typeface="黑体" panose="02010609060101010101" pitchFamily="2" charset="-122"/>
              </a:rPr>
              <a:t>    	m.rootservers.net</a:t>
            </a:r>
            <a:endParaRPr lang="en-US" altLang="zh-CN" sz="2000" b="1" dirty="0" smtClean="0">
              <a:latin typeface="Times New Roman" panose="02020603050405020304" pitchFamily="18" charset="0"/>
              <a:ea typeface="黑体" panose="02010609060101010101" pitchFamily="2" charset="-122"/>
            </a:endParaRPr>
          </a:p>
          <a:p>
            <a:r>
              <a:rPr lang="zh-CN" altLang="en-US" sz="2000" b="1" dirty="0" smtClean="0">
                <a:latin typeface="Times New Roman" panose="02020603050405020304" pitchFamily="18" charset="0"/>
                <a:ea typeface="黑体" panose="02010609060101010101" pitchFamily="2" charset="-122"/>
              </a:rPr>
              <a:t>需要注意的是，在许多情况下，根域名服务器并不直接把待查询的域名直接转换成</a:t>
            </a:r>
            <a:r>
              <a:rPr lang="en-US" altLang="zh-CN" sz="2000" b="1" dirty="0" smtClean="0">
                <a:latin typeface="Times New Roman" panose="02020603050405020304" pitchFamily="18" charset="0"/>
                <a:ea typeface="黑体" panose="02010609060101010101" pitchFamily="2" charset="-122"/>
              </a:rPr>
              <a:t>IP</a:t>
            </a:r>
            <a:r>
              <a:rPr lang="zh-CN" altLang="en-US" sz="2000" b="1" dirty="0" smtClean="0">
                <a:latin typeface="Times New Roman" panose="02020603050405020304" pitchFamily="18" charset="0"/>
                <a:ea typeface="黑体" panose="02010609060101010101" pitchFamily="2" charset="-122"/>
              </a:rPr>
              <a:t>地址（根域名服务器也没有存放这种信息），而是告诉本地域名服务器下一步应当找哪一个顶级域名服务器进行查询。</a:t>
            </a:r>
            <a:endParaRPr lang="zh-CN" altLang="en-US" sz="2000" b="1" dirty="0" smtClean="0">
              <a:latin typeface="Times New Roman" panose="02020603050405020304" pitchFamily="18" charset="0"/>
              <a:ea typeface="黑体" panose="02010609060101010101" pitchFamily="2" charset="-122"/>
            </a:endParaRPr>
          </a:p>
          <a:p>
            <a:pPr marL="514350" indent="-514350">
              <a:buFont typeface="+mj-lt"/>
              <a:buAutoNum type="arabicPeriod"/>
            </a:pPr>
            <a:endParaRPr lang="en-US" altLang="zh-CN" sz="2000" b="1" dirty="0" smtClean="0">
              <a:latin typeface="+mj-ea"/>
              <a:ea typeface="+mj-ea"/>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62500" lnSpcReduction="20000"/>
          </a:bodyPr>
          <a:lstStyle/>
          <a:p>
            <a:pPr marL="514350" indent="-514350">
              <a:buNone/>
            </a:pPr>
            <a:r>
              <a:rPr lang="zh-CN" altLang="en-US" b="1" dirty="0" smtClean="0">
                <a:solidFill>
                  <a:srgbClr val="FF0000"/>
                </a:solidFill>
                <a:latin typeface="Times New Roman" panose="02020603050405020304" pitchFamily="18" charset="0"/>
                <a:ea typeface="黑体" panose="02010609060101010101" pitchFamily="2" charset="-122"/>
              </a:rPr>
              <a:t>顶级域名服务器（即</a:t>
            </a:r>
            <a:r>
              <a:rPr lang="en-US" altLang="zh-CN" b="1" dirty="0" smtClean="0">
                <a:solidFill>
                  <a:srgbClr val="FF0000"/>
                </a:solidFill>
                <a:latin typeface="Times New Roman" panose="02020603050405020304" pitchFamily="18" charset="0"/>
                <a:ea typeface="黑体" panose="02010609060101010101" pitchFamily="2" charset="-122"/>
              </a:rPr>
              <a:t>TLD</a:t>
            </a:r>
            <a:r>
              <a:rPr lang="zh-CN" altLang="en-US" b="1" dirty="0" smtClean="0">
                <a:solidFill>
                  <a:srgbClr val="FF0000"/>
                </a:solidFill>
                <a:latin typeface="Times New Roman" panose="02020603050405020304" pitchFamily="18" charset="0"/>
                <a:ea typeface="黑体" panose="02010609060101010101" pitchFamily="2" charset="-122"/>
              </a:rPr>
              <a:t>服务器）</a:t>
            </a:r>
            <a:endParaRPr lang="en-US" altLang="zh-CN" b="1" dirty="0" smtClean="0">
              <a:solidFill>
                <a:srgbClr val="FF0000"/>
              </a:solidFill>
              <a:latin typeface="Times New Roman" panose="02020603050405020304" pitchFamily="18" charset="0"/>
              <a:ea typeface="黑体" panose="02010609060101010101" pitchFamily="2" charset="-122"/>
            </a:endParaRPr>
          </a:p>
          <a:p>
            <a:pPr marL="514350" indent="-514350">
              <a:buFont typeface="Wingdings" panose="05000000000000000000" pitchFamily="2" charset="2"/>
              <a:buChar char="l"/>
            </a:pPr>
            <a:r>
              <a:rPr lang="zh-CN" altLang="en-US" b="1" dirty="0" smtClean="0">
                <a:latin typeface="Times New Roman" panose="02020603050405020304" pitchFamily="18" charset="0"/>
                <a:ea typeface="黑体" panose="02010609060101010101" pitchFamily="2" charset="-122"/>
              </a:rPr>
              <a:t>负责管理在该顶级域名服务器注册的所有二级域名</a:t>
            </a:r>
            <a:endParaRPr lang="en-US" altLang="zh-CN" b="1" dirty="0" smtClean="0">
              <a:latin typeface="Times New Roman" panose="02020603050405020304" pitchFamily="18" charset="0"/>
              <a:ea typeface="黑体" panose="02010609060101010101" pitchFamily="2" charset="-122"/>
            </a:endParaRPr>
          </a:p>
          <a:p>
            <a:pPr marL="514350" indent="-514350">
              <a:buFont typeface="Wingdings" panose="05000000000000000000" pitchFamily="2" charset="2"/>
              <a:buChar char="l"/>
            </a:pPr>
            <a:r>
              <a:rPr lang="zh-CN" altLang="en-US" b="1" dirty="0" smtClean="0">
                <a:latin typeface="Times New Roman" panose="02020603050405020304" pitchFamily="18" charset="0"/>
                <a:ea typeface="黑体" panose="02010609060101010101" pitchFamily="2" charset="-122"/>
              </a:rPr>
              <a:t>当收到</a:t>
            </a:r>
            <a:r>
              <a:rPr lang="en-US" altLang="zh-CN" b="1" dirty="0" smtClean="0">
                <a:latin typeface="Times New Roman" panose="02020603050405020304" pitchFamily="18" charset="0"/>
                <a:ea typeface="黑体" panose="02010609060101010101" pitchFamily="2" charset="-122"/>
              </a:rPr>
              <a:t>DNS</a:t>
            </a:r>
            <a:r>
              <a:rPr lang="zh-CN" altLang="en-US" b="1" dirty="0" smtClean="0">
                <a:latin typeface="Times New Roman" panose="02020603050405020304" pitchFamily="18" charset="0"/>
                <a:ea typeface="黑体" panose="02010609060101010101" pitchFamily="2" charset="-122"/>
              </a:rPr>
              <a:t>查询请求时，就给出相应的回答（可能是最后的结果，也可能是下一步应当找的域名服务器的</a:t>
            </a:r>
            <a:r>
              <a:rPr lang="en-US" altLang="zh-CN" b="1" dirty="0" smtClean="0">
                <a:latin typeface="Times New Roman" panose="02020603050405020304" pitchFamily="18" charset="0"/>
                <a:ea typeface="黑体" panose="02010609060101010101" pitchFamily="2" charset="-122"/>
              </a:rPr>
              <a:t>IP</a:t>
            </a:r>
            <a:r>
              <a:rPr lang="zh-CN" altLang="en-US" b="1" dirty="0" smtClean="0">
                <a:latin typeface="Times New Roman" panose="02020603050405020304" pitchFamily="18" charset="0"/>
                <a:ea typeface="黑体" panose="02010609060101010101" pitchFamily="2" charset="-122"/>
              </a:rPr>
              <a:t>地址）。</a:t>
            </a:r>
            <a:endParaRPr lang="en-US" altLang="zh-CN" b="1" dirty="0" smtClean="0">
              <a:latin typeface="Times New Roman" panose="02020603050405020304" pitchFamily="18" charset="0"/>
              <a:ea typeface="黑体" panose="02010609060101010101" pitchFamily="2" charset="-122"/>
            </a:endParaRPr>
          </a:p>
          <a:p>
            <a:pPr marL="514350" indent="-514350">
              <a:buNone/>
            </a:pPr>
            <a:r>
              <a:rPr lang="zh-CN" altLang="en-US" b="1" dirty="0" smtClean="0">
                <a:solidFill>
                  <a:srgbClr val="FF0000"/>
                </a:solidFill>
                <a:latin typeface="Times New Roman" panose="02020603050405020304" pitchFamily="18" charset="0"/>
                <a:ea typeface="黑体" panose="02010609060101010101" pitchFamily="2" charset="-122"/>
              </a:rPr>
              <a:t>权威域名服务器</a:t>
            </a:r>
            <a:endParaRPr lang="en-US" altLang="zh-CN" b="1" dirty="0" smtClean="0">
              <a:solidFill>
                <a:srgbClr val="FF0000"/>
              </a:solidFill>
              <a:latin typeface="Times New Roman" panose="02020603050405020304" pitchFamily="18" charset="0"/>
              <a:ea typeface="黑体" panose="02010609060101010101" pitchFamily="2" charset="-122"/>
            </a:endParaRPr>
          </a:p>
          <a:p>
            <a:pPr marL="514350" indent="-514350">
              <a:buFont typeface="Wingdings" panose="05000000000000000000" pitchFamily="2" charset="2"/>
              <a:buChar char="l"/>
            </a:pPr>
            <a:r>
              <a:rPr lang="zh-CN" altLang="en-US" b="1" dirty="0" smtClean="0">
                <a:latin typeface="Times New Roman" panose="02020603050405020304" pitchFamily="18" charset="0"/>
                <a:ea typeface="黑体" panose="02010609060101010101" pitchFamily="2" charset="-122"/>
              </a:rPr>
              <a:t>负责一个区的域名服务器</a:t>
            </a:r>
            <a:endParaRPr lang="en-US" altLang="zh-CN" b="1" dirty="0" smtClean="0">
              <a:latin typeface="Times New Roman" panose="02020603050405020304" pitchFamily="18" charset="0"/>
              <a:ea typeface="黑体" panose="02010609060101010101" pitchFamily="2" charset="-122"/>
            </a:endParaRPr>
          </a:p>
          <a:p>
            <a:pPr marL="514350" indent="-514350">
              <a:buFont typeface="Wingdings" panose="05000000000000000000" pitchFamily="2" charset="2"/>
              <a:buChar char="l"/>
            </a:pPr>
            <a:r>
              <a:rPr lang="zh-CN" altLang="en-US" b="1" dirty="0" smtClean="0">
                <a:latin typeface="Times New Roman" panose="02020603050405020304" pitchFamily="18" charset="0"/>
                <a:ea typeface="黑体" panose="02010609060101010101" pitchFamily="2" charset="-122"/>
              </a:rPr>
              <a:t>当一个权威域名服务器还不能给出最后的查询回答时，就会告诉发出查询请求的 </a:t>
            </a:r>
            <a:r>
              <a:rPr lang="en-US" altLang="zh-CN" b="1" dirty="0" smtClean="0">
                <a:latin typeface="Times New Roman" panose="02020603050405020304" pitchFamily="18" charset="0"/>
                <a:ea typeface="黑体" panose="02010609060101010101" pitchFamily="2" charset="-122"/>
              </a:rPr>
              <a:t>DNS </a:t>
            </a:r>
            <a:r>
              <a:rPr lang="zh-CN" altLang="en-US" b="1" dirty="0" smtClean="0">
                <a:latin typeface="Times New Roman" panose="02020603050405020304" pitchFamily="18" charset="0"/>
                <a:ea typeface="黑体" panose="02010609060101010101" pitchFamily="2" charset="-122"/>
              </a:rPr>
              <a:t>客户，下一步应当找哪一个权威域名服务器。</a:t>
            </a:r>
            <a:endParaRPr lang="en-US" altLang="zh-CN" b="1" dirty="0" smtClean="0">
              <a:latin typeface="Times New Roman" panose="02020603050405020304" pitchFamily="18" charset="0"/>
              <a:ea typeface="黑体" panose="02010609060101010101" pitchFamily="2" charset="-122"/>
            </a:endParaRPr>
          </a:p>
          <a:p>
            <a:pPr marL="514350" indent="-514350">
              <a:buNone/>
            </a:pPr>
            <a:r>
              <a:rPr lang="zh-CN" altLang="en-US" b="1" dirty="0" smtClean="0">
                <a:solidFill>
                  <a:srgbClr val="FF0000"/>
                </a:solidFill>
                <a:latin typeface="Times New Roman" panose="02020603050405020304" pitchFamily="18" charset="0"/>
                <a:ea typeface="黑体" panose="02010609060101010101" pitchFamily="2" charset="-122"/>
              </a:rPr>
              <a:t>本地域名服务器</a:t>
            </a:r>
            <a:endParaRPr lang="en-US" altLang="zh-CN" b="1" dirty="0" smtClean="0">
              <a:solidFill>
                <a:srgbClr val="FF0000"/>
              </a:solidFill>
              <a:latin typeface="Times New Roman" panose="02020603050405020304" pitchFamily="18" charset="0"/>
              <a:ea typeface="黑体" panose="02010609060101010101" pitchFamily="2" charset="-122"/>
            </a:endParaRPr>
          </a:p>
          <a:p>
            <a:pPr marL="514350" indent="-514350">
              <a:buFont typeface="Wingdings" panose="05000000000000000000" pitchFamily="2" charset="2"/>
              <a:buChar char="l"/>
            </a:pPr>
            <a:r>
              <a:rPr lang="zh-CN" altLang="en-US" b="1" dirty="0" smtClean="0">
                <a:latin typeface="Times New Roman" panose="02020603050405020304" pitchFamily="18" charset="0"/>
                <a:ea typeface="黑体" panose="02010609060101010101" pitchFamily="2" charset="-122"/>
              </a:rPr>
              <a:t>当一个主机发出</a:t>
            </a:r>
            <a:r>
              <a:rPr lang="en-US" altLang="zh-CN" b="1" dirty="0" smtClean="0">
                <a:latin typeface="Times New Roman" panose="02020603050405020304" pitchFamily="18" charset="0"/>
                <a:ea typeface="黑体" panose="02010609060101010101" pitchFamily="2" charset="-122"/>
              </a:rPr>
              <a:t>DNS</a:t>
            </a:r>
            <a:r>
              <a:rPr lang="zh-CN" altLang="en-US" b="1" dirty="0" smtClean="0">
                <a:latin typeface="Times New Roman" panose="02020603050405020304" pitchFamily="18" charset="0"/>
                <a:ea typeface="黑体" panose="02010609060101010101" pitchFamily="2" charset="-122"/>
              </a:rPr>
              <a:t>查询请求时，这个查询请求报文就发送给本地域名服务器。</a:t>
            </a:r>
            <a:endParaRPr lang="en-US" altLang="zh-CN" b="1" dirty="0" smtClean="0">
              <a:latin typeface="Times New Roman" panose="02020603050405020304" pitchFamily="18" charset="0"/>
              <a:ea typeface="黑体" panose="02010609060101010101" pitchFamily="2" charset="-122"/>
            </a:endParaRPr>
          </a:p>
          <a:p>
            <a:pPr marL="514350" indent="-514350">
              <a:buFont typeface="Wingdings" panose="05000000000000000000" pitchFamily="2" charset="2"/>
              <a:buChar char="l"/>
            </a:pPr>
            <a:r>
              <a:rPr lang="zh-CN" altLang="en-US" b="1" dirty="0" smtClean="0">
                <a:latin typeface="Times New Roman" panose="02020603050405020304" pitchFamily="18" charset="0"/>
                <a:ea typeface="黑体" panose="02010609060101010101" pitchFamily="2" charset="-122"/>
              </a:rPr>
              <a:t>每一个因特网服务提供者 </a:t>
            </a:r>
            <a:r>
              <a:rPr lang="en-US" altLang="zh-CN" b="1" dirty="0" smtClean="0">
                <a:latin typeface="Times New Roman" panose="02020603050405020304" pitchFamily="18" charset="0"/>
                <a:ea typeface="黑体" panose="02010609060101010101" pitchFamily="2" charset="-122"/>
              </a:rPr>
              <a:t>ISP</a:t>
            </a:r>
            <a:r>
              <a:rPr lang="zh-CN" altLang="en-US" b="1" dirty="0" smtClean="0">
                <a:latin typeface="Times New Roman" panose="02020603050405020304" pitchFamily="18" charset="0"/>
                <a:ea typeface="黑体" panose="02010609060101010101" pitchFamily="2" charset="-122"/>
              </a:rPr>
              <a:t>，或一个大学，甚至一个大学里的系，都可以拥有一个本地域名服务器</a:t>
            </a:r>
            <a:endParaRPr lang="en-US" altLang="zh-CN" b="1" dirty="0" smtClean="0">
              <a:latin typeface="Times New Roman" panose="02020603050405020304" pitchFamily="18" charset="0"/>
              <a:ea typeface="黑体" panose="02010609060101010101" pitchFamily="2" charset="-122"/>
            </a:endParaRPr>
          </a:p>
          <a:p>
            <a:pPr marL="514350" indent="-514350">
              <a:buFont typeface="Wingdings" panose="05000000000000000000" pitchFamily="2" charset="2"/>
              <a:buChar char="l"/>
            </a:pPr>
            <a:r>
              <a:rPr lang="zh-CN" altLang="en-US" b="1" dirty="0" smtClean="0">
                <a:latin typeface="Times New Roman" panose="02020603050405020304" pitchFamily="18" charset="0"/>
                <a:ea typeface="黑体" panose="02010609060101010101" pitchFamily="2" charset="-122"/>
              </a:rPr>
              <a:t>这种域名服务器有时也称为默认域名服务器。  </a:t>
            </a:r>
            <a:endParaRPr lang="zh-CN" altLang="en-US" b="1" dirty="0" smtClean="0">
              <a:latin typeface="Times New Roman" panose="02020603050405020304" pitchFamily="18" charset="0"/>
              <a:ea typeface="黑体" panose="02010609060101010101" pitchFamily="2" charset="-122"/>
            </a:endParaRPr>
          </a:p>
          <a:p>
            <a:pPr marL="514350" indent="-514350">
              <a:buNone/>
            </a:pPr>
            <a:endParaRPr lang="en-US" altLang="zh-CN" b="1" dirty="0" smtClean="0">
              <a:latin typeface="+mj-ea"/>
              <a:ea typeface="黑体" panose="02010609060101010101" pitchFamily="2" charset="-122"/>
            </a:endParaRPr>
          </a:p>
          <a:p>
            <a:endParaRPr lang="zh-CN" altLang="en-US" dirty="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531918" y="606214"/>
            <a:ext cx="7902787" cy="1060873"/>
          </a:xfrm>
        </p:spPr>
        <p:txBody>
          <a:bodyPr/>
          <a:lstStyle/>
          <a:p>
            <a:pPr algn="l" eaLnBrk="1" hangingPunct="1"/>
            <a:r>
              <a:rPr lang="en-US" altLang="zh-CN" sz="2800" b="1" dirty="0">
                <a:latin typeface="Times New Roman" panose="02020603050405020304" pitchFamily="18" charset="0"/>
                <a:ea typeface="黑体" panose="02010609060101010101" pitchFamily="2" charset="-122"/>
              </a:rPr>
              <a:t>6</a:t>
            </a:r>
            <a:r>
              <a:rPr lang="zh-CN" altLang="en-US" sz="2800" b="1" dirty="0" smtClean="0">
                <a:latin typeface="Times New Roman" panose="02020603050405020304" pitchFamily="18" charset="0"/>
                <a:ea typeface="黑体" panose="02010609060101010101" pitchFamily="2" charset="-122"/>
              </a:rPr>
              <a:t>.</a:t>
            </a:r>
            <a:r>
              <a:rPr lang="en-US" altLang="zh-CN" sz="2800" b="1" dirty="0">
                <a:latin typeface="Times New Roman" panose="02020603050405020304" pitchFamily="18" charset="0"/>
                <a:ea typeface="黑体" panose="02010609060101010101" pitchFamily="2" charset="-122"/>
              </a:rPr>
              <a:t>1</a:t>
            </a:r>
            <a:r>
              <a:rPr lang="zh-CN" altLang="en-US" sz="2800" b="1" dirty="0" smtClean="0">
                <a:latin typeface="Times New Roman" panose="02020603050405020304" pitchFamily="18" charset="0"/>
                <a:ea typeface="黑体" panose="02010609060101010101" pitchFamily="2" charset="-122"/>
              </a:rPr>
              <a:t>.3  域名解析</a:t>
            </a:r>
            <a:r>
              <a:rPr lang="zh-CN" altLang="en-US" b="1" dirty="0" smtClean="0">
                <a:latin typeface="Times New Roman" panose="02020603050405020304" pitchFamily="18" charset="0"/>
                <a:ea typeface="黑体" panose="02010609060101010101" pitchFamily="2" charset="-122"/>
              </a:rPr>
              <a:t> </a:t>
            </a:r>
            <a:endParaRPr lang="zh-CN" altLang="en-US" b="1" dirty="0" smtClean="0">
              <a:latin typeface="Times New Roman" panose="02020603050405020304" pitchFamily="18" charset="0"/>
              <a:ea typeface="黑体" panose="02010609060101010101" pitchFamily="2" charset="-122"/>
            </a:endParaRPr>
          </a:p>
        </p:txBody>
      </p:sp>
      <p:sp>
        <p:nvSpPr>
          <p:cNvPr id="12293" name="Rectangle 3"/>
          <p:cNvSpPr>
            <a:spLocks noGrp="1" noChangeArrowheads="1"/>
          </p:cNvSpPr>
          <p:nvPr>
            <p:ph type="body" idx="1"/>
          </p:nvPr>
        </p:nvSpPr>
        <p:spPr>
          <a:xfrm>
            <a:off x="531919" y="1667087"/>
            <a:ext cx="8054763" cy="4395047"/>
          </a:xfrm>
        </p:spPr>
        <p:txBody>
          <a:bodyPr>
            <a:normAutofit fontScale="85000" lnSpcReduction="10000"/>
          </a:bodyPr>
          <a:lstStyle/>
          <a:p>
            <a:pPr eaLnBrk="1" hangingPunct="1">
              <a:lnSpc>
                <a:spcPct val="120000"/>
              </a:lnSpc>
            </a:pPr>
            <a:r>
              <a:rPr lang="zh-CN" altLang="en-US" sz="2800" b="1" dirty="0" smtClean="0">
                <a:latin typeface="黑体" panose="02010609060101010101" pitchFamily="2" charset="-122"/>
                <a:ea typeface="黑体" panose="02010609060101010101" pitchFamily="2" charset="-122"/>
              </a:rPr>
              <a:t>将域名转换为对应的</a:t>
            </a:r>
            <a:r>
              <a:rPr lang="en-US" altLang="zh-CN" sz="2800" b="1" dirty="0" smtClean="0">
                <a:latin typeface="黑体" panose="02010609060101010101" pitchFamily="2" charset="-122"/>
                <a:ea typeface="黑体" panose="02010609060101010101" pitchFamily="2" charset="-122"/>
              </a:rPr>
              <a:t>IP</a:t>
            </a:r>
            <a:r>
              <a:rPr lang="zh-CN" altLang="en-US" sz="2800" b="1" dirty="0" smtClean="0">
                <a:latin typeface="黑体" panose="02010609060101010101" pitchFamily="2" charset="-122"/>
                <a:ea typeface="黑体" panose="02010609060101010101" pitchFamily="2" charset="-122"/>
              </a:rPr>
              <a:t>地址的过程称为域名解析。</a:t>
            </a:r>
            <a:endParaRPr lang="en-US" altLang="zh-CN" sz="2800" b="1" dirty="0" smtClean="0">
              <a:latin typeface="黑体" panose="02010609060101010101" pitchFamily="2" charset="-122"/>
              <a:ea typeface="黑体" panose="02010609060101010101" pitchFamily="2" charset="-122"/>
            </a:endParaRPr>
          </a:p>
          <a:p>
            <a:pPr lvl="0">
              <a:lnSpc>
                <a:spcPct val="120000"/>
              </a:lnSpc>
              <a:defRPr/>
            </a:pPr>
            <a:r>
              <a:rPr lang="zh-CN" altLang="en-US" sz="2800" b="1" dirty="0" smtClean="0">
                <a:latin typeface="黑体" panose="02010609060101010101" pitchFamily="2" charset="-122"/>
                <a:ea typeface="黑体" panose="02010609060101010101" pitchFamily="2" charset="-122"/>
              </a:rPr>
              <a:t>主机向本地域名服务器的查询一般都是采用</a:t>
            </a:r>
            <a:r>
              <a:rPr lang="zh-CN" altLang="en-US" sz="2800" b="1" dirty="0" smtClean="0">
                <a:solidFill>
                  <a:schemeClr val="hlink"/>
                </a:solidFill>
                <a:latin typeface="黑体" panose="02010609060101010101" pitchFamily="2" charset="-122"/>
                <a:ea typeface="黑体" panose="02010609060101010101" pitchFamily="2" charset="-122"/>
              </a:rPr>
              <a:t>递归查询</a:t>
            </a:r>
            <a:r>
              <a:rPr lang="zh-CN" altLang="en-US" sz="2800" b="1" dirty="0" smtClean="0">
                <a:latin typeface="黑体" panose="02010609060101010101" pitchFamily="2" charset="-122"/>
                <a:ea typeface="黑体" panose="02010609060101010101" pitchFamily="2" charset="-122"/>
              </a:rPr>
              <a:t>。如果主机所询问的本地域名服务器不知道被查询域名的 </a:t>
            </a:r>
            <a:r>
              <a:rPr lang="en-US" altLang="zh-CN" sz="2800" b="1" dirty="0" smtClean="0">
                <a:latin typeface="黑体" panose="02010609060101010101" pitchFamily="2" charset="-122"/>
                <a:ea typeface="黑体" panose="02010609060101010101" pitchFamily="2" charset="-122"/>
              </a:rPr>
              <a:t>IP </a:t>
            </a:r>
            <a:r>
              <a:rPr lang="zh-CN" altLang="en-US" sz="2800" b="1" dirty="0" smtClean="0">
                <a:latin typeface="黑体" panose="02010609060101010101" pitchFamily="2" charset="-122"/>
                <a:ea typeface="黑体" panose="02010609060101010101" pitchFamily="2" charset="-122"/>
              </a:rPr>
              <a:t>地址，那么本地域名服务器就以 </a:t>
            </a:r>
            <a:r>
              <a:rPr lang="en-US" altLang="zh-CN" sz="2800" b="1" dirty="0" smtClean="0">
                <a:latin typeface="黑体" panose="02010609060101010101" pitchFamily="2" charset="-122"/>
                <a:ea typeface="黑体" panose="02010609060101010101" pitchFamily="2" charset="-122"/>
              </a:rPr>
              <a:t>DNS </a:t>
            </a:r>
            <a:r>
              <a:rPr lang="zh-CN" altLang="en-US" sz="2800" b="1" dirty="0" smtClean="0">
                <a:latin typeface="黑体" panose="02010609060101010101" pitchFamily="2" charset="-122"/>
                <a:ea typeface="黑体" panose="02010609060101010101" pitchFamily="2" charset="-122"/>
              </a:rPr>
              <a:t>客户的身份，向其他根域名服务器继续发出查询请求报文。</a:t>
            </a:r>
            <a:endParaRPr lang="zh-CN" altLang="en-US" sz="2800" b="1" dirty="0" smtClean="0">
              <a:latin typeface="黑体" panose="02010609060101010101" pitchFamily="2" charset="-122"/>
              <a:ea typeface="黑体" panose="02010609060101010101" pitchFamily="2" charset="-122"/>
            </a:endParaRPr>
          </a:p>
          <a:p>
            <a:pPr lvl="0">
              <a:lnSpc>
                <a:spcPct val="120000"/>
              </a:lnSpc>
              <a:defRPr/>
            </a:pPr>
            <a:r>
              <a:rPr lang="zh-CN" altLang="en-US" sz="2800" b="1" dirty="0" smtClean="0">
                <a:latin typeface="黑体" panose="02010609060101010101" pitchFamily="2" charset="-122"/>
                <a:ea typeface="黑体" panose="02010609060101010101" pitchFamily="2" charset="-122"/>
              </a:rPr>
              <a:t>本地域名服务器向根域名服务器的查询通常是采用</a:t>
            </a:r>
            <a:r>
              <a:rPr lang="zh-CN" altLang="en-US" sz="2800" b="1" dirty="0" smtClean="0">
                <a:solidFill>
                  <a:schemeClr val="hlink"/>
                </a:solidFill>
                <a:latin typeface="黑体" panose="02010609060101010101" pitchFamily="2" charset="-122"/>
                <a:ea typeface="黑体" panose="02010609060101010101" pitchFamily="2" charset="-122"/>
              </a:rPr>
              <a:t>迭代查询</a:t>
            </a:r>
            <a:r>
              <a:rPr lang="zh-CN" altLang="en-US" sz="2800" b="1" dirty="0" smtClean="0">
                <a:latin typeface="黑体" panose="02010609060101010101" pitchFamily="2" charset="-122"/>
                <a:ea typeface="黑体" panose="02010609060101010101" pitchFamily="2" charset="-122"/>
              </a:rPr>
              <a:t>。当根域名服务器收到本地域名服务器的迭代查询请求报文时，要么给出所要查询的 </a:t>
            </a:r>
            <a:r>
              <a:rPr lang="en-US" altLang="zh-CN" sz="2800" b="1" dirty="0" smtClean="0">
                <a:latin typeface="黑体" panose="02010609060101010101" pitchFamily="2" charset="-122"/>
                <a:ea typeface="黑体" panose="02010609060101010101" pitchFamily="2" charset="-122"/>
              </a:rPr>
              <a:t>IP </a:t>
            </a:r>
            <a:r>
              <a:rPr lang="zh-CN" altLang="en-US" sz="2800" b="1" dirty="0" smtClean="0">
                <a:latin typeface="黑体" panose="02010609060101010101" pitchFamily="2" charset="-122"/>
                <a:ea typeface="黑体" panose="02010609060101010101" pitchFamily="2" charset="-122"/>
              </a:rPr>
              <a:t>地址，要么告诉本地域名服务器：“你下一步应当向哪一个域名服务器进行查询”。然后让本地域名服务器进行后续的查询。</a:t>
            </a:r>
            <a:endParaRPr lang="zh-CN" altLang="en-US" sz="2800" b="1" dirty="0" smtClean="0">
              <a:latin typeface="黑体" panose="02010609060101010101" pitchFamily="2" charset="-122"/>
              <a:ea typeface="黑体" panose="02010609060101010101" pitchFamily="2" charset="-122"/>
            </a:endParaRPr>
          </a:p>
          <a:p>
            <a:pPr eaLnBrk="1" hangingPunct="1"/>
            <a:endParaRPr lang="zh-CN" altLang="en-US" sz="2800" b="1" dirty="0" smtClean="0">
              <a:latin typeface="黑体" panose="02010609060101010101" pitchFamily="2" charset="-122"/>
              <a:ea typeface="黑体" panose="02010609060101010101" pitchFamily="2" charset="-122"/>
            </a:endParaRPr>
          </a:p>
          <a:p>
            <a:pPr eaLnBrk="1" hangingPunct="1">
              <a:buFontTx/>
              <a:buNone/>
            </a:pPr>
            <a:endParaRPr lang="zh-CN" altLang="en-US" sz="800" b="1" dirty="0" smtClean="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
          <p:cNvSpPr>
            <a:spLocks noGrp="1" noChangeArrowheads="1"/>
          </p:cNvSpPr>
          <p:nvPr>
            <p:ph type="title"/>
          </p:nvPr>
        </p:nvSpPr>
        <p:spPr/>
        <p:txBody>
          <a:bodyPr/>
          <a:lstStyle/>
          <a:p>
            <a:pPr algn="ctr" eaLnBrk="1" hangingPunct="1"/>
            <a:r>
              <a:rPr lang="zh-CN" altLang="en-US" dirty="0" smtClean="0">
                <a:latin typeface="黑体" panose="02010609060101010101" pitchFamily="2" charset="-122"/>
                <a:ea typeface="黑体" panose="02010609060101010101" pitchFamily="2" charset="-122"/>
              </a:rPr>
              <a:t>本地域名服务器采用迭代查询 </a:t>
            </a:r>
            <a:endParaRPr lang="zh-CN" altLang="en-US" dirty="0" smtClean="0">
              <a:latin typeface="黑体" panose="02010609060101010101" pitchFamily="2" charset="-122"/>
              <a:ea typeface="黑体" panose="02010609060101010101" pitchFamily="2" charset="-122"/>
            </a:endParaRPr>
          </a:p>
        </p:txBody>
      </p:sp>
      <p:sp>
        <p:nvSpPr>
          <p:cNvPr id="39940" name="Rectangle 5"/>
          <p:cNvSpPr>
            <a:spLocks noChangeArrowheads="1"/>
          </p:cNvSpPr>
          <p:nvPr/>
        </p:nvSpPr>
        <p:spPr bwMode="auto">
          <a:xfrm flipH="1">
            <a:off x="2759327" y="1922833"/>
            <a:ext cx="3061697" cy="3007387"/>
          </a:xfrm>
          <a:prstGeom prst="rect">
            <a:avLst/>
          </a:prstGeom>
          <a:solidFill>
            <a:srgbClr val="FFFF99"/>
          </a:solidFill>
          <a:ln w="9525">
            <a:noFill/>
            <a:prstDash val="dash"/>
            <a:miter lim="800000"/>
          </a:ln>
        </p:spPr>
        <p:txBody>
          <a:bodyPr wrap="none" lIns="91074" tIns="45537" rIns="91074" bIns="45537" anchor="ctr"/>
          <a:lstStyle/>
          <a:p>
            <a:endParaRPr lang="zh-CN" altLang="en-US" dirty="0">
              <a:ea typeface="黑体" panose="02010609060101010101" pitchFamily="2" charset="-122"/>
            </a:endParaRPr>
          </a:p>
        </p:txBody>
      </p:sp>
      <p:sp>
        <p:nvSpPr>
          <p:cNvPr id="39941" name="Text Box 7"/>
          <p:cNvSpPr txBox="1">
            <a:spLocks noChangeArrowheads="1"/>
          </p:cNvSpPr>
          <p:nvPr/>
        </p:nvSpPr>
        <p:spPr bwMode="auto">
          <a:xfrm flipH="1">
            <a:off x="5840921" y="2036498"/>
            <a:ext cx="1799755" cy="562862"/>
          </a:xfrm>
          <a:prstGeom prst="rect">
            <a:avLst/>
          </a:prstGeom>
          <a:noFill/>
          <a:ln w="9525">
            <a:noFill/>
            <a:miter lim="800000"/>
          </a:ln>
        </p:spPr>
        <p:txBody>
          <a:bodyPr wrap="none" lIns="91074" tIns="45537" rIns="91074" bIns="45537">
            <a:spAutoFit/>
          </a:bodyPr>
          <a:lstStyle/>
          <a:p>
            <a:pPr algn="ctr">
              <a:lnSpc>
                <a:spcPct val="85000"/>
              </a:lnSpc>
            </a:pPr>
            <a:r>
              <a:rPr kumimoji="1" lang="zh-CN" altLang="en-US" dirty="0">
                <a:solidFill>
                  <a:schemeClr val="folHlink"/>
                </a:solidFill>
                <a:latin typeface="Arial" panose="020B0604020202020204" pitchFamily="34" charset="0"/>
                <a:ea typeface="黑体" panose="02010609060101010101" pitchFamily="2" charset="-122"/>
              </a:rPr>
              <a:t>顶级域名服务器</a:t>
            </a:r>
            <a:endParaRPr kumimoji="1" lang="zh-CN" altLang="en-US" dirty="0">
              <a:solidFill>
                <a:schemeClr val="folHlink"/>
              </a:solidFill>
              <a:latin typeface="Arial" panose="020B0604020202020204" pitchFamily="34" charset="0"/>
              <a:ea typeface="黑体" panose="02010609060101010101" pitchFamily="2" charset="-122"/>
            </a:endParaRPr>
          </a:p>
          <a:p>
            <a:pPr algn="ctr">
              <a:lnSpc>
                <a:spcPct val="85000"/>
              </a:lnSpc>
            </a:pPr>
            <a:r>
              <a:rPr kumimoji="1" lang="en-US" altLang="zh-CN" dirty="0">
                <a:solidFill>
                  <a:schemeClr val="folHlink"/>
                </a:solidFill>
                <a:latin typeface="Arial" panose="020B0604020202020204" pitchFamily="34" charset="0"/>
                <a:ea typeface="黑体" panose="02010609060101010101" pitchFamily="2" charset="-122"/>
              </a:rPr>
              <a:t>dns.com</a:t>
            </a:r>
            <a:endParaRPr kumimoji="1" lang="en-US" altLang="zh-CN" dirty="0">
              <a:solidFill>
                <a:schemeClr val="folHlink"/>
              </a:solidFill>
              <a:latin typeface="Arial" panose="020B0604020202020204" pitchFamily="34" charset="0"/>
              <a:ea typeface="黑体" panose="02010609060101010101" pitchFamily="2" charset="-122"/>
            </a:endParaRPr>
          </a:p>
        </p:txBody>
      </p:sp>
      <p:sp>
        <p:nvSpPr>
          <p:cNvPr id="39942" name="Text Box 8"/>
          <p:cNvSpPr txBox="1">
            <a:spLocks noChangeArrowheads="1"/>
          </p:cNvSpPr>
          <p:nvPr/>
        </p:nvSpPr>
        <p:spPr bwMode="auto">
          <a:xfrm flipH="1">
            <a:off x="5564563" y="4114042"/>
            <a:ext cx="2156169" cy="535162"/>
          </a:xfrm>
          <a:prstGeom prst="rect">
            <a:avLst/>
          </a:prstGeom>
          <a:noFill/>
          <a:ln w="9525">
            <a:noFill/>
            <a:miter lim="800000"/>
          </a:ln>
        </p:spPr>
        <p:txBody>
          <a:bodyPr lIns="91074" tIns="45537" rIns="91074" bIns="45537">
            <a:spAutoFit/>
          </a:bodyPr>
          <a:lstStyle/>
          <a:p>
            <a:pPr algn="ctr">
              <a:lnSpc>
                <a:spcPct val="80000"/>
              </a:lnSpc>
            </a:pPr>
            <a:r>
              <a:rPr kumimoji="1" lang="zh-CN" altLang="en-US" dirty="0" smtClean="0">
                <a:solidFill>
                  <a:schemeClr val="folHlink"/>
                </a:solidFill>
                <a:latin typeface="Arial" panose="020B0604020202020204" pitchFamily="34" charset="0"/>
                <a:ea typeface="黑体" panose="02010609060101010101" pitchFamily="2" charset="-122"/>
              </a:rPr>
              <a:t>权威</a:t>
            </a:r>
            <a:r>
              <a:rPr kumimoji="1" lang="zh-CN" altLang="zh-CN" dirty="0" smtClean="0">
                <a:solidFill>
                  <a:schemeClr val="folHlink"/>
                </a:solidFill>
                <a:latin typeface="Arial" panose="020B0604020202020204" pitchFamily="34" charset="0"/>
                <a:ea typeface="黑体" panose="02010609060101010101" pitchFamily="2" charset="-122"/>
              </a:rPr>
              <a:t>域名服务</a:t>
            </a:r>
            <a:r>
              <a:rPr kumimoji="1" lang="zh-CN" altLang="en-US" dirty="0" smtClean="0">
                <a:solidFill>
                  <a:schemeClr val="folHlink"/>
                </a:solidFill>
                <a:latin typeface="Arial" panose="020B0604020202020204" pitchFamily="34" charset="0"/>
                <a:ea typeface="黑体" panose="02010609060101010101" pitchFamily="2" charset="-122"/>
              </a:rPr>
              <a:t>器</a:t>
            </a:r>
            <a:r>
              <a:rPr kumimoji="1" lang="en-US" altLang="zh-CN" dirty="0" smtClean="0">
                <a:solidFill>
                  <a:schemeClr val="folHlink"/>
                </a:solidFill>
                <a:latin typeface="Arial" panose="020B0604020202020204" pitchFamily="34" charset="0"/>
                <a:ea typeface="黑体" panose="02010609060101010101" pitchFamily="2" charset="-122"/>
              </a:rPr>
              <a:t>dns.abc.com</a:t>
            </a:r>
            <a:endParaRPr kumimoji="1" lang="en-US" altLang="zh-CN" dirty="0">
              <a:solidFill>
                <a:schemeClr val="folHlink"/>
              </a:solidFill>
              <a:latin typeface="Arial" panose="020B0604020202020204" pitchFamily="34" charset="0"/>
              <a:ea typeface="黑体" panose="02010609060101010101" pitchFamily="2" charset="-122"/>
            </a:endParaRPr>
          </a:p>
        </p:txBody>
      </p:sp>
      <p:sp>
        <p:nvSpPr>
          <p:cNvPr id="39943" name="Text Box 9"/>
          <p:cNvSpPr txBox="1">
            <a:spLocks noChangeArrowheads="1"/>
          </p:cNvSpPr>
          <p:nvPr/>
        </p:nvSpPr>
        <p:spPr bwMode="auto">
          <a:xfrm flipH="1">
            <a:off x="903263" y="4082468"/>
            <a:ext cx="1799755" cy="535162"/>
          </a:xfrm>
          <a:prstGeom prst="rect">
            <a:avLst/>
          </a:prstGeom>
          <a:noFill/>
          <a:ln w="9525">
            <a:noFill/>
            <a:miter lim="800000"/>
          </a:ln>
        </p:spPr>
        <p:txBody>
          <a:bodyPr wrap="none" lIns="91074" tIns="45537" rIns="91074" bIns="45537">
            <a:spAutoFit/>
          </a:bodyPr>
          <a:lstStyle/>
          <a:p>
            <a:pPr algn="ctr">
              <a:lnSpc>
                <a:spcPct val="80000"/>
              </a:lnSpc>
            </a:pPr>
            <a:r>
              <a:rPr kumimoji="1" lang="zh-CN" altLang="en-US" dirty="0">
                <a:solidFill>
                  <a:schemeClr val="hlink"/>
                </a:solidFill>
                <a:latin typeface="Arial" panose="020B0604020202020204" pitchFamily="34" charset="0"/>
                <a:ea typeface="黑体" panose="02010609060101010101" pitchFamily="2" charset="-122"/>
              </a:rPr>
              <a:t>本地域名服务器</a:t>
            </a:r>
            <a:endParaRPr kumimoji="1" lang="zh-CN" altLang="en-US" dirty="0">
              <a:solidFill>
                <a:schemeClr val="hlink"/>
              </a:solidFill>
              <a:latin typeface="Arial" panose="020B0604020202020204" pitchFamily="34" charset="0"/>
              <a:ea typeface="黑体" panose="02010609060101010101" pitchFamily="2" charset="-122"/>
            </a:endParaRPr>
          </a:p>
          <a:p>
            <a:pPr algn="ctr">
              <a:lnSpc>
                <a:spcPct val="80000"/>
              </a:lnSpc>
            </a:pPr>
            <a:r>
              <a:rPr kumimoji="1" lang="en-US" altLang="zh-CN" dirty="0">
                <a:solidFill>
                  <a:schemeClr val="hlink"/>
                </a:solidFill>
                <a:latin typeface="Arial" panose="020B0604020202020204" pitchFamily="34" charset="0"/>
                <a:ea typeface="黑体" panose="02010609060101010101" pitchFamily="2" charset="-122"/>
              </a:rPr>
              <a:t>dns.xyz.com</a:t>
            </a:r>
            <a:endParaRPr kumimoji="1" lang="en-US" altLang="zh-CN" dirty="0">
              <a:solidFill>
                <a:schemeClr val="hlink"/>
              </a:solidFill>
              <a:latin typeface="Arial" panose="020B0604020202020204" pitchFamily="34" charset="0"/>
              <a:ea typeface="黑体" panose="02010609060101010101" pitchFamily="2" charset="-122"/>
            </a:endParaRPr>
          </a:p>
        </p:txBody>
      </p:sp>
      <p:sp>
        <p:nvSpPr>
          <p:cNvPr id="39944" name="Text Box 12"/>
          <p:cNvSpPr txBox="1">
            <a:spLocks noChangeArrowheads="1"/>
          </p:cNvSpPr>
          <p:nvPr/>
        </p:nvSpPr>
        <p:spPr bwMode="auto">
          <a:xfrm flipH="1">
            <a:off x="1203900" y="2049128"/>
            <a:ext cx="1568922" cy="368962"/>
          </a:xfrm>
          <a:prstGeom prst="rect">
            <a:avLst/>
          </a:prstGeom>
          <a:noFill/>
          <a:ln w="9525">
            <a:noFill/>
            <a:miter lim="800000"/>
          </a:ln>
        </p:spPr>
        <p:txBody>
          <a:bodyPr wrap="none" lIns="91074" tIns="45537" rIns="91074" bIns="45537">
            <a:spAutoFit/>
          </a:bodyPr>
          <a:lstStyle/>
          <a:p>
            <a:pPr algn="ctr"/>
            <a:r>
              <a:rPr kumimoji="1" lang="zh-CN" altLang="en-US" dirty="0">
                <a:solidFill>
                  <a:schemeClr val="folHlink"/>
                </a:solidFill>
                <a:latin typeface="Arial" panose="020B0604020202020204" pitchFamily="34" charset="0"/>
                <a:ea typeface="黑体" panose="02010609060101010101" pitchFamily="2" charset="-122"/>
              </a:rPr>
              <a:t>根域名服务器</a:t>
            </a:r>
            <a:endParaRPr kumimoji="1" lang="zh-CN" altLang="en-US" dirty="0">
              <a:solidFill>
                <a:schemeClr val="folHlink"/>
              </a:solidFill>
              <a:latin typeface="Arial" panose="020B0604020202020204" pitchFamily="34" charset="0"/>
              <a:ea typeface="黑体" panose="02010609060101010101" pitchFamily="2" charset="-122"/>
            </a:endParaRPr>
          </a:p>
        </p:txBody>
      </p:sp>
      <p:pic>
        <p:nvPicPr>
          <p:cNvPr id="39945" name="Picture 15"/>
          <p:cNvPicPr>
            <a:picLocks noChangeArrowheads="1"/>
          </p:cNvPicPr>
          <p:nvPr/>
        </p:nvPicPr>
        <p:blipFill>
          <a:blip r:embed="rId1" cstate="print"/>
          <a:srcRect/>
          <a:stretch>
            <a:fillRect/>
          </a:stretch>
        </p:blipFill>
        <p:spPr bwMode="auto">
          <a:xfrm flipH="1">
            <a:off x="2846396" y="3790413"/>
            <a:ext cx="677563" cy="1245578"/>
          </a:xfrm>
          <a:prstGeom prst="rect">
            <a:avLst/>
          </a:prstGeom>
          <a:noFill/>
          <a:ln w="9525">
            <a:noFill/>
            <a:miter lim="800000"/>
            <a:headEnd/>
            <a:tailEnd/>
          </a:ln>
        </p:spPr>
      </p:pic>
      <p:pic>
        <p:nvPicPr>
          <p:cNvPr id="39946" name="Picture 16"/>
          <p:cNvPicPr>
            <a:picLocks noChangeArrowheads="1"/>
          </p:cNvPicPr>
          <p:nvPr/>
        </p:nvPicPr>
        <p:blipFill>
          <a:blip r:embed="rId1" cstate="print"/>
          <a:srcRect/>
          <a:stretch>
            <a:fillRect/>
          </a:stretch>
        </p:blipFill>
        <p:spPr bwMode="auto">
          <a:xfrm flipH="1">
            <a:off x="2846396" y="1888102"/>
            <a:ext cx="677563" cy="1245579"/>
          </a:xfrm>
          <a:prstGeom prst="rect">
            <a:avLst/>
          </a:prstGeom>
          <a:noFill/>
          <a:ln w="9525">
            <a:noFill/>
            <a:miter lim="800000"/>
            <a:headEnd/>
            <a:tailEnd/>
          </a:ln>
        </p:spPr>
      </p:pic>
      <p:pic>
        <p:nvPicPr>
          <p:cNvPr id="39947" name="Picture 17"/>
          <p:cNvPicPr>
            <a:picLocks noChangeArrowheads="1"/>
          </p:cNvPicPr>
          <p:nvPr/>
        </p:nvPicPr>
        <p:blipFill>
          <a:blip r:embed="rId1" cstate="print"/>
          <a:srcRect/>
          <a:stretch>
            <a:fillRect/>
          </a:stretch>
        </p:blipFill>
        <p:spPr bwMode="auto">
          <a:xfrm flipH="1">
            <a:off x="5002565" y="1888102"/>
            <a:ext cx="679146" cy="1245579"/>
          </a:xfrm>
          <a:prstGeom prst="rect">
            <a:avLst/>
          </a:prstGeom>
          <a:noFill/>
          <a:ln w="9525">
            <a:noFill/>
            <a:miter lim="800000"/>
            <a:headEnd/>
            <a:tailEnd/>
          </a:ln>
        </p:spPr>
      </p:pic>
      <p:grpSp>
        <p:nvGrpSpPr>
          <p:cNvPr id="2" name="Group 40"/>
          <p:cNvGrpSpPr/>
          <p:nvPr/>
        </p:nvGrpSpPr>
        <p:grpSpPr bwMode="auto">
          <a:xfrm>
            <a:off x="2740328" y="3042118"/>
            <a:ext cx="459095" cy="896691"/>
            <a:chOff x="1731" y="1927"/>
            <a:chExt cx="290" cy="568"/>
          </a:xfrm>
        </p:grpSpPr>
        <p:sp>
          <p:nvSpPr>
            <p:cNvPr id="39980" name="Text Box 18"/>
            <p:cNvSpPr txBox="1">
              <a:spLocks noChangeArrowheads="1"/>
            </p:cNvSpPr>
            <p:nvPr/>
          </p:nvSpPr>
          <p:spPr bwMode="auto">
            <a:xfrm flipH="1">
              <a:off x="1731" y="2190"/>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39981" name="Line 20"/>
            <p:cNvSpPr>
              <a:spLocks noChangeShapeType="1"/>
            </p:cNvSpPr>
            <p:nvPr/>
          </p:nvSpPr>
          <p:spPr bwMode="auto">
            <a:xfrm rot="10800000" flipH="1">
              <a:off x="1996" y="1927"/>
              <a:ext cx="0" cy="568"/>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grpSp>
        <p:nvGrpSpPr>
          <p:cNvPr id="3" name="Group 41"/>
          <p:cNvGrpSpPr/>
          <p:nvPr/>
        </p:nvGrpSpPr>
        <p:grpSpPr bwMode="auto">
          <a:xfrm>
            <a:off x="3221587" y="2890565"/>
            <a:ext cx="459095" cy="1048244"/>
            <a:chOff x="2035" y="1831"/>
            <a:chExt cx="290" cy="664"/>
          </a:xfrm>
        </p:grpSpPr>
        <p:sp>
          <p:nvSpPr>
            <p:cNvPr id="39978" name="Text Box 19"/>
            <p:cNvSpPr txBox="1">
              <a:spLocks noChangeArrowheads="1"/>
            </p:cNvSpPr>
            <p:nvPr/>
          </p:nvSpPr>
          <p:spPr bwMode="auto">
            <a:xfrm flipH="1">
              <a:off x="2035" y="1831"/>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39979" name="Line 21"/>
            <p:cNvSpPr>
              <a:spLocks noChangeShapeType="1"/>
            </p:cNvSpPr>
            <p:nvPr/>
          </p:nvSpPr>
          <p:spPr bwMode="auto">
            <a:xfrm rot="10800000" flipH="1" flipV="1">
              <a:off x="2089" y="1927"/>
              <a:ext cx="0" cy="568"/>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grpSp>
        <p:nvGrpSpPr>
          <p:cNvPr id="4" name="Group 42"/>
          <p:cNvGrpSpPr/>
          <p:nvPr/>
        </p:nvGrpSpPr>
        <p:grpSpPr bwMode="auto">
          <a:xfrm>
            <a:off x="3409977" y="2862149"/>
            <a:ext cx="1782560" cy="1106655"/>
            <a:chOff x="2154" y="1813"/>
            <a:chExt cx="1126" cy="701"/>
          </a:xfrm>
        </p:grpSpPr>
        <p:sp>
          <p:nvSpPr>
            <p:cNvPr id="39976" name="Text Box 14"/>
            <p:cNvSpPr txBox="1">
              <a:spLocks noChangeArrowheads="1"/>
            </p:cNvSpPr>
            <p:nvPr/>
          </p:nvSpPr>
          <p:spPr bwMode="auto">
            <a:xfrm flipH="1">
              <a:off x="2154" y="2205"/>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39977" name="Line 22"/>
            <p:cNvSpPr>
              <a:spLocks noChangeShapeType="1"/>
            </p:cNvSpPr>
            <p:nvPr/>
          </p:nvSpPr>
          <p:spPr bwMode="auto">
            <a:xfrm rot="10800000" flipH="1">
              <a:off x="2245" y="1813"/>
              <a:ext cx="1035" cy="701"/>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grpSp>
        <p:nvGrpSpPr>
          <p:cNvPr id="5" name="Group 43"/>
          <p:cNvGrpSpPr/>
          <p:nvPr/>
        </p:nvGrpSpPr>
        <p:grpSpPr bwMode="auto">
          <a:xfrm>
            <a:off x="3536624" y="2890565"/>
            <a:ext cx="1955116" cy="1261365"/>
            <a:chOff x="2234" y="1831"/>
            <a:chExt cx="1235" cy="799"/>
          </a:xfrm>
        </p:grpSpPr>
        <p:sp>
          <p:nvSpPr>
            <p:cNvPr id="39974" name="Text Box 13"/>
            <p:cNvSpPr txBox="1">
              <a:spLocks noChangeArrowheads="1"/>
            </p:cNvSpPr>
            <p:nvPr/>
          </p:nvSpPr>
          <p:spPr bwMode="auto">
            <a:xfrm flipH="1">
              <a:off x="3179" y="1831"/>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39975" name="Line 23"/>
            <p:cNvSpPr>
              <a:spLocks noChangeShapeType="1"/>
            </p:cNvSpPr>
            <p:nvPr/>
          </p:nvSpPr>
          <p:spPr bwMode="auto">
            <a:xfrm flipH="1">
              <a:off x="2234" y="1870"/>
              <a:ext cx="1100" cy="760"/>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pic>
        <p:nvPicPr>
          <p:cNvPr id="39952" name="Picture 24"/>
          <p:cNvPicPr>
            <a:picLocks noChangeArrowheads="1"/>
          </p:cNvPicPr>
          <p:nvPr/>
        </p:nvPicPr>
        <p:blipFill>
          <a:blip r:embed="rId1" cstate="print"/>
          <a:srcRect/>
          <a:stretch>
            <a:fillRect/>
          </a:stretch>
        </p:blipFill>
        <p:spPr bwMode="auto">
          <a:xfrm flipH="1">
            <a:off x="5088052" y="3790413"/>
            <a:ext cx="679146" cy="1245578"/>
          </a:xfrm>
          <a:prstGeom prst="rect">
            <a:avLst/>
          </a:prstGeom>
          <a:noFill/>
          <a:ln w="9525">
            <a:noFill/>
            <a:miter lim="800000"/>
            <a:headEnd/>
            <a:tailEnd/>
          </a:ln>
        </p:spPr>
      </p:pic>
      <p:grpSp>
        <p:nvGrpSpPr>
          <p:cNvPr id="6" name="Group 45"/>
          <p:cNvGrpSpPr/>
          <p:nvPr/>
        </p:nvGrpSpPr>
        <p:grpSpPr bwMode="auto">
          <a:xfrm>
            <a:off x="3536624" y="4028795"/>
            <a:ext cx="1595755" cy="460975"/>
            <a:chOff x="2234" y="2552"/>
            <a:chExt cx="1008" cy="292"/>
          </a:xfrm>
        </p:grpSpPr>
        <p:sp>
          <p:nvSpPr>
            <p:cNvPr id="39972" name="Text Box 25"/>
            <p:cNvSpPr txBox="1">
              <a:spLocks noChangeArrowheads="1"/>
            </p:cNvSpPr>
            <p:nvPr/>
          </p:nvSpPr>
          <p:spPr bwMode="auto">
            <a:xfrm flipH="1">
              <a:off x="2275" y="2552"/>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39973" name="Line 27"/>
            <p:cNvSpPr>
              <a:spLocks noChangeShapeType="1"/>
            </p:cNvSpPr>
            <p:nvPr/>
          </p:nvSpPr>
          <p:spPr bwMode="auto">
            <a:xfrm rot="16200000" flipH="1">
              <a:off x="2738" y="2283"/>
              <a:ext cx="0" cy="1008"/>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grpSp>
        <p:nvGrpSpPr>
          <p:cNvPr id="7" name="Group 46"/>
          <p:cNvGrpSpPr/>
          <p:nvPr/>
        </p:nvGrpSpPr>
        <p:grpSpPr bwMode="auto">
          <a:xfrm>
            <a:off x="3536623" y="4483456"/>
            <a:ext cx="1625833" cy="460975"/>
            <a:chOff x="2234" y="2840"/>
            <a:chExt cx="1027" cy="292"/>
          </a:xfrm>
        </p:grpSpPr>
        <p:sp>
          <p:nvSpPr>
            <p:cNvPr id="39970" name="Line 28"/>
            <p:cNvSpPr>
              <a:spLocks noChangeShapeType="1"/>
            </p:cNvSpPr>
            <p:nvPr/>
          </p:nvSpPr>
          <p:spPr bwMode="auto">
            <a:xfrm rot="5400000">
              <a:off x="2738" y="2379"/>
              <a:ext cx="0" cy="1008"/>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sp>
          <p:nvSpPr>
            <p:cNvPr id="39971" name="Text Box 29"/>
            <p:cNvSpPr txBox="1">
              <a:spLocks noChangeArrowheads="1"/>
            </p:cNvSpPr>
            <p:nvPr/>
          </p:nvSpPr>
          <p:spPr bwMode="auto">
            <a:xfrm flipH="1">
              <a:off x="2971" y="2840"/>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grpSp>
      <p:sp>
        <p:nvSpPr>
          <p:cNvPr id="1082398" name="Text Box 30"/>
          <p:cNvSpPr txBox="1">
            <a:spLocks noChangeArrowheads="1"/>
          </p:cNvSpPr>
          <p:nvPr/>
        </p:nvSpPr>
        <p:spPr bwMode="auto">
          <a:xfrm flipH="1">
            <a:off x="3765042" y="1971772"/>
            <a:ext cx="1107256" cy="368962"/>
          </a:xfrm>
          <a:prstGeom prst="rect">
            <a:avLst/>
          </a:prstGeom>
          <a:solidFill>
            <a:schemeClr val="bg1"/>
          </a:solidFill>
          <a:ln w="9525">
            <a:noFill/>
            <a:miter lim="800000"/>
          </a:ln>
        </p:spPr>
        <p:txBody>
          <a:bodyPr wrap="none" lIns="91074" tIns="45537" rIns="91074" bIns="45537">
            <a:spAutoFit/>
          </a:bodyPr>
          <a:lstStyle/>
          <a:p>
            <a:pPr algn="ctr"/>
            <a:r>
              <a:rPr kumimoji="1" lang="zh-CN" altLang="en-US" dirty="0">
                <a:solidFill>
                  <a:schemeClr val="folHlink"/>
                </a:solidFill>
                <a:latin typeface="Arial" panose="020B0604020202020204" pitchFamily="34" charset="0"/>
                <a:ea typeface="黑体" panose="02010609060101010101" pitchFamily="2" charset="-122"/>
              </a:rPr>
              <a:t>迭代查询</a:t>
            </a:r>
            <a:endParaRPr kumimoji="1" lang="zh-CN" altLang="en-US" dirty="0">
              <a:solidFill>
                <a:schemeClr val="folHlink"/>
              </a:solidFill>
              <a:latin typeface="Arial" panose="020B0604020202020204" pitchFamily="34" charset="0"/>
              <a:ea typeface="黑体" panose="02010609060101010101" pitchFamily="2" charset="-122"/>
            </a:endParaRPr>
          </a:p>
        </p:txBody>
      </p:sp>
      <p:grpSp>
        <p:nvGrpSpPr>
          <p:cNvPr id="8" name="Group 49"/>
          <p:cNvGrpSpPr/>
          <p:nvPr/>
        </p:nvGrpSpPr>
        <p:grpSpPr bwMode="auto">
          <a:xfrm>
            <a:off x="3250085" y="4889175"/>
            <a:ext cx="2529778" cy="1005619"/>
            <a:chOff x="2053" y="3097"/>
            <a:chExt cx="1598" cy="637"/>
          </a:xfrm>
        </p:grpSpPr>
        <p:grpSp>
          <p:nvGrpSpPr>
            <p:cNvPr id="9" name="Group 48"/>
            <p:cNvGrpSpPr/>
            <p:nvPr/>
          </p:nvGrpSpPr>
          <p:grpSpPr bwMode="auto">
            <a:xfrm>
              <a:off x="2053" y="3097"/>
              <a:ext cx="1598" cy="637"/>
              <a:chOff x="2053" y="3097"/>
              <a:chExt cx="1598" cy="637"/>
            </a:xfrm>
          </p:grpSpPr>
          <p:sp>
            <p:nvSpPr>
              <p:cNvPr id="39966" name="Rectangle 36"/>
              <p:cNvSpPr>
                <a:spLocks noChangeArrowheads="1"/>
              </p:cNvSpPr>
              <p:nvPr/>
            </p:nvSpPr>
            <p:spPr bwMode="auto">
              <a:xfrm>
                <a:off x="2135" y="3356"/>
                <a:ext cx="1516" cy="263"/>
              </a:xfrm>
              <a:prstGeom prst="rect">
                <a:avLst/>
              </a:prstGeom>
              <a:solidFill>
                <a:srgbClr val="CCECFF"/>
              </a:solidFill>
              <a:ln w="9525">
                <a:solidFill>
                  <a:schemeClr val="folHlink"/>
                </a:solidFill>
                <a:miter lim="800000"/>
              </a:ln>
            </p:spPr>
            <p:txBody>
              <a:bodyPr wrap="none" anchor="ctr"/>
              <a:lstStyle/>
              <a:p>
                <a:endParaRPr lang="zh-CN" altLang="en-US" dirty="0">
                  <a:ea typeface="黑体" panose="02010609060101010101" pitchFamily="2" charset="-122"/>
                </a:endParaRPr>
              </a:p>
            </p:txBody>
          </p:sp>
          <p:grpSp>
            <p:nvGrpSpPr>
              <p:cNvPr id="10" name="Group 47"/>
              <p:cNvGrpSpPr/>
              <p:nvPr/>
            </p:nvGrpSpPr>
            <p:grpSpPr bwMode="auto">
              <a:xfrm>
                <a:off x="2053" y="3097"/>
                <a:ext cx="290" cy="637"/>
                <a:chOff x="2053" y="3097"/>
                <a:chExt cx="290" cy="637"/>
              </a:xfrm>
            </p:grpSpPr>
            <p:sp>
              <p:nvSpPr>
                <p:cNvPr id="39968" name="Text Box 33"/>
                <p:cNvSpPr txBox="1">
                  <a:spLocks noChangeArrowheads="1"/>
                </p:cNvSpPr>
                <p:nvPr/>
              </p:nvSpPr>
              <p:spPr bwMode="auto">
                <a:xfrm flipH="1">
                  <a:off x="2053" y="3097"/>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39969" name="Line 35"/>
                <p:cNvSpPr>
                  <a:spLocks noChangeShapeType="1"/>
                </p:cNvSpPr>
                <p:nvPr/>
              </p:nvSpPr>
              <p:spPr bwMode="auto">
                <a:xfrm rot="10800000" flipH="1" flipV="1">
                  <a:off x="2089" y="3166"/>
                  <a:ext cx="0" cy="568"/>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grpSp>
        <p:sp>
          <p:nvSpPr>
            <p:cNvPr id="39965" name="Text Box 6"/>
            <p:cNvSpPr txBox="1">
              <a:spLocks noChangeArrowheads="1"/>
            </p:cNvSpPr>
            <p:nvPr/>
          </p:nvSpPr>
          <p:spPr bwMode="auto">
            <a:xfrm flipH="1">
              <a:off x="2104" y="3417"/>
              <a:ext cx="1509" cy="199"/>
            </a:xfrm>
            <a:prstGeom prst="rect">
              <a:avLst/>
            </a:prstGeom>
            <a:noFill/>
            <a:ln w="9525">
              <a:noFill/>
              <a:miter lim="800000"/>
            </a:ln>
          </p:spPr>
          <p:txBody>
            <a:bodyPr wrap="none">
              <a:spAutoFit/>
            </a:bodyPr>
            <a:lstStyle/>
            <a:p>
              <a:pPr>
                <a:lnSpc>
                  <a:spcPct val="80000"/>
                </a:lnSpc>
              </a:pPr>
              <a:r>
                <a:rPr kumimoji="1" lang="en-US" altLang="zh-CN" dirty="0">
                  <a:solidFill>
                    <a:schemeClr val="folHlink"/>
                  </a:solidFill>
                  <a:latin typeface="Arial" panose="020B0604020202020204" pitchFamily="34" charset="0"/>
                  <a:ea typeface="黑体" panose="02010609060101010101" pitchFamily="2" charset="-122"/>
                </a:rPr>
                <a:t> y.abc.com</a:t>
              </a:r>
              <a:r>
                <a:rPr kumimoji="1" lang="en-US" altLang="zh-CN" sz="900" dirty="0">
                  <a:solidFill>
                    <a:schemeClr val="folHlink"/>
                  </a:solidFill>
                  <a:latin typeface="Arial" panose="020B0604020202020204" pitchFamily="34" charset="0"/>
                  <a:ea typeface="黑体" panose="02010609060101010101" pitchFamily="2" charset="-122"/>
                </a:rPr>
                <a:t> </a:t>
              </a:r>
              <a:r>
                <a:rPr kumimoji="1" lang="zh-CN" altLang="en-US" dirty="0">
                  <a:solidFill>
                    <a:schemeClr val="folHlink"/>
                  </a:solidFill>
                  <a:latin typeface="Arial" panose="020B0604020202020204" pitchFamily="34" charset="0"/>
                  <a:ea typeface="黑体" panose="02010609060101010101" pitchFamily="2" charset="-122"/>
                </a:rPr>
                <a:t>的</a:t>
              </a:r>
              <a:r>
                <a:rPr kumimoji="1" lang="zh-CN" altLang="en-US" sz="1400" dirty="0">
                  <a:solidFill>
                    <a:schemeClr val="folHlink"/>
                  </a:solidFill>
                  <a:latin typeface="Arial" panose="020B0604020202020204" pitchFamily="34" charset="0"/>
                  <a:ea typeface="黑体" panose="02010609060101010101" pitchFamily="2" charset="-122"/>
                </a:rPr>
                <a:t> </a:t>
              </a:r>
              <a:r>
                <a:rPr kumimoji="1" lang="en-US" altLang="zh-CN" dirty="0">
                  <a:solidFill>
                    <a:schemeClr val="folHlink"/>
                  </a:solidFill>
                  <a:latin typeface="Arial" panose="020B0604020202020204" pitchFamily="34" charset="0"/>
                  <a:ea typeface="黑体" panose="02010609060101010101" pitchFamily="2" charset="-122"/>
                </a:rPr>
                <a:t>IP</a:t>
              </a:r>
              <a:r>
                <a:rPr kumimoji="1" lang="en-US" altLang="zh-CN" sz="1400" dirty="0">
                  <a:solidFill>
                    <a:schemeClr val="folHlink"/>
                  </a:solidFill>
                  <a:latin typeface="Arial" panose="020B0604020202020204" pitchFamily="34" charset="0"/>
                  <a:ea typeface="黑体" panose="02010609060101010101" pitchFamily="2" charset="-122"/>
                </a:rPr>
                <a:t> </a:t>
              </a:r>
              <a:r>
                <a:rPr kumimoji="1" lang="zh-CN" altLang="en-US" dirty="0">
                  <a:solidFill>
                    <a:schemeClr val="folHlink"/>
                  </a:solidFill>
                  <a:latin typeface="Arial" panose="020B0604020202020204" pitchFamily="34" charset="0"/>
                  <a:ea typeface="黑体" panose="02010609060101010101" pitchFamily="2" charset="-122"/>
                </a:rPr>
                <a:t>地址 </a:t>
              </a:r>
              <a:endParaRPr kumimoji="1" lang="zh-CN" altLang="en-US" dirty="0">
                <a:solidFill>
                  <a:schemeClr val="folHlink"/>
                </a:solidFill>
                <a:latin typeface="Arial" panose="020B0604020202020204" pitchFamily="34" charset="0"/>
                <a:ea typeface="黑体" panose="02010609060101010101" pitchFamily="2" charset="-122"/>
              </a:endParaRPr>
            </a:p>
          </p:txBody>
        </p:sp>
      </p:grpSp>
      <p:pic>
        <p:nvPicPr>
          <p:cNvPr id="39957" name="Picture 10"/>
          <p:cNvPicPr>
            <a:picLocks noChangeArrowheads="1"/>
          </p:cNvPicPr>
          <p:nvPr/>
        </p:nvPicPr>
        <p:blipFill>
          <a:blip r:embed="rId2" cstate="print"/>
          <a:srcRect/>
          <a:stretch>
            <a:fillRect/>
          </a:stretch>
        </p:blipFill>
        <p:spPr bwMode="auto">
          <a:xfrm flipH="1">
            <a:off x="2973043" y="5984779"/>
            <a:ext cx="476511" cy="543066"/>
          </a:xfrm>
          <a:prstGeom prst="rect">
            <a:avLst/>
          </a:prstGeom>
          <a:noFill/>
          <a:ln w="9525">
            <a:noFill/>
            <a:miter lim="800000"/>
            <a:headEnd/>
            <a:tailEnd/>
          </a:ln>
        </p:spPr>
      </p:pic>
      <p:sp>
        <p:nvSpPr>
          <p:cNvPr id="39958" name="Text Box 11"/>
          <p:cNvSpPr txBox="1">
            <a:spLocks noChangeArrowheads="1"/>
          </p:cNvSpPr>
          <p:nvPr/>
        </p:nvSpPr>
        <p:spPr bwMode="auto">
          <a:xfrm flipH="1">
            <a:off x="2692837" y="6489956"/>
            <a:ext cx="1350913" cy="313563"/>
          </a:xfrm>
          <a:prstGeom prst="rect">
            <a:avLst/>
          </a:prstGeom>
          <a:noFill/>
          <a:ln w="9525">
            <a:noFill/>
            <a:miter lim="800000"/>
          </a:ln>
        </p:spPr>
        <p:txBody>
          <a:bodyPr wrap="none" lIns="91074" tIns="45537" rIns="91074" bIns="45537">
            <a:spAutoFit/>
          </a:bodyPr>
          <a:lstStyle/>
          <a:p>
            <a:pPr>
              <a:lnSpc>
                <a:spcPct val="80000"/>
              </a:lnSpc>
            </a:pPr>
            <a:r>
              <a:rPr kumimoji="1" lang="en-US" altLang="zh-CN" dirty="0">
                <a:solidFill>
                  <a:schemeClr val="folHlink"/>
                </a:solidFill>
                <a:latin typeface="Arial" panose="020B0604020202020204" pitchFamily="34" charset="0"/>
                <a:ea typeface="黑体" panose="02010609060101010101" pitchFamily="2" charset="-122"/>
              </a:rPr>
              <a:t>m.xyz.com </a:t>
            </a:r>
            <a:endParaRPr kumimoji="1" lang="en-US" altLang="zh-CN" dirty="0">
              <a:solidFill>
                <a:schemeClr val="folHlink"/>
              </a:solidFill>
              <a:latin typeface="Arial" panose="020B0604020202020204" pitchFamily="34" charset="0"/>
              <a:ea typeface="黑体" panose="02010609060101010101" pitchFamily="2" charset="-122"/>
            </a:endParaRPr>
          </a:p>
        </p:txBody>
      </p:sp>
      <p:sp>
        <p:nvSpPr>
          <p:cNvPr id="1082399" name="Text Box 31"/>
          <p:cNvSpPr txBox="1">
            <a:spLocks noChangeArrowheads="1"/>
          </p:cNvSpPr>
          <p:nvPr/>
        </p:nvSpPr>
        <p:spPr bwMode="auto">
          <a:xfrm flipH="1">
            <a:off x="2473734" y="5129134"/>
            <a:ext cx="645592" cy="618261"/>
          </a:xfrm>
          <a:prstGeom prst="rect">
            <a:avLst/>
          </a:prstGeom>
          <a:noFill/>
          <a:ln w="9525">
            <a:noFill/>
            <a:miter lim="800000"/>
          </a:ln>
        </p:spPr>
        <p:txBody>
          <a:bodyPr wrap="none" lIns="91074" tIns="45537" rIns="91074" bIns="45537">
            <a:spAutoFit/>
          </a:bodyPr>
          <a:lstStyle/>
          <a:p>
            <a:pPr algn="ctr"/>
            <a:r>
              <a:rPr kumimoji="1" lang="zh-CN" altLang="en-US" dirty="0">
                <a:solidFill>
                  <a:schemeClr val="folHlink"/>
                </a:solidFill>
                <a:latin typeface="Arial" panose="020B0604020202020204" pitchFamily="34" charset="0"/>
                <a:ea typeface="黑体" panose="02010609060101010101" pitchFamily="2" charset="-122"/>
              </a:rPr>
              <a:t>递归</a:t>
            </a:r>
            <a:endParaRPr kumimoji="1" lang="zh-CN" altLang="en-US" dirty="0">
              <a:solidFill>
                <a:schemeClr val="folHlink"/>
              </a:solidFill>
              <a:latin typeface="Arial" panose="020B0604020202020204" pitchFamily="34" charset="0"/>
              <a:ea typeface="黑体" panose="02010609060101010101" pitchFamily="2" charset="-122"/>
            </a:endParaRPr>
          </a:p>
          <a:p>
            <a:pPr algn="ctr">
              <a:lnSpc>
                <a:spcPct val="90000"/>
              </a:lnSpc>
            </a:pPr>
            <a:r>
              <a:rPr kumimoji="1" lang="zh-CN" altLang="en-US" dirty="0">
                <a:solidFill>
                  <a:schemeClr val="folHlink"/>
                </a:solidFill>
                <a:latin typeface="Arial" panose="020B0604020202020204" pitchFamily="34" charset="0"/>
                <a:ea typeface="黑体" panose="02010609060101010101" pitchFamily="2" charset="-122"/>
              </a:rPr>
              <a:t>查询</a:t>
            </a:r>
            <a:endParaRPr kumimoji="1" lang="zh-CN" altLang="en-US" dirty="0">
              <a:solidFill>
                <a:schemeClr val="folHlink"/>
              </a:solidFill>
              <a:latin typeface="Arial" panose="020B0604020202020204" pitchFamily="34" charset="0"/>
              <a:ea typeface="黑体" panose="02010609060101010101" pitchFamily="2" charset="-122"/>
            </a:endParaRPr>
          </a:p>
        </p:txBody>
      </p:sp>
      <p:grpSp>
        <p:nvGrpSpPr>
          <p:cNvPr id="11" name="Group 39"/>
          <p:cNvGrpSpPr/>
          <p:nvPr/>
        </p:nvGrpSpPr>
        <p:grpSpPr bwMode="auto">
          <a:xfrm>
            <a:off x="2764074" y="4998104"/>
            <a:ext cx="459096" cy="1067188"/>
            <a:chOff x="1746" y="3166"/>
            <a:chExt cx="290" cy="676"/>
          </a:xfrm>
        </p:grpSpPr>
        <p:sp>
          <p:nvSpPr>
            <p:cNvPr id="39962" name="Text Box 32"/>
            <p:cNvSpPr txBox="1">
              <a:spLocks noChangeArrowheads="1"/>
            </p:cNvSpPr>
            <p:nvPr/>
          </p:nvSpPr>
          <p:spPr bwMode="auto">
            <a:xfrm flipH="1">
              <a:off x="1746" y="3550"/>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39963" name="Line 34"/>
            <p:cNvSpPr>
              <a:spLocks noChangeShapeType="1"/>
            </p:cNvSpPr>
            <p:nvPr/>
          </p:nvSpPr>
          <p:spPr bwMode="auto">
            <a:xfrm rot="10800000" flipH="1">
              <a:off x="1996" y="3166"/>
              <a:ext cx="0" cy="568"/>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sp>
        <p:nvSpPr>
          <p:cNvPr id="39961" name="Text Box 50"/>
          <p:cNvSpPr txBox="1">
            <a:spLocks noChangeArrowheads="1"/>
          </p:cNvSpPr>
          <p:nvPr/>
        </p:nvSpPr>
        <p:spPr bwMode="auto">
          <a:xfrm flipH="1">
            <a:off x="3267499" y="6131595"/>
            <a:ext cx="3517627" cy="313563"/>
          </a:xfrm>
          <a:prstGeom prst="rect">
            <a:avLst/>
          </a:prstGeom>
          <a:noFill/>
          <a:ln w="9525">
            <a:noFill/>
            <a:miter lim="800000"/>
          </a:ln>
        </p:spPr>
        <p:txBody>
          <a:bodyPr lIns="91074" tIns="45537" rIns="91074" bIns="45537">
            <a:spAutoFit/>
          </a:bodyPr>
          <a:lstStyle/>
          <a:p>
            <a:pPr algn="ctr">
              <a:lnSpc>
                <a:spcPct val="80000"/>
              </a:lnSpc>
            </a:pPr>
            <a:r>
              <a:rPr kumimoji="1" lang="zh-CN" altLang="en-US" dirty="0">
                <a:solidFill>
                  <a:schemeClr val="folHlink"/>
                </a:solidFill>
                <a:latin typeface="Arial" panose="020B0604020202020204" pitchFamily="34" charset="0"/>
                <a:ea typeface="黑体" panose="02010609060101010101" pitchFamily="2" charset="-122"/>
              </a:rPr>
              <a:t>需要查找 </a:t>
            </a:r>
            <a:r>
              <a:rPr kumimoji="1" lang="en-US" altLang="zh-CN" dirty="0">
                <a:solidFill>
                  <a:schemeClr val="folHlink"/>
                </a:solidFill>
                <a:latin typeface="Arial" panose="020B0604020202020204" pitchFamily="34" charset="0"/>
                <a:ea typeface="黑体" panose="02010609060101010101" pitchFamily="2" charset="-122"/>
              </a:rPr>
              <a:t>y.abc.com </a:t>
            </a:r>
            <a:r>
              <a:rPr kumimoji="1" lang="zh-CN" altLang="en-US" dirty="0">
                <a:solidFill>
                  <a:schemeClr val="folHlink"/>
                </a:solidFill>
                <a:latin typeface="Arial" panose="020B0604020202020204" pitchFamily="34" charset="0"/>
                <a:ea typeface="黑体" panose="02010609060101010101" pitchFamily="2" charset="-122"/>
              </a:rPr>
              <a:t>的 </a:t>
            </a:r>
            <a:r>
              <a:rPr kumimoji="1" lang="en-US" altLang="zh-CN" dirty="0">
                <a:solidFill>
                  <a:schemeClr val="folHlink"/>
                </a:solidFill>
                <a:latin typeface="Arial" panose="020B0604020202020204" pitchFamily="34" charset="0"/>
                <a:ea typeface="黑体" panose="02010609060101010101" pitchFamily="2" charset="-122"/>
              </a:rPr>
              <a:t>IP </a:t>
            </a:r>
            <a:r>
              <a:rPr kumimoji="1" lang="zh-CN" altLang="en-US" dirty="0">
                <a:solidFill>
                  <a:schemeClr val="folHlink"/>
                </a:solidFill>
                <a:latin typeface="Arial" panose="020B0604020202020204" pitchFamily="34" charset="0"/>
                <a:ea typeface="黑体" panose="02010609060101010101" pitchFamily="2" charset="-122"/>
              </a:rPr>
              <a:t>地址</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45" name="灯片编号占位符 44"/>
          <p:cNvSpPr>
            <a:spLocks noGrp="1"/>
          </p:cNvSpPr>
          <p:nvPr>
            <p:ph type="sldNum" sz="quarter" idx="12"/>
          </p:nvPr>
        </p:nvSpPr>
        <p:spPr/>
        <p:txBody>
          <a:bodyPr/>
          <a:lstStyle/>
          <a:p>
            <a:fld id="{B6F15528-21DE-4FAA-801E-634DDDAF4B2B}" type="slidenum">
              <a:rPr lang="en-US" smtClean="0"/>
            </a:fld>
            <a:endParaRPr lang="en-US"/>
          </a:p>
        </p:txBody>
      </p:sp>
      <p:sp>
        <p:nvSpPr>
          <p:cNvPr id="46" name="页脚占位符 45"/>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1082399"/>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4" fill="hold" nodeType="afterEffect">
                                  <p:stCondLst>
                                    <p:cond delay="50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000"/>
                                        <p:tgtEl>
                                          <p:spTgt spid="2"/>
                                        </p:tgtEl>
                                      </p:cBhvr>
                                    </p:animEffect>
                                  </p:childTnLst>
                                </p:cTn>
                              </p:par>
                            </p:childTnLst>
                          </p:cTn>
                        </p:par>
                        <p:par>
                          <p:cTn id="15" fill="hold">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1082398"/>
                                        </p:tgtEl>
                                        <p:attrNameLst>
                                          <p:attrName>style.visibility</p:attrName>
                                        </p:attrNameLst>
                                      </p:cBhvr>
                                      <p:to>
                                        <p:strVal val="visible"/>
                                      </p:to>
                                    </p:set>
                                  </p:childTnLst>
                                </p:cTn>
                              </p:par>
                            </p:childTnLst>
                          </p:cTn>
                        </p:par>
                        <p:par>
                          <p:cTn id="18" fill="hold">
                            <p:stCondLst>
                              <p:cond delay="2500"/>
                            </p:stCondLst>
                            <p:childTnLst>
                              <p:par>
                                <p:cTn id="19" presetID="22" presetClass="entr" presetSubtype="1" fill="hold" nodeType="afterEffect">
                                  <p:stCondLst>
                                    <p:cond delay="50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3500"/>
                            </p:stCondLst>
                            <p:childTnLst>
                              <p:par>
                                <p:cTn id="23" presetID="22" presetClass="entr" presetSubtype="8" fill="hold" nodeType="afterEffect">
                                  <p:stCondLst>
                                    <p:cond delay="50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4500"/>
                            </p:stCondLst>
                            <p:childTnLst>
                              <p:par>
                                <p:cTn id="27" presetID="22" presetClass="entr" presetSubtype="2"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1000"/>
                                        <p:tgtEl>
                                          <p:spTgt spid="5"/>
                                        </p:tgtEl>
                                      </p:cBhvr>
                                    </p:animEffect>
                                  </p:childTnLst>
                                </p:cTn>
                              </p:par>
                            </p:childTnLst>
                          </p:cTn>
                        </p:par>
                        <p:par>
                          <p:cTn id="30" fill="hold">
                            <p:stCondLst>
                              <p:cond delay="6000"/>
                            </p:stCondLst>
                            <p:childTnLst>
                              <p:par>
                                <p:cTn id="31" presetID="22" presetClass="entr" presetSubtype="8" fill="hold" nodeType="afterEffect">
                                  <p:stCondLst>
                                    <p:cond delay="50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par>
                          <p:cTn id="34" fill="hold">
                            <p:stCondLst>
                              <p:cond delay="7000"/>
                            </p:stCondLst>
                            <p:childTnLst>
                              <p:par>
                                <p:cTn id="35" presetID="22" presetClass="entr" presetSubtype="2" fill="hold"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right)">
                                      <p:cBhvr>
                                        <p:cTn id="37" dur="1000"/>
                                        <p:tgtEl>
                                          <p:spTgt spid="7"/>
                                        </p:tgtEl>
                                      </p:cBhvr>
                                    </p:animEffect>
                                  </p:childTnLst>
                                </p:cTn>
                              </p:par>
                            </p:childTnLst>
                          </p:cTn>
                        </p:par>
                        <p:par>
                          <p:cTn id="38" fill="hold">
                            <p:stCondLst>
                              <p:cond delay="8500"/>
                            </p:stCondLst>
                            <p:childTnLst>
                              <p:par>
                                <p:cTn id="39" presetID="22" presetClass="entr" presetSubtype="1" fill="hold" nodeType="afterEffect">
                                  <p:stCondLst>
                                    <p:cond delay="50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2398" grpId="0" animBg="1"/>
      <p:bldP spid="10823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normAutofit fontScale="90000"/>
          </a:bodyPr>
          <a:lstStyle/>
          <a:p>
            <a:pPr algn="ctr" eaLnBrk="1" hangingPunct="1"/>
            <a:r>
              <a:rPr lang="zh-CN" altLang="en-US" dirty="0" smtClean="0">
                <a:latin typeface="黑体" panose="02010609060101010101" pitchFamily="2" charset="-122"/>
                <a:ea typeface="黑体" panose="02010609060101010101" pitchFamily="2" charset="-122"/>
              </a:rPr>
              <a:t>本地域名服务器采用递归查询</a:t>
            </a:r>
            <a:br>
              <a:rPr lang="zh-CN" altLang="en-US" dirty="0" smtClean="0">
                <a:latin typeface="黑体" panose="02010609060101010101" pitchFamily="2" charset="-122"/>
                <a:ea typeface="黑体" panose="02010609060101010101" pitchFamily="2" charset="-122"/>
              </a:rPr>
            </a:br>
            <a:r>
              <a:rPr lang="zh-CN" altLang="en-US" sz="4000" dirty="0" smtClean="0">
                <a:latin typeface="黑体" panose="02010609060101010101" pitchFamily="2" charset="-122"/>
                <a:ea typeface="黑体" panose="02010609060101010101" pitchFamily="2" charset="-122"/>
              </a:rPr>
              <a:t>（比较少用</a:t>
            </a:r>
            <a:r>
              <a:rPr lang="zh-CN" altLang="en-US" sz="4000" dirty="0" smtClean="0"/>
              <a:t>）</a:t>
            </a:r>
            <a:r>
              <a:rPr lang="zh-CN" altLang="en-US" dirty="0" smtClean="0"/>
              <a:t> </a:t>
            </a:r>
            <a:endParaRPr lang="zh-CN" altLang="en-US" dirty="0" smtClean="0"/>
          </a:p>
        </p:txBody>
      </p:sp>
      <p:sp>
        <p:nvSpPr>
          <p:cNvPr id="40964" name="Rectangle 4"/>
          <p:cNvSpPr>
            <a:spLocks noChangeArrowheads="1"/>
          </p:cNvSpPr>
          <p:nvPr/>
        </p:nvSpPr>
        <p:spPr bwMode="auto">
          <a:xfrm flipH="1">
            <a:off x="3101274" y="2008082"/>
            <a:ext cx="3026869" cy="2849519"/>
          </a:xfrm>
          <a:prstGeom prst="rect">
            <a:avLst/>
          </a:prstGeom>
          <a:solidFill>
            <a:srgbClr val="FFFF99"/>
          </a:solidFill>
          <a:ln w="9525" algn="ctr">
            <a:noFill/>
            <a:prstDash val="dash"/>
            <a:miter lim="800000"/>
          </a:ln>
        </p:spPr>
        <p:txBody>
          <a:bodyPr wrap="none" lIns="91074" tIns="45537" rIns="91074" bIns="45537" anchor="ctr"/>
          <a:lstStyle/>
          <a:p>
            <a:endParaRPr lang="zh-CN" altLang="en-US" dirty="0">
              <a:ea typeface="黑体" panose="02010609060101010101" pitchFamily="2" charset="-122"/>
            </a:endParaRPr>
          </a:p>
        </p:txBody>
      </p:sp>
      <p:sp>
        <p:nvSpPr>
          <p:cNvPr id="40965" name="Text Box 6"/>
          <p:cNvSpPr txBox="1">
            <a:spLocks noChangeArrowheads="1"/>
          </p:cNvSpPr>
          <p:nvPr/>
        </p:nvSpPr>
        <p:spPr bwMode="auto">
          <a:xfrm flipH="1">
            <a:off x="6057805" y="2192788"/>
            <a:ext cx="1799755" cy="562862"/>
          </a:xfrm>
          <a:prstGeom prst="rect">
            <a:avLst/>
          </a:prstGeom>
          <a:noFill/>
          <a:ln w="9525">
            <a:noFill/>
            <a:miter lim="800000"/>
          </a:ln>
        </p:spPr>
        <p:txBody>
          <a:bodyPr wrap="none" lIns="91074" tIns="45537" rIns="91074" bIns="45537">
            <a:spAutoFit/>
          </a:bodyPr>
          <a:lstStyle/>
          <a:p>
            <a:pPr algn="ctr">
              <a:lnSpc>
                <a:spcPct val="85000"/>
              </a:lnSpc>
            </a:pPr>
            <a:r>
              <a:rPr kumimoji="1" lang="zh-CN" altLang="en-US" dirty="0">
                <a:solidFill>
                  <a:schemeClr val="folHlink"/>
                </a:solidFill>
                <a:latin typeface="Arial" panose="020B0604020202020204" pitchFamily="34" charset="0"/>
                <a:ea typeface="黑体" panose="02010609060101010101" pitchFamily="2" charset="-122"/>
              </a:rPr>
              <a:t>顶级域名服务器</a:t>
            </a:r>
            <a:endParaRPr kumimoji="1" lang="zh-CN" altLang="en-US" dirty="0">
              <a:solidFill>
                <a:schemeClr val="folHlink"/>
              </a:solidFill>
              <a:latin typeface="Arial" panose="020B0604020202020204" pitchFamily="34" charset="0"/>
              <a:ea typeface="黑体" panose="02010609060101010101" pitchFamily="2" charset="-122"/>
            </a:endParaRPr>
          </a:p>
          <a:p>
            <a:pPr algn="ctr">
              <a:lnSpc>
                <a:spcPct val="85000"/>
              </a:lnSpc>
            </a:pPr>
            <a:r>
              <a:rPr kumimoji="1" lang="en-US" altLang="zh-CN" dirty="0">
                <a:solidFill>
                  <a:schemeClr val="folHlink"/>
                </a:solidFill>
                <a:latin typeface="Arial" panose="020B0604020202020204" pitchFamily="34" charset="0"/>
                <a:ea typeface="黑体" panose="02010609060101010101" pitchFamily="2" charset="-122"/>
              </a:rPr>
              <a:t>dns.com</a:t>
            </a:r>
            <a:endParaRPr kumimoji="1" lang="en-US" altLang="zh-CN" dirty="0">
              <a:solidFill>
                <a:schemeClr val="folHlink"/>
              </a:solidFill>
              <a:latin typeface="Arial" panose="020B0604020202020204" pitchFamily="34" charset="0"/>
              <a:ea typeface="黑体" panose="02010609060101010101" pitchFamily="2" charset="-122"/>
            </a:endParaRPr>
          </a:p>
        </p:txBody>
      </p:sp>
      <p:sp>
        <p:nvSpPr>
          <p:cNvPr id="40966" name="Text Box 7"/>
          <p:cNvSpPr txBox="1">
            <a:spLocks noChangeArrowheads="1"/>
          </p:cNvSpPr>
          <p:nvPr/>
        </p:nvSpPr>
        <p:spPr bwMode="auto">
          <a:xfrm flipH="1">
            <a:off x="5851102" y="4054052"/>
            <a:ext cx="2132423" cy="535162"/>
          </a:xfrm>
          <a:prstGeom prst="rect">
            <a:avLst/>
          </a:prstGeom>
          <a:noFill/>
          <a:ln w="9525">
            <a:noFill/>
            <a:miter lim="800000"/>
          </a:ln>
        </p:spPr>
        <p:txBody>
          <a:bodyPr lIns="91074" tIns="45537" rIns="91074" bIns="45537">
            <a:spAutoFit/>
          </a:bodyPr>
          <a:lstStyle/>
          <a:p>
            <a:pPr algn="ctr">
              <a:lnSpc>
                <a:spcPct val="80000"/>
              </a:lnSpc>
            </a:pPr>
            <a:r>
              <a:rPr kumimoji="1" lang="zh-CN" altLang="en-US" dirty="0" smtClean="0">
                <a:solidFill>
                  <a:schemeClr val="folHlink"/>
                </a:solidFill>
                <a:latin typeface="Arial" panose="020B0604020202020204" pitchFamily="34" charset="0"/>
                <a:ea typeface="黑体" panose="02010609060101010101" pitchFamily="2" charset="-122"/>
              </a:rPr>
              <a:t>权威</a:t>
            </a:r>
            <a:r>
              <a:rPr kumimoji="1" lang="zh-CN" altLang="zh-CN" dirty="0" smtClean="0">
                <a:solidFill>
                  <a:schemeClr val="folHlink"/>
                </a:solidFill>
                <a:latin typeface="Arial" panose="020B0604020202020204" pitchFamily="34" charset="0"/>
                <a:ea typeface="黑体" panose="02010609060101010101" pitchFamily="2" charset="-122"/>
              </a:rPr>
              <a:t>域名服务</a:t>
            </a:r>
            <a:r>
              <a:rPr kumimoji="1" lang="zh-CN" altLang="en-US" dirty="0" smtClean="0">
                <a:solidFill>
                  <a:schemeClr val="folHlink"/>
                </a:solidFill>
                <a:latin typeface="Arial" panose="020B0604020202020204" pitchFamily="34" charset="0"/>
                <a:ea typeface="黑体" panose="02010609060101010101" pitchFamily="2" charset="-122"/>
              </a:rPr>
              <a:t>器</a:t>
            </a:r>
            <a:r>
              <a:rPr kumimoji="1" lang="en-US" altLang="zh-CN" dirty="0" smtClean="0">
                <a:solidFill>
                  <a:schemeClr val="folHlink"/>
                </a:solidFill>
                <a:latin typeface="Arial" panose="020B0604020202020204" pitchFamily="34" charset="0"/>
                <a:ea typeface="黑体" panose="02010609060101010101" pitchFamily="2" charset="-122"/>
              </a:rPr>
              <a:t>dns.abc.com</a:t>
            </a:r>
            <a:endParaRPr kumimoji="1" lang="en-US" altLang="zh-CN" dirty="0">
              <a:solidFill>
                <a:schemeClr val="folHlink"/>
              </a:solidFill>
              <a:latin typeface="Arial" panose="020B0604020202020204" pitchFamily="34" charset="0"/>
              <a:ea typeface="黑体" panose="02010609060101010101" pitchFamily="2" charset="-122"/>
            </a:endParaRPr>
          </a:p>
        </p:txBody>
      </p:sp>
      <p:sp>
        <p:nvSpPr>
          <p:cNvPr id="40967" name="Text Box 8"/>
          <p:cNvSpPr txBox="1">
            <a:spLocks noChangeArrowheads="1"/>
          </p:cNvSpPr>
          <p:nvPr/>
        </p:nvSpPr>
        <p:spPr bwMode="auto">
          <a:xfrm flipH="1">
            <a:off x="1405102" y="3983012"/>
            <a:ext cx="1799755" cy="535162"/>
          </a:xfrm>
          <a:prstGeom prst="rect">
            <a:avLst/>
          </a:prstGeom>
          <a:noFill/>
          <a:ln w="9525">
            <a:noFill/>
            <a:miter lim="800000"/>
          </a:ln>
        </p:spPr>
        <p:txBody>
          <a:bodyPr wrap="none" lIns="91074" tIns="45537" rIns="91074" bIns="45537">
            <a:spAutoFit/>
          </a:bodyPr>
          <a:lstStyle/>
          <a:p>
            <a:pPr algn="ctr">
              <a:lnSpc>
                <a:spcPct val="80000"/>
              </a:lnSpc>
            </a:pPr>
            <a:r>
              <a:rPr kumimoji="1" lang="zh-CN" altLang="en-US" dirty="0">
                <a:solidFill>
                  <a:schemeClr val="hlink"/>
                </a:solidFill>
                <a:latin typeface="Arial" panose="020B0604020202020204" pitchFamily="34" charset="0"/>
                <a:ea typeface="黑体" panose="02010609060101010101" pitchFamily="2" charset="-122"/>
              </a:rPr>
              <a:t>本地域名服务器</a:t>
            </a:r>
            <a:endParaRPr kumimoji="1" lang="zh-CN" altLang="en-US" dirty="0">
              <a:solidFill>
                <a:schemeClr val="hlink"/>
              </a:solidFill>
              <a:latin typeface="Arial" panose="020B0604020202020204" pitchFamily="34" charset="0"/>
              <a:ea typeface="黑体" panose="02010609060101010101" pitchFamily="2" charset="-122"/>
            </a:endParaRPr>
          </a:p>
          <a:p>
            <a:pPr algn="ctr">
              <a:lnSpc>
                <a:spcPct val="80000"/>
              </a:lnSpc>
            </a:pPr>
            <a:r>
              <a:rPr kumimoji="1" lang="en-US" altLang="zh-CN" dirty="0">
                <a:solidFill>
                  <a:schemeClr val="hlink"/>
                </a:solidFill>
                <a:latin typeface="Arial" panose="020B0604020202020204" pitchFamily="34" charset="0"/>
                <a:ea typeface="黑体" panose="02010609060101010101" pitchFamily="2" charset="-122"/>
              </a:rPr>
              <a:t>dns.xyz.com</a:t>
            </a:r>
            <a:endParaRPr kumimoji="1" lang="en-US" altLang="zh-CN" dirty="0">
              <a:solidFill>
                <a:schemeClr val="hlink"/>
              </a:solidFill>
              <a:latin typeface="Arial" panose="020B0604020202020204" pitchFamily="34" charset="0"/>
              <a:ea typeface="黑体" panose="02010609060101010101" pitchFamily="2" charset="-122"/>
            </a:endParaRPr>
          </a:p>
        </p:txBody>
      </p:sp>
      <p:pic>
        <p:nvPicPr>
          <p:cNvPr id="40968" name="Picture 9"/>
          <p:cNvPicPr>
            <a:picLocks noChangeArrowheads="1"/>
          </p:cNvPicPr>
          <p:nvPr/>
        </p:nvPicPr>
        <p:blipFill>
          <a:blip r:embed="rId1" cstate="print"/>
          <a:srcRect/>
          <a:stretch>
            <a:fillRect/>
          </a:stretch>
        </p:blipFill>
        <p:spPr bwMode="auto">
          <a:xfrm flipH="1">
            <a:off x="3311825" y="5842698"/>
            <a:ext cx="471761" cy="514650"/>
          </a:xfrm>
          <a:prstGeom prst="rect">
            <a:avLst/>
          </a:prstGeom>
          <a:noFill/>
          <a:ln w="9525">
            <a:noFill/>
            <a:miter lim="800000"/>
            <a:headEnd/>
            <a:tailEnd/>
          </a:ln>
        </p:spPr>
      </p:pic>
      <p:sp>
        <p:nvSpPr>
          <p:cNvPr id="40969" name="Text Box 10"/>
          <p:cNvSpPr txBox="1">
            <a:spLocks noChangeArrowheads="1"/>
          </p:cNvSpPr>
          <p:nvPr/>
        </p:nvSpPr>
        <p:spPr bwMode="auto">
          <a:xfrm flipH="1">
            <a:off x="3031618" y="6322616"/>
            <a:ext cx="1350913" cy="313563"/>
          </a:xfrm>
          <a:prstGeom prst="rect">
            <a:avLst/>
          </a:prstGeom>
          <a:noFill/>
          <a:ln w="9525">
            <a:noFill/>
            <a:miter lim="800000"/>
          </a:ln>
        </p:spPr>
        <p:txBody>
          <a:bodyPr wrap="none" lIns="91074" tIns="45537" rIns="91074" bIns="45537">
            <a:spAutoFit/>
          </a:bodyPr>
          <a:lstStyle/>
          <a:p>
            <a:pPr>
              <a:lnSpc>
                <a:spcPct val="80000"/>
              </a:lnSpc>
            </a:pPr>
            <a:r>
              <a:rPr kumimoji="1" lang="en-US" altLang="zh-CN" dirty="0">
                <a:solidFill>
                  <a:schemeClr val="folHlink"/>
                </a:solidFill>
                <a:latin typeface="Arial" panose="020B0604020202020204" pitchFamily="34" charset="0"/>
                <a:ea typeface="黑体" panose="02010609060101010101" pitchFamily="2" charset="-122"/>
              </a:rPr>
              <a:t>m.xyz.com </a:t>
            </a:r>
            <a:endParaRPr kumimoji="1" lang="en-US" altLang="zh-CN" dirty="0">
              <a:solidFill>
                <a:schemeClr val="folHlink"/>
              </a:solidFill>
              <a:latin typeface="Arial" panose="020B0604020202020204" pitchFamily="34" charset="0"/>
              <a:ea typeface="黑体" panose="02010609060101010101" pitchFamily="2" charset="-122"/>
            </a:endParaRPr>
          </a:p>
        </p:txBody>
      </p:sp>
      <p:sp>
        <p:nvSpPr>
          <p:cNvPr id="40970" name="Text Box 11"/>
          <p:cNvSpPr txBox="1">
            <a:spLocks noChangeArrowheads="1"/>
          </p:cNvSpPr>
          <p:nvPr/>
        </p:nvSpPr>
        <p:spPr bwMode="auto">
          <a:xfrm flipH="1">
            <a:off x="1634501" y="2192788"/>
            <a:ext cx="1568922" cy="368962"/>
          </a:xfrm>
          <a:prstGeom prst="rect">
            <a:avLst/>
          </a:prstGeom>
          <a:noFill/>
          <a:ln w="9525">
            <a:noFill/>
            <a:miter lim="800000"/>
          </a:ln>
        </p:spPr>
        <p:txBody>
          <a:bodyPr wrap="none" lIns="91074" tIns="45537" rIns="91074" bIns="45537">
            <a:spAutoFit/>
          </a:bodyPr>
          <a:lstStyle/>
          <a:p>
            <a:pPr algn="ctr"/>
            <a:r>
              <a:rPr kumimoji="1" lang="zh-CN" altLang="en-US" dirty="0">
                <a:solidFill>
                  <a:schemeClr val="folHlink"/>
                </a:solidFill>
                <a:latin typeface="Arial" panose="020B0604020202020204" pitchFamily="34" charset="0"/>
                <a:ea typeface="黑体" panose="02010609060101010101" pitchFamily="2" charset="-122"/>
              </a:rPr>
              <a:t>根域名服务器</a:t>
            </a:r>
            <a:endParaRPr kumimoji="1" lang="zh-CN" altLang="en-US" dirty="0">
              <a:solidFill>
                <a:schemeClr val="folHlink"/>
              </a:solidFill>
              <a:latin typeface="Arial" panose="020B0604020202020204" pitchFamily="34" charset="0"/>
              <a:ea typeface="黑体" panose="02010609060101010101" pitchFamily="2" charset="-122"/>
            </a:endParaRPr>
          </a:p>
        </p:txBody>
      </p:sp>
      <p:pic>
        <p:nvPicPr>
          <p:cNvPr id="40971" name="Picture 14"/>
          <p:cNvPicPr>
            <a:picLocks noChangeArrowheads="1"/>
          </p:cNvPicPr>
          <p:nvPr/>
        </p:nvPicPr>
        <p:blipFill>
          <a:blip r:embed="rId2" cstate="print"/>
          <a:srcRect/>
          <a:stretch>
            <a:fillRect/>
          </a:stretch>
        </p:blipFill>
        <p:spPr bwMode="auto">
          <a:xfrm flipH="1">
            <a:off x="3186761" y="3777783"/>
            <a:ext cx="669647" cy="1180853"/>
          </a:xfrm>
          <a:prstGeom prst="rect">
            <a:avLst/>
          </a:prstGeom>
          <a:noFill/>
          <a:ln w="9525">
            <a:noFill/>
            <a:miter lim="800000"/>
            <a:headEnd/>
            <a:tailEnd/>
          </a:ln>
        </p:spPr>
      </p:pic>
      <p:pic>
        <p:nvPicPr>
          <p:cNvPr id="40972" name="Picture 15"/>
          <p:cNvPicPr>
            <a:picLocks noChangeArrowheads="1"/>
          </p:cNvPicPr>
          <p:nvPr/>
        </p:nvPicPr>
        <p:blipFill>
          <a:blip r:embed="rId2" cstate="print"/>
          <a:srcRect/>
          <a:stretch>
            <a:fillRect/>
          </a:stretch>
        </p:blipFill>
        <p:spPr bwMode="auto">
          <a:xfrm flipH="1">
            <a:off x="3186761" y="1974930"/>
            <a:ext cx="669647" cy="1180853"/>
          </a:xfrm>
          <a:prstGeom prst="rect">
            <a:avLst/>
          </a:prstGeom>
          <a:noFill/>
          <a:ln w="9525">
            <a:noFill/>
            <a:miter lim="800000"/>
            <a:headEnd/>
            <a:tailEnd/>
          </a:ln>
        </p:spPr>
      </p:pic>
      <p:pic>
        <p:nvPicPr>
          <p:cNvPr id="40973" name="Picture 16"/>
          <p:cNvPicPr>
            <a:picLocks noChangeArrowheads="1"/>
          </p:cNvPicPr>
          <p:nvPr/>
        </p:nvPicPr>
        <p:blipFill>
          <a:blip r:embed="rId2" cstate="print"/>
          <a:srcRect/>
          <a:stretch>
            <a:fillRect/>
          </a:stretch>
        </p:blipFill>
        <p:spPr bwMode="auto">
          <a:xfrm flipH="1">
            <a:off x="5319183" y="1974930"/>
            <a:ext cx="671230" cy="1180853"/>
          </a:xfrm>
          <a:prstGeom prst="rect">
            <a:avLst/>
          </a:prstGeom>
          <a:noFill/>
          <a:ln w="9525">
            <a:noFill/>
            <a:miter lim="800000"/>
            <a:headEnd/>
            <a:tailEnd/>
          </a:ln>
        </p:spPr>
      </p:pic>
      <p:grpSp>
        <p:nvGrpSpPr>
          <p:cNvPr id="2" name="Group 37"/>
          <p:cNvGrpSpPr/>
          <p:nvPr/>
        </p:nvGrpSpPr>
        <p:grpSpPr bwMode="auto">
          <a:xfrm>
            <a:off x="3099689" y="3068954"/>
            <a:ext cx="459096" cy="921950"/>
            <a:chOff x="1958" y="1944"/>
            <a:chExt cx="290" cy="584"/>
          </a:xfrm>
        </p:grpSpPr>
        <p:sp>
          <p:nvSpPr>
            <p:cNvPr id="41002" name="Text Box 17"/>
            <p:cNvSpPr txBox="1">
              <a:spLocks noChangeArrowheads="1"/>
            </p:cNvSpPr>
            <p:nvPr/>
          </p:nvSpPr>
          <p:spPr bwMode="auto">
            <a:xfrm flipH="1">
              <a:off x="1958" y="2236"/>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41003" name="Line 19"/>
            <p:cNvSpPr>
              <a:spLocks noChangeShapeType="1"/>
            </p:cNvSpPr>
            <p:nvPr/>
          </p:nvSpPr>
          <p:spPr bwMode="auto">
            <a:xfrm rot="10800000" flipH="1">
              <a:off x="2209" y="1944"/>
              <a:ext cx="0" cy="539"/>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grpSp>
        <p:nvGrpSpPr>
          <p:cNvPr id="3" name="Group 42"/>
          <p:cNvGrpSpPr/>
          <p:nvPr/>
        </p:nvGrpSpPr>
        <p:grpSpPr bwMode="auto">
          <a:xfrm>
            <a:off x="3558786" y="2955291"/>
            <a:ext cx="459096" cy="964574"/>
            <a:chOff x="2248" y="1872"/>
            <a:chExt cx="290" cy="611"/>
          </a:xfrm>
        </p:grpSpPr>
        <p:sp>
          <p:nvSpPr>
            <p:cNvPr id="41000" name="Text Box 18"/>
            <p:cNvSpPr txBox="1">
              <a:spLocks noChangeArrowheads="1"/>
            </p:cNvSpPr>
            <p:nvPr/>
          </p:nvSpPr>
          <p:spPr bwMode="auto">
            <a:xfrm flipH="1">
              <a:off x="2248" y="1872"/>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41001" name="Line 20"/>
            <p:cNvSpPr>
              <a:spLocks noChangeShapeType="1"/>
            </p:cNvSpPr>
            <p:nvPr/>
          </p:nvSpPr>
          <p:spPr bwMode="auto">
            <a:xfrm rot="10800000" flipH="1" flipV="1">
              <a:off x="2301" y="1944"/>
              <a:ext cx="0" cy="539"/>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grpSp>
        <p:nvGrpSpPr>
          <p:cNvPr id="4" name="Group 38"/>
          <p:cNvGrpSpPr/>
          <p:nvPr/>
        </p:nvGrpSpPr>
        <p:grpSpPr bwMode="auto">
          <a:xfrm>
            <a:off x="3726595" y="2312765"/>
            <a:ext cx="1676493" cy="460974"/>
            <a:chOff x="2354" y="1465"/>
            <a:chExt cx="1059" cy="292"/>
          </a:xfrm>
        </p:grpSpPr>
        <p:sp>
          <p:nvSpPr>
            <p:cNvPr id="40998" name="Text Box 13"/>
            <p:cNvSpPr txBox="1">
              <a:spLocks noChangeArrowheads="1"/>
            </p:cNvSpPr>
            <p:nvPr/>
          </p:nvSpPr>
          <p:spPr bwMode="auto">
            <a:xfrm flipH="1">
              <a:off x="2354" y="1465"/>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40999" name="Line 21"/>
            <p:cNvSpPr>
              <a:spLocks noChangeShapeType="1"/>
            </p:cNvSpPr>
            <p:nvPr/>
          </p:nvSpPr>
          <p:spPr bwMode="auto">
            <a:xfrm rot="10800000" flipH="1">
              <a:off x="2444" y="1728"/>
              <a:ext cx="969" cy="0"/>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pic>
        <p:nvPicPr>
          <p:cNvPr id="40977" name="Picture 22"/>
          <p:cNvPicPr>
            <a:picLocks noChangeArrowheads="1"/>
          </p:cNvPicPr>
          <p:nvPr/>
        </p:nvPicPr>
        <p:blipFill>
          <a:blip r:embed="rId2" cstate="print"/>
          <a:srcRect/>
          <a:stretch>
            <a:fillRect/>
          </a:stretch>
        </p:blipFill>
        <p:spPr bwMode="auto">
          <a:xfrm flipH="1">
            <a:off x="5403088" y="3777783"/>
            <a:ext cx="671230" cy="1180853"/>
          </a:xfrm>
          <a:prstGeom prst="rect">
            <a:avLst/>
          </a:prstGeom>
          <a:noFill/>
          <a:ln w="9525">
            <a:noFill/>
            <a:miter lim="800000"/>
            <a:headEnd/>
            <a:tailEnd/>
          </a:ln>
        </p:spPr>
      </p:pic>
      <p:sp>
        <p:nvSpPr>
          <p:cNvPr id="1084439" name="Text Box 23"/>
          <p:cNvSpPr txBox="1">
            <a:spLocks noChangeArrowheads="1"/>
          </p:cNvSpPr>
          <p:nvPr/>
        </p:nvSpPr>
        <p:spPr bwMode="auto">
          <a:xfrm flipH="1">
            <a:off x="4103824" y="2042813"/>
            <a:ext cx="1107256" cy="368962"/>
          </a:xfrm>
          <a:prstGeom prst="rect">
            <a:avLst/>
          </a:prstGeom>
          <a:solidFill>
            <a:schemeClr val="bg1"/>
          </a:solidFill>
          <a:ln w="9525">
            <a:noFill/>
            <a:miter lim="800000"/>
          </a:ln>
        </p:spPr>
        <p:txBody>
          <a:bodyPr wrap="none" lIns="91074" tIns="45537" rIns="91074" bIns="45537">
            <a:spAutoFit/>
          </a:bodyPr>
          <a:lstStyle/>
          <a:p>
            <a:pPr algn="ctr"/>
            <a:r>
              <a:rPr kumimoji="1" lang="zh-CN" altLang="en-US" dirty="0">
                <a:solidFill>
                  <a:schemeClr val="folHlink"/>
                </a:solidFill>
                <a:latin typeface="Arial" panose="020B0604020202020204" pitchFamily="34" charset="0"/>
                <a:ea typeface="黑体" panose="02010609060101010101" pitchFamily="2" charset="-122"/>
              </a:rPr>
              <a:t>递归查询</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1084440" name="Text Box 24"/>
          <p:cNvSpPr txBox="1">
            <a:spLocks noChangeArrowheads="1"/>
          </p:cNvSpPr>
          <p:nvPr/>
        </p:nvSpPr>
        <p:spPr bwMode="auto">
          <a:xfrm flipH="1">
            <a:off x="2843230" y="4914433"/>
            <a:ext cx="639568" cy="612528"/>
          </a:xfrm>
          <a:prstGeom prst="rect">
            <a:avLst/>
          </a:prstGeom>
          <a:noFill/>
          <a:ln w="9525">
            <a:noFill/>
            <a:miter lim="800000"/>
          </a:ln>
        </p:spPr>
        <p:txBody>
          <a:bodyPr wrap="none" lIns="91074" tIns="45537" rIns="91074" bIns="45537">
            <a:spAutoFit/>
          </a:bodyPr>
          <a:lstStyle/>
          <a:p>
            <a:pPr algn="ctr"/>
            <a:r>
              <a:rPr kumimoji="1" lang="zh-CN" altLang="en-US" dirty="0">
                <a:solidFill>
                  <a:schemeClr val="folHlink"/>
                </a:solidFill>
                <a:latin typeface="Arial" panose="020B0604020202020204" pitchFamily="34" charset="0"/>
                <a:ea typeface="黑体" panose="02010609060101010101" pitchFamily="2" charset="-122"/>
              </a:rPr>
              <a:t>递归</a:t>
            </a:r>
            <a:endParaRPr kumimoji="1" lang="zh-CN" altLang="en-US" dirty="0">
              <a:solidFill>
                <a:schemeClr val="folHlink"/>
              </a:solidFill>
              <a:latin typeface="Arial" panose="020B0604020202020204" pitchFamily="34" charset="0"/>
              <a:ea typeface="黑体" panose="02010609060101010101" pitchFamily="2" charset="-122"/>
            </a:endParaRPr>
          </a:p>
          <a:p>
            <a:pPr algn="ctr">
              <a:lnSpc>
                <a:spcPct val="90000"/>
              </a:lnSpc>
            </a:pPr>
            <a:r>
              <a:rPr kumimoji="1" lang="zh-CN" altLang="en-US" dirty="0">
                <a:solidFill>
                  <a:schemeClr val="folHlink"/>
                </a:solidFill>
                <a:latin typeface="Arial" panose="020B0604020202020204" pitchFamily="34" charset="0"/>
                <a:ea typeface="黑体" panose="02010609060101010101" pitchFamily="2" charset="-122"/>
              </a:rPr>
              <a:t>查询</a:t>
            </a:r>
            <a:endParaRPr kumimoji="1" lang="zh-CN" altLang="en-US" dirty="0">
              <a:solidFill>
                <a:schemeClr val="folHlink"/>
              </a:solidFill>
              <a:latin typeface="Arial" panose="020B0604020202020204" pitchFamily="34" charset="0"/>
              <a:ea typeface="黑体" panose="02010609060101010101" pitchFamily="2" charset="-122"/>
            </a:endParaRPr>
          </a:p>
        </p:txBody>
      </p:sp>
      <p:grpSp>
        <p:nvGrpSpPr>
          <p:cNvPr id="5" name="Group 36"/>
          <p:cNvGrpSpPr/>
          <p:nvPr/>
        </p:nvGrpSpPr>
        <p:grpSpPr bwMode="auto">
          <a:xfrm>
            <a:off x="3099689" y="4906540"/>
            <a:ext cx="459096" cy="953523"/>
            <a:chOff x="1958" y="3108"/>
            <a:chExt cx="290" cy="604"/>
          </a:xfrm>
        </p:grpSpPr>
        <p:sp>
          <p:nvSpPr>
            <p:cNvPr id="40996" name="Text Box 25"/>
            <p:cNvSpPr txBox="1">
              <a:spLocks noChangeArrowheads="1"/>
            </p:cNvSpPr>
            <p:nvPr/>
          </p:nvSpPr>
          <p:spPr bwMode="auto">
            <a:xfrm flipH="1">
              <a:off x="1958" y="3420"/>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40997" name="Line 27"/>
            <p:cNvSpPr>
              <a:spLocks noChangeShapeType="1"/>
            </p:cNvSpPr>
            <p:nvPr/>
          </p:nvSpPr>
          <p:spPr bwMode="auto">
            <a:xfrm rot="10800000" flipH="1">
              <a:off x="2209" y="3108"/>
              <a:ext cx="0" cy="539"/>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grpSp>
        <p:nvGrpSpPr>
          <p:cNvPr id="6" name="Group 43"/>
          <p:cNvGrpSpPr/>
          <p:nvPr/>
        </p:nvGrpSpPr>
        <p:grpSpPr bwMode="auto">
          <a:xfrm>
            <a:off x="3585701" y="4818134"/>
            <a:ext cx="2506032" cy="939315"/>
            <a:chOff x="2265" y="3052"/>
            <a:chExt cx="1583" cy="595"/>
          </a:xfrm>
        </p:grpSpPr>
        <p:sp>
          <p:nvSpPr>
            <p:cNvPr id="40992" name="Text Box 5"/>
            <p:cNvSpPr txBox="1">
              <a:spLocks noChangeArrowheads="1"/>
            </p:cNvSpPr>
            <p:nvPr/>
          </p:nvSpPr>
          <p:spPr bwMode="auto">
            <a:xfrm flipH="1">
              <a:off x="2339" y="3327"/>
              <a:ext cx="1509" cy="199"/>
            </a:xfrm>
            <a:prstGeom prst="rect">
              <a:avLst/>
            </a:prstGeom>
            <a:noFill/>
            <a:ln w="9525">
              <a:noFill/>
              <a:miter lim="800000"/>
            </a:ln>
          </p:spPr>
          <p:txBody>
            <a:bodyPr wrap="none">
              <a:spAutoFit/>
            </a:bodyPr>
            <a:lstStyle/>
            <a:p>
              <a:pPr>
                <a:lnSpc>
                  <a:spcPct val="80000"/>
                </a:lnSpc>
              </a:pPr>
              <a:r>
                <a:rPr kumimoji="1" lang="en-US" altLang="zh-CN" dirty="0">
                  <a:solidFill>
                    <a:schemeClr val="folHlink"/>
                  </a:solidFill>
                  <a:latin typeface="Arial" panose="020B0604020202020204" pitchFamily="34" charset="0"/>
                  <a:ea typeface="黑体" panose="02010609060101010101" pitchFamily="2" charset="-122"/>
                </a:rPr>
                <a:t> y.abc.com</a:t>
              </a:r>
              <a:r>
                <a:rPr kumimoji="1" lang="en-US" altLang="zh-CN" sz="900" dirty="0">
                  <a:solidFill>
                    <a:schemeClr val="folHlink"/>
                  </a:solidFill>
                  <a:latin typeface="Arial" panose="020B0604020202020204" pitchFamily="34" charset="0"/>
                  <a:ea typeface="黑体" panose="02010609060101010101" pitchFamily="2" charset="-122"/>
                </a:rPr>
                <a:t> </a:t>
              </a:r>
              <a:r>
                <a:rPr kumimoji="1" lang="zh-CN" altLang="en-US" dirty="0">
                  <a:solidFill>
                    <a:schemeClr val="folHlink"/>
                  </a:solidFill>
                  <a:latin typeface="Arial" panose="020B0604020202020204" pitchFamily="34" charset="0"/>
                  <a:ea typeface="黑体" panose="02010609060101010101" pitchFamily="2" charset="-122"/>
                </a:rPr>
                <a:t>的</a:t>
              </a:r>
              <a:r>
                <a:rPr kumimoji="1" lang="zh-CN" altLang="en-US" sz="1400" dirty="0">
                  <a:solidFill>
                    <a:schemeClr val="folHlink"/>
                  </a:solidFill>
                  <a:latin typeface="Arial" panose="020B0604020202020204" pitchFamily="34" charset="0"/>
                  <a:ea typeface="黑体" panose="02010609060101010101" pitchFamily="2" charset="-122"/>
                </a:rPr>
                <a:t> </a:t>
              </a:r>
              <a:r>
                <a:rPr kumimoji="1" lang="en-US" altLang="zh-CN" dirty="0">
                  <a:solidFill>
                    <a:schemeClr val="folHlink"/>
                  </a:solidFill>
                  <a:latin typeface="Arial" panose="020B0604020202020204" pitchFamily="34" charset="0"/>
                  <a:ea typeface="黑体" panose="02010609060101010101" pitchFamily="2" charset="-122"/>
                </a:rPr>
                <a:t>IP</a:t>
              </a:r>
              <a:r>
                <a:rPr kumimoji="1" lang="en-US" altLang="zh-CN" sz="1400" dirty="0">
                  <a:solidFill>
                    <a:schemeClr val="folHlink"/>
                  </a:solidFill>
                  <a:latin typeface="Arial" panose="020B0604020202020204" pitchFamily="34" charset="0"/>
                  <a:ea typeface="黑体" panose="02010609060101010101" pitchFamily="2" charset="-122"/>
                </a:rPr>
                <a:t> </a:t>
              </a:r>
              <a:r>
                <a:rPr kumimoji="1" lang="zh-CN" altLang="en-US" dirty="0">
                  <a:solidFill>
                    <a:schemeClr val="folHlink"/>
                  </a:solidFill>
                  <a:latin typeface="Arial" panose="020B0604020202020204" pitchFamily="34" charset="0"/>
                  <a:ea typeface="黑体" panose="02010609060101010101" pitchFamily="2" charset="-122"/>
                </a:rPr>
                <a:t>地址 </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40993" name="Text Box 26"/>
            <p:cNvSpPr txBox="1">
              <a:spLocks noChangeArrowheads="1"/>
            </p:cNvSpPr>
            <p:nvPr/>
          </p:nvSpPr>
          <p:spPr bwMode="auto">
            <a:xfrm flipH="1">
              <a:off x="2265" y="3052"/>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40994" name="Line 28"/>
            <p:cNvSpPr>
              <a:spLocks noChangeShapeType="1"/>
            </p:cNvSpPr>
            <p:nvPr/>
          </p:nvSpPr>
          <p:spPr bwMode="auto">
            <a:xfrm rot="10800000" flipH="1" flipV="1">
              <a:off x="2301" y="3108"/>
              <a:ext cx="0" cy="539"/>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sp>
          <p:nvSpPr>
            <p:cNvPr id="40995" name="Rectangle 29"/>
            <p:cNvSpPr>
              <a:spLocks noChangeArrowheads="1"/>
            </p:cNvSpPr>
            <p:nvPr/>
          </p:nvSpPr>
          <p:spPr bwMode="auto">
            <a:xfrm>
              <a:off x="2393" y="3321"/>
              <a:ext cx="1398" cy="249"/>
            </a:xfrm>
            <a:prstGeom prst="rect">
              <a:avLst/>
            </a:prstGeom>
            <a:noFill/>
            <a:ln w="9525">
              <a:solidFill>
                <a:schemeClr val="tx1"/>
              </a:solidFill>
              <a:miter lim="800000"/>
            </a:ln>
          </p:spPr>
          <p:txBody>
            <a:bodyPr wrap="none" anchor="ctr"/>
            <a:lstStyle/>
            <a:p>
              <a:endParaRPr lang="zh-CN" altLang="en-US" dirty="0">
                <a:ea typeface="黑体" panose="02010609060101010101" pitchFamily="2" charset="-122"/>
              </a:endParaRPr>
            </a:p>
          </p:txBody>
        </p:sp>
      </p:grpSp>
      <p:grpSp>
        <p:nvGrpSpPr>
          <p:cNvPr id="7" name="Group 41"/>
          <p:cNvGrpSpPr/>
          <p:nvPr/>
        </p:nvGrpSpPr>
        <p:grpSpPr bwMode="auto">
          <a:xfrm>
            <a:off x="3869072" y="2811633"/>
            <a:ext cx="1681242" cy="460975"/>
            <a:chOff x="2444" y="1781"/>
            <a:chExt cx="1062" cy="292"/>
          </a:xfrm>
        </p:grpSpPr>
        <p:sp>
          <p:nvSpPr>
            <p:cNvPr id="40990" name="Text Box 12"/>
            <p:cNvSpPr txBox="1">
              <a:spLocks noChangeArrowheads="1"/>
            </p:cNvSpPr>
            <p:nvPr/>
          </p:nvSpPr>
          <p:spPr bwMode="auto">
            <a:xfrm flipH="1">
              <a:off x="3216" y="1781"/>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40991" name="Line 30"/>
            <p:cNvSpPr>
              <a:spLocks noChangeShapeType="1"/>
            </p:cNvSpPr>
            <p:nvPr/>
          </p:nvSpPr>
          <p:spPr bwMode="auto">
            <a:xfrm rot="10800000">
              <a:off x="2444" y="1836"/>
              <a:ext cx="969" cy="0"/>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grpSp>
        <p:nvGrpSpPr>
          <p:cNvPr id="8" name="Group 40"/>
          <p:cNvGrpSpPr/>
          <p:nvPr/>
        </p:nvGrpSpPr>
        <p:grpSpPr bwMode="auto">
          <a:xfrm>
            <a:off x="5254274" y="2991600"/>
            <a:ext cx="459095" cy="950365"/>
            <a:chOff x="3319" y="1895"/>
            <a:chExt cx="290" cy="602"/>
          </a:xfrm>
        </p:grpSpPr>
        <p:sp>
          <p:nvSpPr>
            <p:cNvPr id="40988" name="Text Box 31"/>
            <p:cNvSpPr txBox="1">
              <a:spLocks noChangeArrowheads="1"/>
            </p:cNvSpPr>
            <p:nvPr/>
          </p:nvSpPr>
          <p:spPr bwMode="auto">
            <a:xfrm flipH="1">
              <a:off x="3319" y="2205"/>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40989" name="Line 33"/>
            <p:cNvSpPr>
              <a:spLocks noChangeShapeType="1"/>
            </p:cNvSpPr>
            <p:nvPr/>
          </p:nvSpPr>
          <p:spPr bwMode="auto">
            <a:xfrm rot="10800000" flipH="1">
              <a:off x="3586" y="1895"/>
              <a:ext cx="0" cy="539"/>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grpSp>
        <p:nvGrpSpPr>
          <p:cNvPr id="9" name="Group 39"/>
          <p:cNvGrpSpPr/>
          <p:nvPr/>
        </p:nvGrpSpPr>
        <p:grpSpPr bwMode="auto">
          <a:xfrm>
            <a:off x="5748199" y="2925296"/>
            <a:ext cx="459095" cy="917213"/>
            <a:chOff x="3631" y="1853"/>
            <a:chExt cx="290" cy="581"/>
          </a:xfrm>
        </p:grpSpPr>
        <p:sp>
          <p:nvSpPr>
            <p:cNvPr id="40986" name="Text Box 32"/>
            <p:cNvSpPr txBox="1">
              <a:spLocks noChangeArrowheads="1"/>
            </p:cNvSpPr>
            <p:nvPr/>
          </p:nvSpPr>
          <p:spPr bwMode="auto">
            <a:xfrm flipH="1">
              <a:off x="3631" y="1853"/>
              <a:ext cx="290" cy="292"/>
            </a:xfrm>
            <a:prstGeom prst="rect">
              <a:avLst/>
            </a:prstGeom>
            <a:noFill/>
            <a:ln w="9525">
              <a:noFill/>
              <a:miter lim="800000"/>
            </a:ln>
          </p:spPr>
          <p:txBody>
            <a:bodyPr wrap="none">
              <a:spAutoFit/>
            </a:bodyPr>
            <a:lstStyle/>
            <a:p>
              <a:r>
                <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400" dirty="0">
                <a:solidFill>
                  <a:schemeClr val="folHlink"/>
                </a:solidFill>
                <a:latin typeface="Arial" panose="020B0604020202020204" pitchFamily="34" charset="0"/>
                <a:ea typeface="黑体" panose="02010609060101010101" pitchFamily="2" charset="-122"/>
                <a:sym typeface="Wingdings" panose="05000000000000000000" pitchFamily="2" charset="2"/>
              </a:endParaRPr>
            </a:p>
          </p:txBody>
        </p:sp>
        <p:sp>
          <p:nvSpPr>
            <p:cNvPr id="40987" name="Line 34"/>
            <p:cNvSpPr>
              <a:spLocks noChangeShapeType="1"/>
            </p:cNvSpPr>
            <p:nvPr/>
          </p:nvSpPr>
          <p:spPr bwMode="auto">
            <a:xfrm rot="10800000" flipH="1" flipV="1">
              <a:off x="3677" y="1895"/>
              <a:ext cx="0" cy="539"/>
            </a:xfrm>
            <a:prstGeom prst="line">
              <a:avLst/>
            </a:prstGeom>
            <a:noFill/>
            <a:ln w="38100">
              <a:solidFill>
                <a:schemeClr val="folHlink"/>
              </a:solidFill>
              <a:round/>
              <a:tailEnd type="triangle" w="sm" len="med"/>
            </a:ln>
          </p:spPr>
          <p:txBody>
            <a:bodyPr wrap="none" anchor="ctr"/>
            <a:lstStyle/>
            <a:p>
              <a:endParaRPr lang="zh-CN" altLang="en-US" dirty="0">
                <a:ea typeface="黑体" panose="02010609060101010101" pitchFamily="2" charset="-122"/>
              </a:endParaRPr>
            </a:p>
          </p:txBody>
        </p:sp>
      </p:grpSp>
      <p:sp>
        <p:nvSpPr>
          <p:cNvPr id="40985" name="Text Box 44"/>
          <p:cNvSpPr txBox="1">
            <a:spLocks noChangeArrowheads="1"/>
          </p:cNvSpPr>
          <p:nvPr/>
        </p:nvSpPr>
        <p:spPr bwMode="auto">
          <a:xfrm flipH="1">
            <a:off x="3626861" y="5916895"/>
            <a:ext cx="3517627" cy="313563"/>
          </a:xfrm>
          <a:prstGeom prst="rect">
            <a:avLst/>
          </a:prstGeom>
          <a:noFill/>
          <a:ln w="9525">
            <a:noFill/>
            <a:miter lim="800000"/>
          </a:ln>
        </p:spPr>
        <p:txBody>
          <a:bodyPr lIns="91074" tIns="45537" rIns="91074" bIns="45537">
            <a:spAutoFit/>
          </a:bodyPr>
          <a:lstStyle/>
          <a:p>
            <a:pPr algn="ctr">
              <a:lnSpc>
                <a:spcPct val="80000"/>
              </a:lnSpc>
            </a:pPr>
            <a:r>
              <a:rPr kumimoji="1" lang="zh-CN" altLang="en-US" dirty="0">
                <a:solidFill>
                  <a:schemeClr val="folHlink"/>
                </a:solidFill>
                <a:latin typeface="Arial" panose="020B0604020202020204" pitchFamily="34" charset="0"/>
                <a:ea typeface="黑体" panose="02010609060101010101" pitchFamily="2" charset="-122"/>
              </a:rPr>
              <a:t>需要查找 </a:t>
            </a:r>
            <a:r>
              <a:rPr kumimoji="1" lang="en-US" altLang="zh-CN" dirty="0">
                <a:solidFill>
                  <a:schemeClr val="folHlink"/>
                </a:solidFill>
                <a:latin typeface="Arial" panose="020B0604020202020204" pitchFamily="34" charset="0"/>
                <a:ea typeface="黑体" panose="02010609060101010101" pitchFamily="2" charset="-122"/>
              </a:rPr>
              <a:t>y.abc.com </a:t>
            </a:r>
            <a:r>
              <a:rPr kumimoji="1" lang="zh-CN" altLang="en-US" dirty="0">
                <a:solidFill>
                  <a:schemeClr val="folHlink"/>
                </a:solidFill>
                <a:latin typeface="Arial" panose="020B0604020202020204" pitchFamily="34" charset="0"/>
                <a:ea typeface="黑体" panose="02010609060101010101" pitchFamily="2" charset="-122"/>
              </a:rPr>
              <a:t>的 </a:t>
            </a:r>
            <a:r>
              <a:rPr kumimoji="1" lang="en-US" altLang="zh-CN" dirty="0">
                <a:solidFill>
                  <a:schemeClr val="folHlink"/>
                </a:solidFill>
                <a:latin typeface="Arial" panose="020B0604020202020204" pitchFamily="34" charset="0"/>
                <a:ea typeface="黑体" panose="02010609060101010101" pitchFamily="2" charset="-122"/>
              </a:rPr>
              <a:t>IP </a:t>
            </a:r>
            <a:r>
              <a:rPr kumimoji="1" lang="zh-CN" altLang="en-US" dirty="0">
                <a:solidFill>
                  <a:schemeClr val="folHlink"/>
                </a:solidFill>
                <a:latin typeface="Arial" panose="020B0604020202020204" pitchFamily="34" charset="0"/>
                <a:ea typeface="黑体" panose="02010609060101010101" pitchFamily="2" charset="-122"/>
              </a:rPr>
              <a:t>地址</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43" name="灯片编号占位符 42"/>
          <p:cNvSpPr>
            <a:spLocks noGrp="1"/>
          </p:cNvSpPr>
          <p:nvPr>
            <p:ph type="sldNum" sz="quarter" idx="12"/>
          </p:nvPr>
        </p:nvSpPr>
        <p:spPr/>
        <p:txBody>
          <a:bodyPr/>
          <a:lstStyle/>
          <a:p>
            <a:fld id="{B6F15528-21DE-4FAA-801E-634DDDAF4B2B}" type="slidenum">
              <a:rPr lang="en-US" smtClean="0"/>
            </a:fld>
            <a:endParaRPr lang="en-US"/>
          </a:p>
        </p:txBody>
      </p:sp>
      <p:sp>
        <p:nvSpPr>
          <p:cNvPr id="44" name="页脚占位符 43"/>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par>
                          <p:cTn id="8" fill="hold">
                            <p:stCondLst>
                              <p:cond delay="1000"/>
                            </p:stCondLst>
                            <p:childTnLst>
                              <p:par>
                                <p:cTn id="9" presetID="1" presetClass="entr" presetSubtype="0" fill="hold" grpId="0" nodeType="afterEffect">
                                  <p:stCondLst>
                                    <p:cond delay="500"/>
                                  </p:stCondLst>
                                  <p:childTnLst>
                                    <p:set>
                                      <p:cBhvr>
                                        <p:cTn id="10" dur="1" fill="hold">
                                          <p:stCondLst>
                                            <p:cond delay="0"/>
                                          </p:stCondLst>
                                        </p:cTn>
                                        <p:tgtEl>
                                          <p:spTgt spid="1084440"/>
                                        </p:tgtEl>
                                        <p:attrNameLst>
                                          <p:attrName>style.visibility</p:attrName>
                                        </p:attrNameLst>
                                      </p:cBhvr>
                                      <p:to>
                                        <p:strVal val="visible"/>
                                      </p:to>
                                    </p:set>
                                  </p:childTnLst>
                                </p:cTn>
                              </p:par>
                            </p:childTnLst>
                          </p:cTn>
                        </p:par>
                        <p:par>
                          <p:cTn id="11" fill="hold">
                            <p:stCondLst>
                              <p:cond delay="1500"/>
                            </p:stCondLst>
                            <p:childTnLst>
                              <p:par>
                                <p:cTn id="12" presetID="22" presetClass="entr" presetSubtype="4" fill="hold" nodeType="afterEffect">
                                  <p:stCondLst>
                                    <p:cond delay="50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000"/>
                                        <p:tgtEl>
                                          <p:spTgt spid="2"/>
                                        </p:tgtEl>
                                      </p:cBhvr>
                                    </p:animEffect>
                                  </p:childTnLst>
                                </p:cTn>
                              </p:par>
                            </p:childTnLst>
                          </p:cTn>
                        </p:par>
                        <p:par>
                          <p:cTn id="15" fill="hold">
                            <p:stCondLst>
                              <p:cond delay="3000"/>
                            </p:stCondLst>
                            <p:childTnLst>
                              <p:par>
                                <p:cTn id="16" presetID="1" presetClass="entr" presetSubtype="0" fill="hold" grpId="0" nodeType="afterEffect">
                                  <p:stCondLst>
                                    <p:cond delay="500"/>
                                  </p:stCondLst>
                                  <p:childTnLst>
                                    <p:set>
                                      <p:cBhvr>
                                        <p:cTn id="17" dur="1" fill="hold">
                                          <p:stCondLst>
                                            <p:cond delay="0"/>
                                          </p:stCondLst>
                                        </p:cTn>
                                        <p:tgtEl>
                                          <p:spTgt spid="1084439"/>
                                        </p:tgtEl>
                                        <p:attrNameLst>
                                          <p:attrName>style.visibility</p:attrName>
                                        </p:attrNameLst>
                                      </p:cBhvr>
                                      <p:to>
                                        <p:strVal val="visible"/>
                                      </p:to>
                                    </p:set>
                                  </p:childTnLst>
                                </p:cTn>
                              </p:par>
                            </p:childTnLst>
                          </p:cTn>
                        </p:par>
                        <p:par>
                          <p:cTn id="18" fill="hold">
                            <p:stCondLst>
                              <p:cond delay="3500"/>
                            </p:stCondLst>
                            <p:childTnLst>
                              <p:par>
                                <p:cTn id="19" presetID="22" presetClass="entr" presetSubtype="8" fill="hold" nodeType="afterEffect">
                                  <p:stCondLst>
                                    <p:cond delay="50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1000"/>
                                        <p:tgtEl>
                                          <p:spTgt spid="4"/>
                                        </p:tgtEl>
                                      </p:cBhvr>
                                    </p:animEffect>
                                  </p:childTnLst>
                                </p:cTn>
                              </p:par>
                            </p:childTnLst>
                          </p:cTn>
                        </p:par>
                        <p:par>
                          <p:cTn id="22" fill="hold">
                            <p:stCondLst>
                              <p:cond delay="5000"/>
                            </p:stCondLst>
                            <p:childTnLst>
                              <p:par>
                                <p:cTn id="23" presetID="22" presetClass="entr" presetSubtype="1" fill="hold" nodeType="afterEffect">
                                  <p:stCondLst>
                                    <p:cond delay="50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par>
                          <p:cTn id="26" fill="hold">
                            <p:stCondLst>
                              <p:cond delay="6500"/>
                            </p:stCondLst>
                            <p:childTnLst>
                              <p:par>
                                <p:cTn id="27" presetID="22" presetClass="entr" presetSubtype="4" fill="hold" nodeType="afterEffect">
                                  <p:stCondLst>
                                    <p:cond delay="50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1000"/>
                                        <p:tgtEl>
                                          <p:spTgt spid="8"/>
                                        </p:tgtEl>
                                      </p:cBhvr>
                                    </p:animEffect>
                                  </p:childTnLst>
                                </p:cTn>
                              </p:par>
                            </p:childTnLst>
                          </p:cTn>
                        </p:par>
                        <p:par>
                          <p:cTn id="30" fill="hold">
                            <p:stCondLst>
                              <p:cond delay="8000"/>
                            </p:stCondLst>
                            <p:childTnLst>
                              <p:par>
                                <p:cTn id="31" presetID="22" presetClass="entr" presetSubtype="2" fill="hold" nodeType="afterEffect">
                                  <p:stCondLst>
                                    <p:cond delay="500"/>
                                  </p:stCondLst>
                                  <p:childTnLst>
                                    <p:set>
                                      <p:cBhvr>
                                        <p:cTn id="32" dur="1" fill="hold">
                                          <p:stCondLst>
                                            <p:cond delay="0"/>
                                          </p:stCondLst>
                                        </p:cTn>
                                        <p:tgtEl>
                                          <p:spTgt spid="7"/>
                                        </p:tgtEl>
                                        <p:attrNameLst>
                                          <p:attrName>style.visibility</p:attrName>
                                        </p:attrNameLst>
                                      </p:cBhvr>
                                      <p:to>
                                        <p:strVal val="visible"/>
                                      </p:to>
                                    </p:set>
                                    <p:animEffect transition="in" filter="wipe(right)">
                                      <p:cBhvr>
                                        <p:cTn id="33" dur="1000"/>
                                        <p:tgtEl>
                                          <p:spTgt spid="7"/>
                                        </p:tgtEl>
                                      </p:cBhvr>
                                    </p:animEffect>
                                  </p:childTnLst>
                                </p:cTn>
                              </p:par>
                            </p:childTnLst>
                          </p:cTn>
                        </p:par>
                        <p:par>
                          <p:cTn id="34" fill="hold">
                            <p:stCondLst>
                              <p:cond delay="9500"/>
                            </p:stCondLst>
                            <p:childTnLst>
                              <p:par>
                                <p:cTn id="35" presetID="22" presetClass="entr" presetSubtype="1" fill="hold" nodeType="afterEffect">
                                  <p:stCondLst>
                                    <p:cond delay="50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par>
                          <p:cTn id="38" fill="hold">
                            <p:stCondLst>
                              <p:cond delay="10500"/>
                            </p:stCondLst>
                            <p:childTnLst>
                              <p:par>
                                <p:cTn id="39" presetID="22" presetClass="entr" presetSubtype="1" fill="hold" nodeType="afterEffect">
                                  <p:stCondLst>
                                    <p:cond delay="50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439" grpId="0" animBg="1"/>
      <p:bldP spid="10844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algn="l" eaLnBrk="1" hangingPunct="1"/>
            <a:r>
              <a:rPr lang="en-US" altLang="zh-CN" sz="2800" b="1" dirty="0">
                <a:latin typeface="Times New Roman" panose="02020603050405020304" pitchFamily="18" charset="0"/>
                <a:ea typeface="黑体" panose="02010609060101010101" pitchFamily="2" charset="-122"/>
              </a:rPr>
              <a:t>6</a:t>
            </a:r>
            <a:r>
              <a:rPr lang="zh-CN" altLang="en-US" sz="2800" b="1" dirty="0" smtClean="0">
                <a:latin typeface="Times New Roman" panose="02020603050405020304" pitchFamily="18" charset="0"/>
                <a:ea typeface="黑体" panose="02010609060101010101" pitchFamily="2" charset="-122"/>
              </a:rPr>
              <a:t>.</a:t>
            </a:r>
            <a:r>
              <a:rPr lang="en-US" altLang="zh-CN" sz="2800" b="1" dirty="0">
                <a:latin typeface="Times New Roman" panose="02020603050405020304" pitchFamily="18" charset="0"/>
                <a:ea typeface="黑体" panose="02010609060101010101" pitchFamily="2" charset="-122"/>
              </a:rPr>
              <a:t>1</a:t>
            </a:r>
            <a:r>
              <a:rPr lang="zh-CN" altLang="en-US" sz="2800" b="1" dirty="0" smtClean="0">
                <a:latin typeface="Times New Roman" panose="02020603050405020304" pitchFamily="18" charset="0"/>
                <a:ea typeface="黑体" panose="02010609060101010101" pitchFamily="2" charset="-122"/>
              </a:rPr>
              <a:t>.4  </a:t>
            </a:r>
            <a:r>
              <a:rPr lang="en-US" altLang="zh-CN" sz="2800" b="1" dirty="0" smtClean="0">
                <a:latin typeface="Times New Roman" panose="02020603050405020304" pitchFamily="18" charset="0"/>
                <a:ea typeface="黑体" panose="02010609060101010101" pitchFamily="2" charset="-122"/>
              </a:rPr>
              <a:t>DNS</a:t>
            </a:r>
            <a:r>
              <a:rPr lang="zh-CN" altLang="en-US" sz="2800" b="1" dirty="0" smtClean="0">
                <a:latin typeface="Times New Roman" panose="02020603050405020304" pitchFamily="18" charset="0"/>
                <a:ea typeface="黑体" panose="02010609060101010101" pitchFamily="2" charset="-122"/>
              </a:rPr>
              <a:t>缓存</a:t>
            </a:r>
            <a:endParaRPr lang="zh-CN" altLang="en-US" sz="2800" b="1" dirty="0" smtClean="0">
              <a:solidFill>
                <a:srgbClr val="000099"/>
              </a:solidFill>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
        <p:nvSpPr>
          <p:cNvPr id="7" name="Rectangle 3"/>
          <p:cNvSpPr txBox="1">
            <a:spLocks noChangeArrowheads="1"/>
          </p:cNvSpPr>
          <p:nvPr/>
        </p:nvSpPr>
        <p:spPr>
          <a:xfrm>
            <a:off x="683895" y="1667087"/>
            <a:ext cx="7750810" cy="439504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一个</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DNS</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服务器接收一个</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DNS</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回答时，将回答中的信息缓存在本地。</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主机名与</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IP</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地址间的映射不是永久的，所以</a:t>
            </a: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DNS</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服务器在一段时间后（通常设置为两天）丢弃缓存的信息</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zh-CN" altLang="en-US" sz="2800" b="1" dirty="0" smtClean="0">
                <a:latin typeface="Times New Roman" panose="02020603050405020304" pitchFamily="18" charset="0"/>
                <a:ea typeface="黑体" panose="02010609060101010101" pitchFamily="2" charset="-122"/>
              </a:rPr>
              <a:t>本地</a:t>
            </a:r>
            <a:r>
              <a:rPr lang="en-US" altLang="zh-CN" sz="2800" b="1" dirty="0" smtClean="0">
                <a:latin typeface="Times New Roman" panose="02020603050405020304" pitchFamily="18" charset="0"/>
                <a:ea typeface="黑体" panose="02010609060101010101" pitchFamily="2" charset="-122"/>
              </a:rPr>
              <a:t>DNS server</a:t>
            </a:r>
            <a:r>
              <a:rPr lang="zh-CN" altLang="en-US" sz="2800" b="1" dirty="0" smtClean="0">
                <a:latin typeface="Times New Roman" panose="02020603050405020304" pitchFamily="18" charset="0"/>
                <a:ea typeface="黑体" panose="02010609060101010101" pitchFamily="2" charset="-122"/>
              </a:rPr>
              <a:t>也可以缓存</a:t>
            </a:r>
            <a:r>
              <a:rPr lang="en-US" altLang="zh-CN" sz="2800" b="1" dirty="0" smtClean="0">
                <a:latin typeface="Times New Roman" panose="02020603050405020304" pitchFamily="18" charset="0"/>
                <a:ea typeface="黑体" panose="02010609060101010101" pitchFamily="2" charset="-122"/>
              </a:rPr>
              <a:t>TLD server</a:t>
            </a:r>
            <a:r>
              <a:rPr lang="zh-CN" altLang="en-US" sz="2800" b="1" dirty="0" smtClean="0">
                <a:latin typeface="Times New Roman" panose="02020603050405020304" pitchFamily="18" charset="0"/>
                <a:ea typeface="黑体" panose="02010609060101010101" pitchFamily="2" charset="-122"/>
              </a:rPr>
              <a:t>的</a:t>
            </a:r>
            <a:r>
              <a:rPr lang="en-US" altLang="zh-CN" sz="2800" b="1" dirty="0" smtClean="0">
                <a:latin typeface="Times New Roman" panose="02020603050405020304" pitchFamily="18" charset="0"/>
                <a:ea typeface="黑体" panose="02010609060101010101" pitchFamily="2" charset="-122"/>
              </a:rPr>
              <a:t>IP</a:t>
            </a:r>
            <a:r>
              <a:rPr lang="zh-CN" altLang="en-US" sz="2800" b="1" dirty="0" smtClean="0">
                <a:latin typeface="Times New Roman" panose="02020603050405020304" pitchFamily="18" charset="0"/>
                <a:ea typeface="黑体" panose="02010609060101010101" pitchFamily="2" charset="-122"/>
              </a:rPr>
              <a:t>地址，因而允许本地</a:t>
            </a:r>
            <a:r>
              <a:rPr lang="en-US" altLang="zh-CN" sz="2800" b="1" dirty="0" smtClean="0">
                <a:latin typeface="Times New Roman" panose="02020603050405020304" pitchFamily="18" charset="0"/>
                <a:ea typeface="黑体" panose="02010609060101010101" pitchFamily="2" charset="-122"/>
              </a:rPr>
              <a:t>DNS</a:t>
            </a:r>
            <a:r>
              <a:rPr lang="zh-CN" altLang="en-US" sz="2800" b="1" dirty="0" smtClean="0">
                <a:latin typeface="Times New Roman" panose="02020603050405020304" pitchFamily="18" charset="0"/>
                <a:ea typeface="黑体" panose="02010609060101010101" pitchFamily="2" charset="-122"/>
              </a:rPr>
              <a:t>绕过查询链中的根</a:t>
            </a:r>
            <a:r>
              <a:rPr lang="en-US" altLang="zh-CN" sz="2800" b="1" dirty="0" smtClean="0">
                <a:latin typeface="Times New Roman" panose="02020603050405020304" pitchFamily="18" charset="0"/>
                <a:ea typeface="黑体" panose="02010609060101010101" pitchFamily="2" charset="-122"/>
              </a:rPr>
              <a:t>DNS</a:t>
            </a:r>
            <a:r>
              <a:rPr lang="zh-CN" altLang="en-US" sz="2800" b="1" dirty="0" smtClean="0">
                <a:latin typeface="Times New Roman" panose="02020603050405020304" pitchFamily="18" charset="0"/>
                <a:ea typeface="黑体" panose="02010609060101010101" pitchFamily="2" charset="-122"/>
              </a:rPr>
              <a:t>服务器</a:t>
            </a:r>
            <a:endPar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b="1" dirty="0" smtClean="0">
                <a:latin typeface="Times New Roman" panose="02020603050405020304" pitchFamily="18" charset="0"/>
                <a:ea typeface="黑体" panose="02010609060101010101" pitchFamily="2" charset="-122"/>
                <a:cs typeface="+mn-cs"/>
              </a:rPr>
              <a:t>6.1.5 DNS</a:t>
            </a:r>
            <a:r>
              <a:rPr lang="zh-CN" altLang="en-US" sz="3200" b="1" dirty="0" smtClean="0">
                <a:latin typeface="Times New Roman" panose="02020603050405020304" pitchFamily="18" charset="0"/>
                <a:ea typeface="黑体" panose="02010609060101010101" pitchFamily="2" charset="-122"/>
                <a:cs typeface="+mn-cs"/>
              </a:rPr>
              <a:t>记录</a:t>
            </a:r>
            <a:endParaRPr lang="zh-CN" altLang="en-US" sz="3200" b="1" dirty="0" smtClean="0">
              <a:latin typeface="Times New Roman" panose="02020603050405020304" pitchFamily="18" charset="0"/>
              <a:ea typeface="黑体" panose="02010609060101010101" pitchFamily="2" charset="-122"/>
              <a:cs typeface="+mn-cs"/>
            </a:endParaRPr>
          </a:p>
        </p:txBody>
      </p:sp>
      <p:sp>
        <p:nvSpPr>
          <p:cNvPr id="3" name="内容占位符 2"/>
          <p:cNvSpPr>
            <a:spLocks noGrp="1"/>
          </p:cNvSpPr>
          <p:nvPr>
            <p:ph idx="1"/>
          </p:nvPr>
        </p:nvSpPr>
        <p:spPr/>
        <p:txBody>
          <a:bodyPr>
            <a:noAutofit/>
          </a:bodyPr>
          <a:lstStyle/>
          <a:p>
            <a:pPr>
              <a:spcAft>
                <a:spcPct val="20000"/>
              </a:spcAft>
            </a:pPr>
            <a:r>
              <a:rPr lang="zh-CN" altLang="en-US" sz="1800" b="1" dirty="0" smtClean="0">
                <a:latin typeface="Times New Roman" panose="02020603050405020304" pitchFamily="18" charset="0"/>
                <a:ea typeface="黑体" panose="02010609060101010101" pitchFamily="2" charset="-122"/>
              </a:rPr>
              <a:t>实现</a:t>
            </a:r>
            <a:r>
              <a:rPr lang="en-US" altLang="zh-CN" sz="1800" b="1" dirty="0" smtClean="0">
                <a:latin typeface="Times New Roman" panose="02020603050405020304" pitchFamily="18" charset="0"/>
                <a:ea typeface="黑体" panose="02010609060101010101" pitchFamily="2" charset="-122"/>
              </a:rPr>
              <a:t>DNS</a:t>
            </a:r>
            <a:r>
              <a:rPr lang="zh-CN" altLang="en-US" sz="1800" b="1" dirty="0" smtClean="0">
                <a:latin typeface="Times New Roman" panose="02020603050405020304" pitchFamily="18" charset="0"/>
                <a:ea typeface="黑体" panose="02010609060101010101" pitchFamily="2" charset="-122"/>
              </a:rPr>
              <a:t>分布式数据库的所有</a:t>
            </a:r>
            <a:r>
              <a:rPr lang="en-US" altLang="zh-CN" sz="1800" b="1" dirty="0" smtClean="0">
                <a:latin typeface="Times New Roman" panose="02020603050405020304" pitchFamily="18" charset="0"/>
                <a:ea typeface="黑体" panose="02010609060101010101" pitchFamily="2" charset="-122"/>
              </a:rPr>
              <a:t>DNS</a:t>
            </a:r>
            <a:r>
              <a:rPr lang="zh-CN" altLang="en-US" sz="1800" b="1" dirty="0" smtClean="0">
                <a:latin typeface="Times New Roman" panose="02020603050405020304" pitchFamily="18" charset="0"/>
                <a:ea typeface="黑体" panose="02010609060101010101" pitchFamily="2" charset="-122"/>
              </a:rPr>
              <a:t>服务器共同存储着资源记录</a:t>
            </a:r>
            <a:r>
              <a:rPr lang="en-US" altLang="zh-CN" sz="1800" b="1" dirty="0" smtClean="0">
                <a:latin typeface="Times New Roman" panose="02020603050405020304" pitchFamily="18" charset="0"/>
                <a:ea typeface="黑体" panose="02010609060101010101" pitchFamily="2" charset="-122"/>
              </a:rPr>
              <a:t>(Resource Record, RR), RR</a:t>
            </a:r>
            <a:r>
              <a:rPr lang="zh-CN" altLang="en-US" sz="1800" b="1" dirty="0" smtClean="0">
                <a:latin typeface="Times New Roman" panose="02020603050405020304" pitchFamily="18" charset="0"/>
                <a:ea typeface="黑体" panose="02010609060101010101" pitchFamily="2" charset="-122"/>
              </a:rPr>
              <a:t>提供了主机名到</a:t>
            </a:r>
            <a:r>
              <a:rPr lang="en-US" altLang="zh-CN" sz="1800" b="1" dirty="0" smtClean="0">
                <a:latin typeface="Times New Roman" panose="02020603050405020304" pitchFamily="18" charset="0"/>
                <a:ea typeface="黑体" panose="02010609060101010101" pitchFamily="2" charset="-122"/>
              </a:rPr>
              <a:t>IP</a:t>
            </a:r>
            <a:r>
              <a:rPr lang="zh-CN" altLang="en-US" sz="1800" b="1" dirty="0" smtClean="0">
                <a:latin typeface="Times New Roman" panose="02020603050405020304" pitchFamily="18" charset="0"/>
                <a:ea typeface="黑体" panose="02010609060101010101" pitchFamily="2" charset="-122"/>
              </a:rPr>
              <a:t>地址的映射。每个</a:t>
            </a:r>
            <a:r>
              <a:rPr lang="en-US" altLang="zh-CN" sz="1800" b="1" dirty="0" smtClean="0">
                <a:latin typeface="Times New Roman" panose="02020603050405020304" pitchFamily="18" charset="0"/>
                <a:ea typeface="黑体" panose="02010609060101010101" pitchFamily="2" charset="-122"/>
              </a:rPr>
              <a:t>DNS</a:t>
            </a:r>
            <a:r>
              <a:rPr lang="zh-CN" altLang="en-US" sz="1800" b="1" dirty="0" smtClean="0">
                <a:latin typeface="Times New Roman" panose="02020603050405020304" pitchFamily="18" charset="0"/>
                <a:ea typeface="黑体" panose="02010609060101010101" pitchFamily="2" charset="-122"/>
              </a:rPr>
              <a:t>回答报文包含了一条或多条资源记录。资源记录是一个包含了下列字段的</a:t>
            </a:r>
            <a:r>
              <a:rPr lang="en-US" altLang="zh-CN" sz="1800" b="1" dirty="0" smtClean="0">
                <a:latin typeface="Times New Roman" panose="02020603050405020304" pitchFamily="18" charset="0"/>
                <a:ea typeface="黑体" panose="02010609060101010101" pitchFamily="2" charset="-122"/>
              </a:rPr>
              <a:t>4</a:t>
            </a:r>
            <a:r>
              <a:rPr lang="zh-CN" altLang="en-US" sz="1800" b="1" dirty="0" smtClean="0">
                <a:latin typeface="Times New Roman" panose="02020603050405020304" pitchFamily="18" charset="0"/>
                <a:ea typeface="黑体" panose="02010609060101010101" pitchFamily="2" charset="-122"/>
              </a:rPr>
              <a:t>元组</a:t>
            </a:r>
            <a:endParaRPr lang="en-US" altLang="zh-CN" sz="1800" b="1" dirty="0" smtClean="0">
              <a:latin typeface="Times New Roman" panose="02020603050405020304" pitchFamily="18" charset="0"/>
              <a:ea typeface="黑体" panose="02010609060101010101" pitchFamily="2" charset="-122"/>
            </a:endParaRPr>
          </a:p>
          <a:p>
            <a:pPr>
              <a:spcAft>
                <a:spcPct val="20000"/>
              </a:spcAft>
              <a:buNone/>
            </a:pPr>
            <a:r>
              <a:rPr lang="en-US" altLang="zh-CN" sz="1800" b="1" dirty="0" smtClean="0">
                <a:latin typeface="Times New Roman" panose="02020603050405020304" pitchFamily="18" charset="0"/>
                <a:ea typeface="黑体" panose="02010609060101010101" pitchFamily="2" charset="-122"/>
              </a:rPr>
              <a:t>		</a:t>
            </a:r>
            <a:r>
              <a:rPr lang="zh-CN" altLang="en-US" sz="1800" b="1" dirty="0" smtClean="0">
                <a:latin typeface="Times New Roman" panose="02020603050405020304" pitchFamily="18" charset="0"/>
                <a:ea typeface="黑体" panose="02010609060101010101" pitchFamily="2" charset="-122"/>
              </a:rPr>
              <a:t>（</a:t>
            </a:r>
            <a:r>
              <a:rPr lang="en-US" altLang="zh-CN" sz="1800" b="1" dirty="0" smtClean="0">
                <a:latin typeface="Times New Roman" panose="02020603050405020304" pitchFamily="18" charset="0"/>
                <a:ea typeface="黑体" panose="02010609060101010101" pitchFamily="2" charset="-122"/>
              </a:rPr>
              <a:t>Name, Value, Type, TTL</a:t>
            </a:r>
            <a:r>
              <a:rPr lang="zh-CN" altLang="en-US" sz="1800" b="1" dirty="0" smtClean="0">
                <a:latin typeface="Times New Roman" panose="02020603050405020304" pitchFamily="18" charset="0"/>
                <a:ea typeface="黑体" panose="02010609060101010101" pitchFamily="2" charset="-122"/>
              </a:rPr>
              <a:t>）</a:t>
            </a:r>
            <a:endParaRPr lang="en-US" altLang="zh-CN" sz="1800" b="1" dirty="0" smtClean="0">
              <a:latin typeface="Times New Roman" panose="02020603050405020304" pitchFamily="18" charset="0"/>
              <a:ea typeface="黑体" panose="02010609060101010101" pitchFamily="2" charset="-122"/>
            </a:endParaRPr>
          </a:p>
          <a:p>
            <a:pPr>
              <a:spcAft>
                <a:spcPct val="20000"/>
              </a:spcAft>
              <a:buNone/>
            </a:pPr>
            <a:r>
              <a:rPr lang="en-US" altLang="zh-CN" sz="1800" b="1" dirty="0" smtClean="0">
                <a:latin typeface="Times New Roman" panose="02020603050405020304" pitchFamily="18" charset="0"/>
                <a:ea typeface="黑体" panose="02010609060101010101" pitchFamily="2" charset="-122"/>
              </a:rPr>
              <a:t>        TTL</a:t>
            </a:r>
            <a:r>
              <a:rPr lang="zh-CN" altLang="en-US" sz="1800" b="1" dirty="0" smtClean="0">
                <a:latin typeface="Times New Roman" panose="02020603050405020304" pitchFamily="18" charset="0"/>
                <a:ea typeface="黑体" panose="02010609060101010101" pitchFamily="2" charset="-122"/>
              </a:rPr>
              <a:t>是该记录的生存时间，它决定了资源记录应当从缓存中删除的时间。</a:t>
            </a:r>
            <a:endParaRPr lang="en-US" altLang="zh-CN" sz="1800" b="1" dirty="0" smtClean="0">
              <a:latin typeface="Times New Roman" panose="02020603050405020304" pitchFamily="18" charset="0"/>
              <a:ea typeface="黑体" panose="02010609060101010101" pitchFamily="2" charset="-122"/>
            </a:endParaRPr>
          </a:p>
          <a:p>
            <a:pPr>
              <a:spcAft>
                <a:spcPct val="20000"/>
              </a:spcAft>
            </a:pPr>
            <a:r>
              <a:rPr lang="zh-CN" altLang="en-US" sz="1800" b="1" dirty="0" smtClean="0">
                <a:latin typeface="Times New Roman" panose="02020603050405020304" pitchFamily="18" charset="0"/>
                <a:ea typeface="黑体" panose="02010609060101010101" pitchFamily="2" charset="-122"/>
              </a:rPr>
              <a:t>如果</a:t>
            </a:r>
            <a:r>
              <a:rPr lang="en-US" altLang="zh-CN" sz="1800" b="1" dirty="0" smtClean="0">
                <a:latin typeface="Times New Roman" panose="02020603050405020304" pitchFamily="18" charset="0"/>
                <a:ea typeface="黑体" panose="02010609060101010101" pitchFamily="2" charset="-122"/>
              </a:rPr>
              <a:t>Type=A</a:t>
            </a:r>
            <a:r>
              <a:rPr lang="zh-CN" altLang="en-US" sz="1800" b="1" dirty="0" smtClean="0">
                <a:latin typeface="Times New Roman" panose="02020603050405020304" pitchFamily="18" charset="0"/>
                <a:ea typeface="黑体" panose="02010609060101010101" pitchFamily="2" charset="-122"/>
              </a:rPr>
              <a:t>，则</a:t>
            </a:r>
            <a:r>
              <a:rPr lang="en-US" altLang="zh-CN" sz="1800" b="1" dirty="0" smtClean="0">
                <a:latin typeface="Times New Roman" panose="02020603050405020304" pitchFamily="18" charset="0"/>
                <a:ea typeface="黑体" panose="02010609060101010101" pitchFamily="2" charset="-122"/>
              </a:rPr>
              <a:t>Name</a:t>
            </a:r>
            <a:r>
              <a:rPr lang="zh-CN" altLang="en-US" sz="1800" b="1" dirty="0" smtClean="0">
                <a:latin typeface="Times New Roman" panose="02020603050405020304" pitchFamily="18" charset="0"/>
                <a:ea typeface="黑体" panose="02010609060101010101" pitchFamily="2" charset="-122"/>
              </a:rPr>
              <a:t>是主机名，</a:t>
            </a:r>
            <a:r>
              <a:rPr lang="en-US" altLang="zh-CN" sz="1800" b="1" dirty="0" smtClean="0">
                <a:latin typeface="Times New Roman" panose="02020603050405020304" pitchFamily="18" charset="0"/>
                <a:ea typeface="黑体" panose="02010609060101010101" pitchFamily="2" charset="-122"/>
              </a:rPr>
              <a:t>Value</a:t>
            </a:r>
            <a:r>
              <a:rPr lang="zh-CN" altLang="en-US" sz="1800" b="1" dirty="0" smtClean="0">
                <a:latin typeface="Times New Roman" panose="02020603050405020304" pitchFamily="18" charset="0"/>
                <a:ea typeface="黑体" panose="02010609060101010101" pitchFamily="2" charset="-122"/>
              </a:rPr>
              <a:t>是该主机名的</a:t>
            </a:r>
            <a:r>
              <a:rPr lang="en-US" altLang="zh-CN" sz="1800" b="1" dirty="0" smtClean="0">
                <a:latin typeface="Times New Roman" panose="02020603050405020304" pitchFamily="18" charset="0"/>
                <a:ea typeface="黑体" panose="02010609060101010101" pitchFamily="2" charset="-122"/>
              </a:rPr>
              <a:t>IP</a:t>
            </a:r>
            <a:r>
              <a:rPr lang="zh-CN" altLang="en-US" sz="1800" b="1" dirty="0" smtClean="0">
                <a:latin typeface="Times New Roman" panose="02020603050405020304" pitchFamily="18" charset="0"/>
                <a:ea typeface="黑体" panose="02010609060101010101" pitchFamily="2" charset="-122"/>
              </a:rPr>
              <a:t>地址。例如（</a:t>
            </a:r>
            <a:r>
              <a:rPr lang="en-US" altLang="zh-CN" sz="1800" b="1" dirty="0" smtClean="0">
                <a:latin typeface="Times New Roman" panose="02020603050405020304" pitchFamily="18" charset="0"/>
                <a:ea typeface="黑体" panose="02010609060101010101" pitchFamily="2" charset="-122"/>
              </a:rPr>
              <a:t>abc.foo.com, 128.238.66.100, A</a:t>
            </a:r>
            <a:r>
              <a:rPr lang="zh-CN" altLang="en-US" sz="1800" b="1" dirty="0" smtClean="0">
                <a:latin typeface="Times New Roman" panose="02020603050405020304" pitchFamily="18" charset="0"/>
                <a:ea typeface="黑体" panose="02010609060101010101" pitchFamily="2" charset="-122"/>
              </a:rPr>
              <a:t>）</a:t>
            </a:r>
            <a:endParaRPr lang="en-US" altLang="zh-CN" sz="1800" b="1" dirty="0" smtClean="0">
              <a:latin typeface="Times New Roman" panose="02020603050405020304" pitchFamily="18" charset="0"/>
              <a:ea typeface="黑体" panose="02010609060101010101" pitchFamily="2" charset="-122"/>
            </a:endParaRPr>
          </a:p>
          <a:p>
            <a:pPr>
              <a:spcAft>
                <a:spcPct val="20000"/>
              </a:spcAft>
            </a:pPr>
            <a:r>
              <a:rPr lang="zh-CN" altLang="en-US" sz="1800" b="1" dirty="0" smtClean="0">
                <a:latin typeface="Times New Roman" panose="02020603050405020304" pitchFamily="18" charset="0"/>
                <a:ea typeface="黑体" panose="02010609060101010101" pitchFamily="2" charset="-122"/>
              </a:rPr>
              <a:t>如果</a:t>
            </a:r>
            <a:r>
              <a:rPr lang="en-US" altLang="zh-CN" sz="1800" b="1" dirty="0" smtClean="0">
                <a:latin typeface="Times New Roman" panose="02020603050405020304" pitchFamily="18" charset="0"/>
                <a:ea typeface="黑体" panose="02010609060101010101" pitchFamily="2" charset="-122"/>
              </a:rPr>
              <a:t>Type=NS</a:t>
            </a:r>
            <a:r>
              <a:rPr lang="zh-CN" altLang="en-US" sz="1800" b="1" dirty="0" smtClean="0">
                <a:latin typeface="Times New Roman" panose="02020603050405020304" pitchFamily="18" charset="0"/>
                <a:ea typeface="黑体" panose="02010609060101010101" pitchFamily="2" charset="-122"/>
              </a:rPr>
              <a:t>，则</a:t>
            </a:r>
            <a:r>
              <a:rPr lang="en-US" altLang="zh-CN" sz="1800" b="1" dirty="0" smtClean="0">
                <a:latin typeface="Times New Roman" panose="02020603050405020304" pitchFamily="18" charset="0"/>
                <a:ea typeface="黑体" panose="02010609060101010101" pitchFamily="2" charset="-122"/>
              </a:rPr>
              <a:t>Name</a:t>
            </a:r>
            <a:r>
              <a:rPr lang="zh-CN" altLang="en-US" sz="1800" b="1" dirty="0" smtClean="0">
                <a:latin typeface="Times New Roman" panose="02020603050405020304" pitchFamily="18" charset="0"/>
                <a:ea typeface="黑体" panose="02010609060101010101" pitchFamily="2" charset="-122"/>
              </a:rPr>
              <a:t>是域，而</a:t>
            </a:r>
            <a:r>
              <a:rPr lang="en-US" altLang="zh-CN" sz="1800" b="1" dirty="0" smtClean="0">
                <a:latin typeface="Times New Roman" panose="02020603050405020304" pitchFamily="18" charset="0"/>
                <a:ea typeface="黑体" panose="02010609060101010101" pitchFamily="2" charset="-122"/>
              </a:rPr>
              <a:t>Value</a:t>
            </a:r>
            <a:r>
              <a:rPr lang="zh-CN" altLang="en-US" sz="1800" b="1" dirty="0" smtClean="0">
                <a:latin typeface="Times New Roman" panose="02020603050405020304" pitchFamily="18" charset="0"/>
                <a:ea typeface="黑体" panose="02010609060101010101" pitchFamily="2" charset="-122"/>
              </a:rPr>
              <a:t>是知道如何获得该域中主机</a:t>
            </a:r>
            <a:r>
              <a:rPr lang="en-US" altLang="zh-CN" sz="1800" b="1" dirty="0" smtClean="0">
                <a:latin typeface="Times New Roman" panose="02020603050405020304" pitchFamily="18" charset="0"/>
                <a:ea typeface="黑体" panose="02010609060101010101" pitchFamily="2" charset="-122"/>
              </a:rPr>
              <a:t>IP</a:t>
            </a:r>
            <a:r>
              <a:rPr lang="zh-CN" altLang="en-US" sz="1800" b="1" dirty="0" smtClean="0">
                <a:latin typeface="Times New Roman" panose="02020603050405020304" pitchFamily="18" charset="0"/>
                <a:ea typeface="黑体" panose="02010609060101010101" pitchFamily="2" charset="-122"/>
              </a:rPr>
              <a:t>地址的权威</a:t>
            </a:r>
            <a:r>
              <a:rPr lang="en-US" altLang="zh-CN" sz="1800" b="1" dirty="0" smtClean="0">
                <a:latin typeface="Times New Roman" panose="02020603050405020304" pitchFamily="18" charset="0"/>
                <a:ea typeface="黑体" panose="02010609060101010101" pitchFamily="2" charset="-122"/>
              </a:rPr>
              <a:t>DNS</a:t>
            </a:r>
            <a:r>
              <a:rPr lang="zh-CN" altLang="en-US" sz="1800" b="1" dirty="0" smtClean="0">
                <a:latin typeface="Times New Roman" panose="02020603050405020304" pitchFamily="18" charset="0"/>
                <a:ea typeface="黑体" panose="02010609060101010101" pitchFamily="2" charset="-122"/>
              </a:rPr>
              <a:t>服务器的主机名。例如（</a:t>
            </a:r>
            <a:r>
              <a:rPr lang="en-US" altLang="zh-CN" sz="1800" b="1" dirty="0" smtClean="0">
                <a:latin typeface="Times New Roman" panose="02020603050405020304" pitchFamily="18" charset="0"/>
                <a:ea typeface="黑体" panose="02010609060101010101" pitchFamily="2" charset="-122"/>
              </a:rPr>
              <a:t>foo.com, dns.foo.com, NS</a:t>
            </a:r>
            <a:r>
              <a:rPr lang="zh-CN" altLang="en-US" sz="1800" b="1" dirty="0" smtClean="0">
                <a:latin typeface="Times New Roman" panose="02020603050405020304" pitchFamily="18" charset="0"/>
                <a:ea typeface="黑体" panose="02010609060101010101" pitchFamily="2" charset="-122"/>
              </a:rPr>
              <a:t>）</a:t>
            </a:r>
            <a:endParaRPr lang="en-US" altLang="zh-CN" sz="1800" b="1" dirty="0" smtClean="0">
              <a:latin typeface="Times New Roman" panose="02020603050405020304" pitchFamily="18" charset="0"/>
              <a:ea typeface="黑体" panose="02010609060101010101" pitchFamily="2" charset="-122"/>
            </a:endParaRPr>
          </a:p>
          <a:p>
            <a:pPr>
              <a:spcAft>
                <a:spcPct val="20000"/>
              </a:spcAft>
            </a:pPr>
            <a:r>
              <a:rPr lang="zh-CN" altLang="en-US" sz="1800" b="1" dirty="0" smtClean="0">
                <a:latin typeface="Times New Roman" panose="02020603050405020304" pitchFamily="18" charset="0"/>
                <a:ea typeface="黑体" panose="02010609060101010101" pitchFamily="2" charset="-122"/>
              </a:rPr>
              <a:t>如果</a:t>
            </a:r>
            <a:r>
              <a:rPr lang="en-US" altLang="zh-CN" sz="1800" b="1" dirty="0" smtClean="0">
                <a:latin typeface="Times New Roman" panose="02020603050405020304" pitchFamily="18" charset="0"/>
                <a:ea typeface="黑体" panose="02010609060101010101" pitchFamily="2" charset="-122"/>
              </a:rPr>
              <a:t>Type=CNAME</a:t>
            </a:r>
            <a:r>
              <a:rPr lang="zh-CN" altLang="en-US" sz="1800" b="1" dirty="0" smtClean="0">
                <a:latin typeface="Times New Roman" panose="02020603050405020304" pitchFamily="18" charset="0"/>
                <a:ea typeface="黑体" panose="02010609060101010101" pitchFamily="2" charset="-122"/>
              </a:rPr>
              <a:t>，则</a:t>
            </a:r>
            <a:r>
              <a:rPr lang="en-US" altLang="zh-CN" sz="1800" b="1" dirty="0" smtClean="0">
                <a:latin typeface="Times New Roman" panose="02020603050405020304" pitchFamily="18" charset="0"/>
                <a:ea typeface="黑体" panose="02010609060101010101" pitchFamily="2" charset="-122"/>
              </a:rPr>
              <a:t>Value</a:t>
            </a:r>
            <a:r>
              <a:rPr lang="zh-CN" altLang="en-US" sz="1800" b="1" dirty="0" smtClean="0">
                <a:latin typeface="Times New Roman" panose="02020603050405020304" pitchFamily="18" charset="0"/>
                <a:ea typeface="黑体" panose="02010609060101010101" pitchFamily="2" charset="-122"/>
              </a:rPr>
              <a:t>是别名为</a:t>
            </a:r>
            <a:r>
              <a:rPr lang="en-US" altLang="zh-CN" sz="1800" b="1" dirty="0" smtClean="0">
                <a:latin typeface="Times New Roman" panose="02020603050405020304" pitchFamily="18" charset="0"/>
                <a:ea typeface="黑体" panose="02010609060101010101" pitchFamily="2" charset="-122"/>
              </a:rPr>
              <a:t>Name</a:t>
            </a:r>
            <a:r>
              <a:rPr lang="zh-CN" altLang="en-US" sz="1800" b="1" dirty="0" smtClean="0">
                <a:latin typeface="Times New Roman" panose="02020603050405020304" pitchFamily="18" charset="0"/>
                <a:ea typeface="黑体" panose="02010609060101010101" pitchFamily="2" charset="-122"/>
              </a:rPr>
              <a:t>的主机对应的规范主机名。例如（</a:t>
            </a:r>
            <a:r>
              <a:rPr lang="en-US" altLang="zh-CN" sz="1800" b="1" dirty="0" smtClean="0">
                <a:latin typeface="Times New Roman" panose="02020603050405020304" pitchFamily="18" charset="0"/>
                <a:ea typeface="黑体" panose="02010609060101010101" pitchFamily="2" charset="-122"/>
              </a:rPr>
              <a:t>foo.com, relay1.bar.foo.com, CNAME</a:t>
            </a:r>
            <a:r>
              <a:rPr lang="zh-CN" altLang="en-US" sz="1800" b="1" dirty="0" smtClean="0">
                <a:latin typeface="Times New Roman" panose="02020603050405020304" pitchFamily="18" charset="0"/>
                <a:ea typeface="黑体" panose="02010609060101010101" pitchFamily="2" charset="-122"/>
              </a:rPr>
              <a:t>）</a:t>
            </a:r>
            <a:endParaRPr lang="en-US" altLang="zh-CN" sz="1800" b="1" dirty="0" smtClean="0">
              <a:latin typeface="Times New Roman" panose="02020603050405020304" pitchFamily="18" charset="0"/>
              <a:ea typeface="黑体" panose="02010609060101010101" pitchFamily="2" charset="-122"/>
            </a:endParaRPr>
          </a:p>
          <a:p>
            <a:pPr>
              <a:spcAft>
                <a:spcPct val="20000"/>
              </a:spcAft>
            </a:pPr>
            <a:r>
              <a:rPr lang="zh-CN" altLang="en-US" sz="1800" b="1" dirty="0" smtClean="0">
                <a:latin typeface="Times New Roman" panose="02020603050405020304" pitchFamily="18" charset="0"/>
                <a:ea typeface="黑体" panose="02010609060101010101" pitchFamily="2" charset="-122"/>
              </a:rPr>
              <a:t>如果</a:t>
            </a:r>
            <a:r>
              <a:rPr lang="en-US" altLang="zh-CN" sz="1800" b="1" dirty="0" smtClean="0">
                <a:latin typeface="Times New Roman" panose="02020603050405020304" pitchFamily="18" charset="0"/>
                <a:ea typeface="黑体" panose="02010609060101010101" pitchFamily="2" charset="-122"/>
              </a:rPr>
              <a:t>Type=MX</a:t>
            </a:r>
            <a:r>
              <a:rPr lang="zh-CN" altLang="en-US" sz="1800" b="1" dirty="0" smtClean="0">
                <a:latin typeface="Times New Roman" panose="02020603050405020304" pitchFamily="18" charset="0"/>
                <a:ea typeface="黑体" panose="02010609060101010101" pitchFamily="2" charset="-122"/>
              </a:rPr>
              <a:t>，则</a:t>
            </a:r>
            <a:r>
              <a:rPr lang="en-US" altLang="zh-CN" sz="1800" b="1" dirty="0" smtClean="0">
                <a:latin typeface="Times New Roman" panose="02020603050405020304" pitchFamily="18" charset="0"/>
                <a:ea typeface="黑体" panose="02010609060101010101" pitchFamily="2" charset="-122"/>
              </a:rPr>
              <a:t>Value</a:t>
            </a:r>
            <a:r>
              <a:rPr lang="zh-CN" altLang="en-US" sz="1800" b="1" dirty="0" smtClean="0">
                <a:latin typeface="Times New Roman" panose="02020603050405020304" pitchFamily="18" charset="0"/>
                <a:ea typeface="黑体" panose="02010609060101010101" pitchFamily="2" charset="-122"/>
              </a:rPr>
              <a:t>是别名为</a:t>
            </a:r>
            <a:r>
              <a:rPr lang="en-US" altLang="zh-CN" sz="1800" b="1" dirty="0" smtClean="0">
                <a:latin typeface="Times New Roman" panose="02020603050405020304" pitchFamily="18" charset="0"/>
                <a:ea typeface="黑体" panose="02010609060101010101" pitchFamily="2" charset="-122"/>
              </a:rPr>
              <a:t>Name</a:t>
            </a:r>
            <a:r>
              <a:rPr lang="zh-CN" altLang="en-US" sz="1800" b="1" dirty="0" smtClean="0">
                <a:latin typeface="Times New Roman" panose="02020603050405020304" pitchFamily="18" charset="0"/>
                <a:ea typeface="黑体" panose="02010609060101010101" pitchFamily="2" charset="-122"/>
              </a:rPr>
              <a:t>的邮件服务器的规范主机名。例如（</a:t>
            </a:r>
            <a:r>
              <a:rPr lang="en-US" altLang="zh-CN" sz="1800" b="1" dirty="0" smtClean="0">
                <a:latin typeface="Times New Roman" panose="02020603050405020304" pitchFamily="18" charset="0"/>
                <a:ea typeface="黑体" panose="02010609060101010101" pitchFamily="2" charset="-122"/>
              </a:rPr>
              <a:t>foo.com, mail.bar.foo.com, MX</a:t>
            </a:r>
            <a:r>
              <a:rPr lang="zh-CN" altLang="en-US" sz="1800" b="1" dirty="0" smtClean="0">
                <a:latin typeface="Times New Roman" panose="02020603050405020304" pitchFamily="18" charset="0"/>
                <a:ea typeface="黑体" panose="02010609060101010101" pitchFamily="2" charset="-122"/>
              </a:rPr>
              <a:t>）。通过使用</a:t>
            </a:r>
            <a:r>
              <a:rPr lang="en-US" altLang="zh-CN" sz="1800" b="1" dirty="0" smtClean="0">
                <a:latin typeface="Times New Roman" panose="02020603050405020304" pitchFamily="18" charset="0"/>
                <a:ea typeface="黑体" panose="02010609060101010101" pitchFamily="2" charset="-122"/>
              </a:rPr>
              <a:t>MX</a:t>
            </a:r>
            <a:r>
              <a:rPr lang="zh-CN" altLang="en-US" sz="1800" b="1" dirty="0" smtClean="0">
                <a:latin typeface="Times New Roman" panose="02020603050405020304" pitchFamily="18" charset="0"/>
                <a:ea typeface="黑体" panose="02010609060101010101" pitchFamily="2" charset="-122"/>
              </a:rPr>
              <a:t>记录，一个公司的邮件服务器和其他服务器（如</a:t>
            </a:r>
            <a:r>
              <a:rPr lang="en-US" altLang="zh-CN" sz="1800" b="1" dirty="0" smtClean="0">
                <a:latin typeface="Times New Roman" panose="02020603050405020304" pitchFamily="18" charset="0"/>
                <a:ea typeface="黑体" panose="02010609060101010101" pitchFamily="2" charset="-122"/>
              </a:rPr>
              <a:t>Web</a:t>
            </a:r>
            <a:r>
              <a:rPr lang="zh-CN" altLang="en-US" sz="1800" b="1" dirty="0" smtClean="0">
                <a:latin typeface="Times New Roman" panose="02020603050405020304" pitchFamily="18" charset="0"/>
                <a:ea typeface="黑体" panose="02010609060101010101" pitchFamily="2" charset="-122"/>
              </a:rPr>
              <a:t>服务器）可以使用相同的别名。</a:t>
            </a:r>
            <a:endParaRPr lang="en-US" altLang="zh-CN" sz="1800" b="1" dirty="0" smtClean="0">
              <a:latin typeface="Times New Roman" panose="02020603050405020304" pitchFamily="18" charset="0"/>
              <a:ea typeface="黑体" panose="02010609060101010101" pitchFamily="2" charset="-122"/>
            </a:endParaRPr>
          </a:p>
          <a:p>
            <a:pPr>
              <a:spcAft>
                <a:spcPct val="20000"/>
              </a:spcAft>
            </a:pPr>
            <a:endParaRPr lang="en-US" altLang="zh-CN" sz="1800" b="1" dirty="0" smtClean="0">
              <a:latin typeface="Times New Roman" panose="02020603050405020304" pitchFamily="18" charset="0"/>
              <a:ea typeface="黑体" panose="02010609060101010101" pitchFamily="2" charset="-122"/>
            </a:endParaRPr>
          </a:p>
          <a:p>
            <a:pPr>
              <a:spcAft>
                <a:spcPct val="20000"/>
              </a:spcAft>
            </a:pPr>
            <a:endParaRPr lang="en-US" altLang="zh-CN" sz="18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Times New Roman" panose="02020603050405020304" pitchFamily="18" charset="0"/>
                <a:ea typeface="黑体" panose="02010609060101010101" pitchFamily="2" charset="-122"/>
                <a:cs typeface="+mn-cs"/>
              </a:rPr>
              <a:t>DNS</a:t>
            </a:r>
            <a:r>
              <a:rPr lang="zh-CN" altLang="en-US" sz="3200" b="1" dirty="0" smtClean="0">
                <a:latin typeface="Times New Roman" panose="02020603050405020304" pitchFamily="18" charset="0"/>
                <a:ea typeface="黑体" panose="02010609060101010101" pitchFamily="2" charset="-122"/>
                <a:cs typeface="+mn-cs"/>
              </a:rPr>
              <a:t>记录</a:t>
            </a:r>
            <a:endParaRPr lang="zh-CN" altLang="en-US" sz="3200" b="1" dirty="0" smtClean="0">
              <a:latin typeface="Times New Roman" panose="02020603050405020304" pitchFamily="18" charset="0"/>
              <a:ea typeface="黑体" panose="02010609060101010101" pitchFamily="2" charset="-122"/>
              <a:cs typeface="+mn-cs"/>
            </a:endParaRPr>
          </a:p>
        </p:txBody>
      </p:sp>
      <p:sp>
        <p:nvSpPr>
          <p:cNvPr id="3" name="内容占位符 2"/>
          <p:cNvSpPr>
            <a:spLocks noGrp="1"/>
          </p:cNvSpPr>
          <p:nvPr>
            <p:ph idx="1"/>
          </p:nvPr>
        </p:nvSpPr>
        <p:spPr/>
        <p:txBody>
          <a:bodyPr>
            <a:normAutofit fontScale="92500" lnSpcReduction="10000"/>
          </a:bodyPr>
          <a:lstStyle/>
          <a:p>
            <a:r>
              <a:rPr lang="zh-CN" altLang="en-US" b="1" dirty="0" smtClean="0">
                <a:latin typeface="Times New Roman" panose="02020603050405020304" pitchFamily="18" charset="0"/>
                <a:ea typeface="黑体" panose="02010609060101010101" pitchFamily="2" charset="-122"/>
              </a:rPr>
              <a:t>如果一台</a:t>
            </a:r>
            <a:r>
              <a:rPr lang="en-US" altLang="zh-CN" b="1" dirty="0" smtClean="0">
                <a:latin typeface="Times New Roman" panose="02020603050405020304" pitchFamily="18" charset="0"/>
                <a:ea typeface="黑体" panose="02010609060101010101" pitchFamily="2" charset="-122"/>
              </a:rPr>
              <a:t>DNS</a:t>
            </a:r>
            <a:r>
              <a:rPr lang="zh-CN" altLang="en-US" b="1" dirty="0" smtClean="0">
                <a:latin typeface="Times New Roman" panose="02020603050405020304" pitchFamily="18" charset="0"/>
                <a:ea typeface="黑体" panose="02010609060101010101" pitchFamily="2" charset="-122"/>
              </a:rPr>
              <a:t>服务器是某特定主机名的权威</a:t>
            </a:r>
            <a:r>
              <a:rPr lang="en-US" altLang="zh-CN" b="1" dirty="0" smtClean="0">
                <a:latin typeface="Times New Roman" panose="02020603050405020304" pitchFamily="18" charset="0"/>
                <a:ea typeface="黑体" panose="02010609060101010101" pitchFamily="2" charset="-122"/>
              </a:rPr>
              <a:t>DNS</a:t>
            </a:r>
            <a:r>
              <a:rPr lang="zh-CN" altLang="en-US" b="1" dirty="0" smtClean="0">
                <a:latin typeface="Times New Roman" panose="02020603050405020304" pitchFamily="18" charset="0"/>
                <a:ea typeface="黑体" panose="02010609060101010101" pitchFamily="2" charset="-122"/>
              </a:rPr>
              <a:t>服务器，那么该</a:t>
            </a:r>
            <a:r>
              <a:rPr lang="en-US" altLang="zh-CN" b="1" dirty="0" smtClean="0">
                <a:latin typeface="Times New Roman" panose="02020603050405020304" pitchFamily="18" charset="0"/>
                <a:ea typeface="黑体" panose="02010609060101010101" pitchFamily="2" charset="-122"/>
              </a:rPr>
              <a:t>DNS</a:t>
            </a:r>
            <a:r>
              <a:rPr lang="zh-CN" altLang="en-US" b="1" dirty="0" smtClean="0">
                <a:latin typeface="Times New Roman" panose="02020603050405020304" pitchFamily="18" charset="0"/>
                <a:ea typeface="黑体" panose="02010609060101010101" pitchFamily="2" charset="-122"/>
              </a:rPr>
              <a:t>服务器会有一条包含该主机名的类型</a:t>
            </a:r>
            <a:r>
              <a:rPr lang="en-US" altLang="zh-CN" b="1" dirty="0" smtClean="0">
                <a:latin typeface="Times New Roman" panose="02020603050405020304" pitchFamily="18" charset="0"/>
                <a:ea typeface="黑体" panose="02010609060101010101" pitchFamily="2" charset="-122"/>
              </a:rPr>
              <a:t>A</a:t>
            </a:r>
            <a:r>
              <a:rPr lang="zh-CN" altLang="en-US" b="1" dirty="0" smtClean="0">
                <a:latin typeface="Times New Roman" panose="02020603050405020304" pitchFamily="18" charset="0"/>
                <a:ea typeface="黑体" panose="02010609060101010101" pitchFamily="2" charset="-122"/>
              </a:rPr>
              <a:t>记录（即使该</a:t>
            </a:r>
            <a:r>
              <a:rPr lang="en-US" altLang="zh-CN" b="1" dirty="0" smtClean="0">
                <a:latin typeface="Times New Roman" panose="02020603050405020304" pitchFamily="18" charset="0"/>
                <a:ea typeface="黑体" panose="02010609060101010101" pitchFamily="2" charset="-122"/>
              </a:rPr>
              <a:t>DNS</a:t>
            </a:r>
            <a:r>
              <a:rPr lang="zh-CN" altLang="en-US" b="1" dirty="0" smtClean="0">
                <a:latin typeface="Times New Roman" panose="02020603050405020304" pitchFamily="18" charset="0"/>
                <a:ea typeface="黑体" panose="02010609060101010101" pitchFamily="2" charset="-122"/>
              </a:rPr>
              <a:t>服务器不是其权威域名服务器，它也可能在缓存中含有一条类型</a:t>
            </a:r>
            <a:r>
              <a:rPr lang="en-US" altLang="zh-CN" b="1" dirty="0" smtClean="0">
                <a:latin typeface="Times New Roman" panose="02020603050405020304" pitchFamily="18" charset="0"/>
                <a:ea typeface="黑体" panose="02010609060101010101" pitchFamily="2" charset="-122"/>
              </a:rPr>
              <a:t>A</a:t>
            </a:r>
            <a:r>
              <a:rPr lang="zh-CN" altLang="en-US" b="1" dirty="0" smtClean="0">
                <a:latin typeface="Times New Roman" panose="02020603050405020304" pitchFamily="18" charset="0"/>
                <a:ea typeface="黑体" panose="02010609060101010101" pitchFamily="2" charset="-122"/>
              </a:rPr>
              <a:t>记录）。</a:t>
            </a:r>
            <a:endParaRPr lang="en-US" altLang="zh-CN" b="1" dirty="0" smtClean="0">
              <a:latin typeface="Times New Roman" panose="02020603050405020304" pitchFamily="18" charset="0"/>
              <a:ea typeface="黑体" panose="02010609060101010101" pitchFamily="2" charset="-122"/>
            </a:endParaRPr>
          </a:p>
          <a:p>
            <a:r>
              <a:rPr lang="zh-CN" altLang="en-US" b="1" dirty="0" smtClean="0">
                <a:latin typeface="Times New Roman" panose="02020603050405020304" pitchFamily="18" charset="0"/>
                <a:ea typeface="黑体" panose="02010609060101010101" pitchFamily="2" charset="-122"/>
              </a:rPr>
              <a:t>如果</a:t>
            </a:r>
            <a:r>
              <a:rPr lang="en-US" altLang="zh-CN" b="1" dirty="0" smtClean="0">
                <a:latin typeface="Times New Roman" panose="02020603050405020304" pitchFamily="18" charset="0"/>
                <a:ea typeface="黑体" panose="02010609060101010101" pitchFamily="2" charset="-122"/>
              </a:rPr>
              <a:t>DNS</a:t>
            </a:r>
            <a:r>
              <a:rPr lang="zh-CN" altLang="en-US" b="1" dirty="0" smtClean="0">
                <a:latin typeface="Times New Roman" panose="02020603050405020304" pitchFamily="18" charset="0"/>
                <a:ea typeface="黑体" panose="02010609060101010101" pitchFamily="2" charset="-122"/>
              </a:rPr>
              <a:t>服务器不是某个主机名的权威</a:t>
            </a:r>
            <a:r>
              <a:rPr lang="en-US" altLang="zh-CN" b="1" dirty="0" smtClean="0">
                <a:latin typeface="Times New Roman" panose="02020603050405020304" pitchFamily="18" charset="0"/>
                <a:ea typeface="黑体" panose="02010609060101010101" pitchFamily="2" charset="-122"/>
              </a:rPr>
              <a:t>DNS</a:t>
            </a:r>
            <a:r>
              <a:rPr lang="zh-CN" altLang="en-US" b="1" dirty="0" smtClean="0">
                <a:latin typeface="Times New Roman" panose="02020603050405020304" pitchFamily="18" charset="0"/>
                <a:ea typeface="黑体" panose="02010609060101010101" pitchFamily="2" charset="-122"/>
              </a:rPr>
              <a:t>服务器，那么该服务器将包含一条类型</a:t>
            </a:r>
            <a:r>
              <a:rPr lang="en-US" altLang="zh-CN" b="1" dirty="0" smtClean="0">
                <a:latin typeface="Times New Roman" panose="02020603050405020304" pitchFamily="18" charset="0"/>
                <a:ea typeface="黑体" panose="02010609060101010101" pitchFamily="2" charset="-122"/>
              </a:rPr>
              <a:t>NS</a:t>
            </a:r>
            <a:r>
              <a:rPr lang="zh-CN" altLang="en-US" b="1" dirty="0" smtClean="0">
                <a:latin typeface="Times New Roman" panose="02020603050405020304" pitchFamily="18" charset="0"/>
                <a:ea typeface="黑体" panose="02010609060101010101" pitchFamily="2" charset="-122"/>
              </a:rPr>
              <a:t>记录，该记录对应于包含主机名的域；它还将包括一条类型</a:t>
            </a:r>
            <a:r>
              <a:rPr lang="en-US" altLang="zh-CN" b="1" dirty="0" smtClean="0">
                <a:latin typeface="Times New Roman" panose="02020603050405020304" pitchFamily="18" charset="0"/>
                <a:ea typeface="黑体" panose="02010609060101010101" pitchFamily="2" charset="-122"/>
              </a:rPr>
              <a:t>A</a:t>
            </a:r>
            <a:r>
              <a:rPr lang="zh-CN" altLang="en-US" b="1" dirty="0" smtClean="0">
                <a:latin typeface="Times New Roman" panose="02020603050405020304" pitchFamily="18" charset="0"/>
                <a:ea typeface="黑体" panose="02010609060101010101" pitchFamily="2" charset="-122"/>
              </a:rPr>
              <a:t>记录，该记录提供了在</a:t>
            </a:r>
            <a:r>
              <a:rPr lang="en-US" altLang="zh-CN" b="1" dirty="0" smtClean="0">
                <a:latin typeface="Times New Roman" panose="02020603050405020304" pitchFamily="18" charset="0"/>
                <a:ea typeface="黑体" panose="02010609060101010101" pitchFamily="2" charset="-122"/>
              </a:rPr>
              <a:t>NS</a:t>
            </a:r>
            <a:r>
              <a:rPr lang="zh-CN" altLang="en-US" b="1" dirty="0" smtClean="0">
                <a:latin typeface="Times New Roman" panose="02020603050405020304" pitchFamily="18" charset="0"/>
                <a:ea typeface="黑体" panose="02010609060101010101" pitchFamily="2" charset="-122"/>
              </a:rPr>
              <a:t>记录的</a:t>
            </a:r>
            <a:r>
              <a:rPr lang="en-US" altLang="zh-CN" b="1" dirty="0" smtClean="0">
                <a:latin typeface="Times New Roman" panose="02020603050405020304" pitchFamily="18" charset="0"/>
                <a:ea typeface="黑体" panose="02010609060101010101" pitchFamily="2" charset="-122"/>
              </a:rPr>
              <a:t>Value</a:t>
            </a:r>
            <a:r>
              <a:rPr lang="zh-CN" altLang="en-US" b="1" dirty="0" smtClean="0">
                <a:latin typeface="Times New Roman" panose="02020603050405020304" pitchFamily="18" charset="0"/>
                <a:ea typeface="黑体" panose="02010609060101010101" pitchFamily="2" charset="-122"/>
              </a:rPr>
              <a:t>字段中</a:t>
            </a:r>
            <a:r>
              <a:rPr lang="en-US" altLang="zh-CN" b="1" dirty="0" smtClean="0">
                <a:latin typeface="Times New Roman" panose="02020603050405020304" pitchFamily="18" charset="0"/>
                <a:ea typeface="黑体" panose="02010609060101010101" pitchFamily="2" charset="-122"/>
              </a:rPr>
              <a:t>DNS</a:t>
            </a:r>
            <a:r>
              <a:rPr lang="zh-CN" altLang="en-US" b="1" dirty="0" smtClean="0">
                <a:latin typeface="Times New Roman" panose="02020603050405020304" pitchFamily="18" charset="0"/>
                <a:ea typeface="黑体" panose="02010609060101010101" pitchFamily="2" charset="-122"/>
              </a:rPr>
              <a:t>服务器的</a:t>
            </a:r>
            <a:r>
              <a:rPr lang="en-US" altLang="zh-CN" b="1" dirty="0" smtClean="0">
                <a:latin typeface="Times New Roman" panose="02020603050405020304" pitchFamily="18" charset="0"/>
                <a:ea typeface="黑体" panose="02010609060101010101" pitchFamily="2" charset="-122"/>
              </a:rPr>
              <a:t>IP</a:t>
            </a:r>
            <a:r>
              <a:rPr lang="zh-CN" altLang="en-US" b="1" dirty="0" smtClean="0">
                <a:latin typeface="Times New Roman" panose="02020603050405020304" pitchFamily="18" charset="0"/>
                <a:ea typeface="黑体" panose="02010609060101010101" pitchFamily="2" charset="-122"/>
              </a:rPr>
              <a:t>地址。</a:t>
            </a:r>
            <a:endParaRPr lang="zh-CN" altLang="en-US" b="1" dirty="0" smtClean="0">
              <a:latin typeface="Times New Roman" panose="02020603050405020304" pitchFamily="18" charset="0"/>
              <a:ea typeface="黑体" panose="02010609060101010101" pitchFamily="2" charset="-122"/>
            </a:endParaRPr>
          </a:p>
          <a:p>
            <a:endParaRPr lang="zh-CN" altLang="en-US" dirty="0">
              <a:ea typeface="黑体" panose="02010609060101010101" pitchFamily="2" charset="-122"/>
            </a:endParaRPr>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b="1" dirty="0" smtClean="0">
                <a:latin typeface="Times New Roman" panose="02020603050405020304" pitchFamily="18" charset="0"/>
                <a:ea typeface="黑体" panose="02010609060101010101" pitchFamily="2" charset="-122"/>
                <a:cs typeface="+mn-cs"/>
              </a:rPr>
              <a:t>DNS</a:t>
            </a:r>
            <a:r>
              <a:rPr lang="zh-CN" altLang="en-US" sz="3200" b="1" dirty="0" smtClean="0">
                <a:latin typeface="Times New Roman" panose="02020603050405020304" pitchFamily="18" charset="0"/>
                <a:ea typeface="黑体" panose="02010609060101010101" pitchFamily="2" charset="-122"/>
                <a:cs typeface="+mn-cs"/>
              </a:rPr>
              <a:t>数据库中插入记录</a:t>
            </a:r>
            <a:endParaRPr lang="zh-CN" altLang="en-US" sz="3200" b="1" dirty="0" smtClean="0">
              <a:latin typeface="Times New Roman" panose="02020603050405020304" pitchFamily="18" charset="0"/>
              <a:ea typeface="黑体" panose="02010609060101010101" pitchFamily="2" charset="-122"/>
              <a:cs typeface="+mn-cs"/>
            </a:endParaRPr>
          </a:p>
        </p:txBody>
      </p:sp>
      <p:sp>
        <p:nvSpPr>
          <p:cNvPr id="3" name="内容占位符 2"/>
          <p:cNvSpPr>
            <a:spLocks noGrp="1"/>
          </p:cNvSpPr>
          <p:nvPr>
            <p:ph idx="1"/>
          </p:nvPr>
        </p:nvSpPr>
        <p:spPr>
          <a:xfrm>
            <a:off x="457200" y="1600200"/>
            <a:ext cx="8229600" cy="4476750"/>
          </a:xfrm>
        </p:spPr>
        <p:txBody>
          <a:bodyPr>
            <a:normAutofit/>
          </a:bodyPr>
          <a:lstStyle/>
          <a:p>
            <a:pPr>
              <a:lnSpc>
                <a:spcPct val="80000"/>
              </a:lnSpc>
              <a:spcAft>
                <a:spcPct val="20000"/>
              </a:spcAft>
            </a:pPr>
            <a:r>
              <a:rPr lang="zh-CN" altLang="en-US" sz="2400" b="1" dirty="0" smtClean="0">
                <a:latin typeface="Times New Roman" panose="02020603050405020304" pitchFamily="18" charset="0"/>
                <a:ea typeface="黑体" panose="02010609060101010101" pitchFamily="2" charset="-122"/>
              </a:rPr>
              <a:t>例如创建</a:t>
            </a:r>
            <a:r>
              <a:rPr lang="en-US" altLang="zh-CN" sz="2400" b="1" dirty="0" smtClean="0">
                <a:latin typeface="Times New Roman" panose="02020603050405020304" pitchFamily="18" charset="0"/>
                <a:ea typeface="黑体" panose="02010609060101010101" pitchFamily="2" charset="-122"/>
              </a:rPr>
              <a:t>network.com</a:t>
            </a:r>
            <a:endParaRPr lang="en-US" altLang="zh-CN" sz="2400" b="1" dirty="0" smtClean="0">
              <a:latin typeface="Times New Roman" panose="02020603050405020304" pitchFamily="18" charset="0"/>
              <a:ea typeface="黑体" panose="02010609060101010101" pitchFamily="2" charset="-122"/>
            </a:endParaRPr>
          </a:p>
          <a:p>
            <a:pPr>
              <a:lnSpc>
                <a:spcPct val="80000"/>
              </a:lnSpc>
              <a:spcAft>
                <a:spcPct val="20000"/>
              </a:spcAft>
            </a:pPr>
            <a:r>
              <a:rPr lang="zh-CN" altLang="en-US" sz="2400" b="1" dirty="0" smtClean="0">
                <a:latin typeface="Times New Roman" panose="02020603050405020304" pitchFamily="18" charset="0"/>
                <a:ea typeface="黑体" panose="02010609060101010101" pitchFamily="2" charset="-122"/>
              </a:rPr>
              <a:t>首先注册域名</a:t>
            </a:r>
            <a:r>
              <a:rPr lang="en-US" altLang="zh-CN" sz="2400" b="1" dirty="0" smtClean="0">
                <a:latin typeface="Times New Roman" panose="02020603050405020304" pitchFamily="18" charset="0"/>
                <a:ea typeface="黑体" panose="02010609060101010101" pitchFamily="2" charset="-122"/>
              </a:rPr>
              <a:t>network.com</a:t>
            </a:r>
            <a:endParaRPr lang="en-US" altLang="zh-CN" sz="2400" b="1" dirty="0" smtClean="0">
              <a:latin typeface="Times New Roman" panose="02020603050405020304" pitchFamily="18" charset="0"/>
              <a:ea typeface="黑体" panose="02010609060101010101" pitchFamily="2" charset="-122"/>
            </a:endParaRPr>
          </a:p>
          <a:p>
            <a:pPr>
              <a:lnSpc>
                <a:spcPct val="80000"/>
              </a:lnSpc>
              <a:spcAft>
                <a:spcPct val="20000"/>
              </a:spcAft>
            </a:pPr>
            <a:r>
              <a:rPr lang="zh-CN" altLang="en-US" sz="2400" b="1" dirty="0" smtClean="0">
                <a:latin typeface="Times New Roman" panose="02020603050405020304" pitchFamily="18" charset="0"/>
                <a:ea typeface="黑体" panose="02010609060101010101" pitchFamily="2" charset="-122"/>
              </a:rPr>
              <a:t>提供基本权威</a:t>
            </a:r>
            <a:r>
              <a:rPr lang="en-US" altLang="zh-CN" sz="2400" b="1" dirty="0" smtClean="0">
                <a:latin typeface="Times New Roman" panose="02020603050405020304" pitchFamily="18" charset="0"/>
                <a:ea typeface="黑体" panose="02010609060101010101" pitchFamily="2" charset="-122"/>
              </a:rPr>
              <a:t>DNS</a:t>
            </a:r>
            <a:r>
              <a:rPr lang="zh-CN" altLang="en-US" sz="2400" b="1" dirty="0" smtClean="0">
                <a:latin typeface="Times New Roman" panose="02020603050405020304" pitchFamily="18" charset="0"/>
                <a:ea typeface="黑体" panose="02010609060101010101" pitchFamily="2" charset="-122"/>
              </a:rPr>
              <a:t>服务器和辅助权威</a:t>
            </a:r>
            <a:r>
              <a:rPr lang="en-US" altLang="zh-CN" sz="2400" b="1" dirty="0" smtClean="0">
                <a:latin typeface="Times New Roman" panose="02020603050405020304" pitchFamily="18" charset="0"/>
                <a:ea typeface="黑体" panose="02010609060101010101" pitchFamily="2" charset="-122"/>
              </a:rPr>
              <a:t>DNS</a:t>
            </a:r>
            <a:r>
              <a:rPr lang="zh-CN" altLang="en-US" sz="2400" b="1" dirty="0" smtClean="0">
                <a:latin typeface="Times New Roman" panose="02020603050405020304" pitchFamily="18" charset="0"/>
                <a:ea typeface="黑体" panose="02010609060101010101" pitchFamily="2" charset="-122"/>
              </a:rPr>
              <a:t>服务器的名字和</a:t>
            </a:r>
            <a:r>
              <a:rPr lang="en-US" altLang="zh-CN" sz="2400" b="1" dirty="0" smtClean="0">
                <a:latin typeface="Times New Roman" panose="02020603050405020304" pitchFamily="18" charset="0"/>
                <a:ea typeface="黑体" panose="02010609060101010101" pitchFamily="2" charset="-122"/>
              </a:rPr>
              <a:t>IP</a:t>
            </a:r>
            <a:r>
              <a:rPr lang="zh-CN" altLang="en-US" sz="2400" b="1" dirty="0" smtClean="0">
                <a:latin typeface="Times New Roman" panose="02020603050405020304" pitchFamily="18" charset="0"/>
                <a:ea typeface="黑体" panose="02010609060101010101" pitchFamily="2" charset="-122"/>
              </a:rPr>
              <a:t>地址。假如该名字和</a:t>
            </a:r>
            <a:r>
              <a:rPr lang="en-US" altLang="zh-CN" sz="2400" b="1" dirty="0" smtClean="0">
                <a:latin typeface="Times New Roman" panose="02020603050405020304" pitchFamily="18" charset="0"/>
                <a:ea typeface="黑体" panose="02010609060101010101" pitchFamily="2" charset="-122"/>
              </a:rPr>
              <a:t>IP</a:t>
            </a:r>
            <a:r>
              <a:rPr lang="zh-CN" altLang="en-US" sz="2400" b="1" dirty="0" smtClean="0">
                <a:latin typeface="Times New Roman" panose="02020603050405020304" pitchFamily="18" charset="0"/>
                <a:ea typeface="黑体" panose="02010609060101010101" pitchFamily="2" charset="-122"/>
              </a:rPr>
              <a:t>地址是</a:t>
            </a:r>
            <a:r>
              <a:rPr lang="en-US" altLang="zh-CN" sz="2400" b="1" dirty="0" smtClean="0">
                <a:latin typeface="Times New Roman" panose="02020603050405020304" pitchFamily="18" charset="0"/>
                <a:ea typeface="黑体" panose="02010609060101010101" pitchFamily="2" charset="-122"/>
              </a:rPr>
              <a:t>dns1.network.com</a:t>
            </a:r>
            <a:r>
              <a:rPr lang="zh-CN" altLang="en-US" sz="2400" b="1" dirty="0" smtClean="0">
                <a:latin typeface="Times New Roman" panose="02020603050405020304" pitchFamily="18" charset="0"/>
                <a:ea typeface="黑体" panose="02010609060101010101" pitchFamily="2" charset="-122"/>
              </a:rPr>
              <a:t>和</a:t>
            </a:r>
            <a:r>
              <a:rPr lang="en-US" altLang="zh-CN" sz="2400" b="1" dirty="0" smtClean="0">
                <a:latin typeface="Times New Roman" panose="02020603050405020304" pitchFamily="18" charset="0"/>
                <a:ea typeface="黑体" panose="02010609060101010101" pitchFamily="2" charset="-122"/>
              </a:rPr>
              <a:t>dns2.network.com</a:t>
            </a:r>
            <a:r>
              <a:rPr lang="zh-CN" altLang="en-US" sz="2400" b="1" dirty="0" smtClean="0">
                <a:latin typeface="Times New Roman" panose="02020603050405020304" pitchFamily="18" charset="0"/>
                <a:ea typeface="黑体" panose="02010609060101010101" pitchFamily="2" charset="-122"/>
              </a:rPr>
              <a:t>及</a:t>
            </a:r>
            <a:r>
              <a:rPr lang="en-US" altLang="zh-CN" sz="2400" b="1" dirty="0" smtClean="0">
                <a:latin typeface="Times New Roman" panose="02020603050405020304" pitchFamily="18" charset="0"/>
                <a:ea typeface="黑体" panose="02010609060101010101" pitchFamily="2" charset="-122"/>
              </a:rPr>
              <a:t>100.100.100.1</a:t>
            </a:r>
            <a:r>
              <a:rPr lang="zh-CN" altLang="en-US" sz="2400" b="1" dirty="0" smtClean="0">
                <a:latin typeface="Times New Roman" panose="02020603050405020304" pitchFamily="18" charset="0"/>
                <a:ea typeface="黑体" panose="02010609060101010101" pitchFamily="2" charset="-122"/>
              </a:rPr>
              <a:t>和</a:t>
            </a:r>
            <a:r>
              <a:rPr lang="en-US" altLang="zh-CN" sz="2400" b="1" dirty="0" smtClean="0">
                <a:latin typeface="Times New Roman" panose="02020603050405020304" pitchFamily="18" charset="0"/>
                <a:ea typeface="黑体" panose="02010609060101010101" pitchFamily="2" charset="-122"/>
              </a:rPr>
              <a:t>100.100.100.2</a:t>
            </a:r>
            <a:r>
              <a:rPr lang="zh-CN" altLang="en-US" sz="2400" b="1" dirty="0" smtClean="0">
                <a:latin typeface="Times New Roman" panose="02020603050405020304" pitchFamily="18" charset="0"/>
                <a:ea typeface="黑体" panose="02010609060101010101" pitchFamily="2" charset="-122"/>
              </a:rPr>
              <a:t>。</a:t>
            </a:r>
            <a:endParaRPr lang="en-US" altLang="zh-CN" sz="2400" b="1" dirty="0" smtClean="0">
              <a:latin typeface="Times New Roman" panose="02020603050405020304" pitchFamily="18" charset="0"/>
              <a:ea typeface="黑体" panose="02010609060101010101" pitchFamily="2" charset="-122"/>
            </a:endParaRPr>
          </a:p>
          <a:p>
            <a:pPr>
              <a:lnSpc>
                <a:spcPct val="80000"/>
              </a:lnSpc>
              <a:spcAft>
                <a:spcPct val="20000"/>
              </a:spcAft>
            </a:pPr>
            <a:r>
              <a:rPr lang="zh-CN" altLang="en-US" sz="2400" b="1" dirty="0" smtClean="0">
                <a:latin typeface="Times New Roman" panose="02020603050405020304" pitchFamily="18" charset="0"/>
                <a:ea typeface="黑体" panose="02010609060101010101" pitchFamily="2" charset="-122"/>
              </a:rPr>
              <a:t>对这两个权威</a:t>
            </a:r>
            <a:r>
              <a:rPr lang="en-US" altLang="zh-CN" sz="2400" b="1" dirty="0" smtClean="0">
                <a:latin typeface="Times New Roman" panose="02020603050405020304" pitchFamily="18" charset="0"/>
                <a:ea typeface="黑体" panose="02010609060101010101" pitchFamily="2" charset="-122"/>
              </a:rPr>
              <a:t>DNS</a:t>
            </a:r>
            <a:r>
              <a:rPr lang="zh-CN" altLang="en-US" sz="2400" b="1" dirty="0" smtClean="0">
                <a:latin typeface="Times New Roman" panose="02020603050405020304" pitchFamily="18" charset="0"/>
                <a:ea typeface="黑体" panose="02010609060101010101" pitchFamily="2" charset="-122"/>
              </a:rPr>
              <a:t>服务器的每一个，注册登记机构确保将一个类型</a:t>
            </a:r>
            <a:r>
              <a:rPr lang="en-US" altLang="zh-CN" sz="2400" b="1" dirty="0" smtClean="0">
                <a:latin typeface="Times New Roman" panose="02020603050405020304" pitchFamily="18" charset="0"/>
                <a:ea typeface="黑体" panose="02010609060101010101" pitchFamily="2" charset="-122"/>
              </a:rPr>
              <a:t>NS</a:t>
            </a:r>
            <a:r>
              <a:rPr lang="zh-CN" altLang="en-US" sz="2400" b="1" dirty="0" smtClean="0">
                <a:latin typeface="Times New Roman" panose="02020603050405020304" pitchFamily="18" charset="0"/>
                <a:ea typeface="黑体" panose="02010609060101010101" pitchFamily="2" charset="-122"/>
              </a:rPr>
              <a:t>和一个类型</a:t>
            </a:r>
            <a:r>
              <a:rPr lang="en-US" altLang="zh-CN" sz="2400" b="1" dirty="0" smtClean="0">
                <a:latin typeface="Times New Roman" panose="02020603050405020304" pitchFamily="18" charset="0"/>
                <a:ea typeface="黑体" panose="02010609060101010101" pitchFamily="2" charset="-122"/>
              </a:rPr>
              <a:t>A</a:t>
            </a:r>
            <a:r>
              <a:rPr lang="zh-CN" altLang="en-US" sz="2400" b="1" dirty="0" smtClean="0">
                <a:latin typeface="Times New Roman" panose="02020603050405020304" pitchFamily="18" charset="0"/>
                <a:ea typeface="黑体" panose="02010609060101010101" pitchFamily="2" charset="-122"/>
              </a:rPr>
              <a:t>的记录输入</a:t>
            </a:r>
            <a:r>
              <a:rPr lang="en-US" altLang="zh-CN" sz="2400" b="1" dirty="0" smtClean="0">
                <a:latin typeface="Times New Roman" panose="02020603050405020304" pitchFamily="18" charset="0"/>
                <a:ea typeface="黑体" panose="02010609060101010101" pitchFamily="2" charset="-122"/>
              </a:rPr>
              <a:t>TLD com</a:t>
            </a:r>
            <a:r>
              <a:rPr lang="zh-CN" altLang="en-US" sz="2400" b="1" dirty="0" smtClean="0">
                <a:latin typeface="Times New Roman" panose="02020603050405020304" pitchFamily="18" charset="0"/>
                <a:ea typeface="黑体" panose="02010609060101010101" pitchFamily="2" charset="-122"/>
              </a:rPr>
              <a:t>服务器。</a:t>
            </a:r>
            <a:endParaRPr lang="en-US" altLang="zh-CN" sz="2400" b="1" dirty="0" smtClean="0">
              <a:latin typeface="Times New Roman" panose="02020603050405020304" pitchFamily="18" charset="0"/>
              <a:ea typeface="黑体" panose="02010609060101010101" pitchFamily="2" charset="-122"/>
            </a:endParaRPr>
          </a:p>
          <a:p>
            <a:pPr>
              <a:lnSpc>
                <a:spcPct val="80000"/>
              </a:lnSpc>
              <a:spcAft>
                <a:spcPct val="20000"/>
              </a:spcAft>
              <a:buNone/>
            </a:pPr>
            <a:r>
              <a:rPr lang="en-US" altLang="zh-CN" sz="2400" b="1" dirty="0" smtClean="0">
                <a:latin typeface="Times New Roman" panose="02020603050405020304" pitchFamily="18" charset="0"/>
                <a:ea typeface="黑体" panose="02010609060101010101" pitchFamily="2" charset="-122"/>
              </a:rPr>
              <a:t>		</a:t>
            </a:r>
            <a:r>
              <a:rPr lang="zh-CN" altLang="en-US" sz="2400" b="1" dirty="0" smtClean="0">
                <a:latin typeface="Times New Roman" panose="02020603050405020304" pitchFamily="18" charset="0"/>
                <a:ea typeface="黑体" panose="02010609060101010101" pitchFamily="2" charset="-122"/>
              </a:rPr>
              <a:t>（</a:t>
            </a:r>
            <a:r>
              <a:rPr lang="en-US" altLang="zh-CN" sz="2400" b="1" dirty="0" smtClean="0">
                <a:latin typeface="Times New Roman" panose="02020603050405020304" pitchFamily="18" charset="0"/>
                <a:ea typeface="黑体" panose="02010609060101010101" pitchFamily="2" charset="-122"/>
              </a:rPr>
              <a:t>network.com, dns1.network.com, NS</a:t>
            </a:r>
            <a:r>
              <a:rPr lang="zh-CN" altLang="en-US" sz="2400" b="1" dirty="0" smtClean="0">
                <a:latin typeface="Times New Roman" panose="02020603050405020304" pitchFamily="18" charset="0"/>
                <a:ea typeface="黑体" panose="02010609060101010101" pitchFamily="2" charset="-122"/>
              </a:rPr>
              <a:t>）</a:t>
            </a:r>
            <a:endParaRPr lang="en-US" altLang="zh-CN" sz="2400" b="1" dirty="0" smtClean="0">
              <a:latin typeface="Times New Roman" panose="02020603050405020304" pitchFamily="18" charset="0"/>
              <a:ea typeface="黑体" panose="02010609060101010101" pitchFamily="2" charset="-122"/>
            </a:endParaRPr>
          </a:p>
          <a:p>
            <a:pPr>
              <a:lnSpc>
                <a:spcPct val="80000"/>
              </a:lnSpc>
              <a:spcAft>
                <a:spcPct val="20000"/>
              </a:spcAft>
              <a:buNone/>
            </a:pPr>
            <a:r>
              <a:rPr lang="en-US" altLang="zh-CN" sz="2400" b="1" dirty="0" smtClean="0">
                <a:latin typeface="Times New Roman" panose="02020603050405020304" pitchFamily="18" charset="0"/>
                <a:ea typeface="黑体" panose="02010609060101010101" pitchFamily="2" charset="-122"/>
              </a:rPr>
              <a:t>		  (dns1.network.com, 100.100.100.1, A)</a:t>
            </a:r>
            <a:endParaRPr lang="zh-CN" altLang="en-US" sz="24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body" idx="1"/>
          </p:nvPr>
        </p:nvSpPr>
        <p:spPr>
          <a:xfrm>
            <a:off x="683895" y="903005"/>
            <a:ext cx="8054763" cy="5159128"/>
          </a:xfrm>
        </p:spPr>
        <p:txBody>
          <a:bodyPr/>
          <a:lstStyle/>
          <a:p>
            <a:pPr eaLnBrk="1" hangingPunct="1">
              <a:buFontTx/>
              <a:buNone/>
            </a:pPr>
            <a:r>
              <a:rPr lang="zh-CN" altLang="en-US" sz="2800" b="1" dirty="0" smtClean="0">
                <a:solidFill>
                  <a:srgbClr val="FF0000"/>
                </a:solidFill>
                <a:latin typeface="微软雅黑" panose="020B0503020204020204" pitchFamily="34" charset="-122"/>
                <a:ea typeface="微软雅黑" panose="020B0503020204020204" pitchFamily="34" charset="-122"/>
              </a:rPr>
              <a:t>本章主要内容：</a:t>
            </a:r>
            <a:endParaRPr lang="zh-CN" altLang="en-US" sz="2800" b="1" dirty="0" smtClean="0">
              <a:solidFill>
                <a:srgbClr val="FF0000"/>
              </a:solidFill>
              <a:latin typeface="微软雅黑" panose="020B0503020204020204" pitchFamily="34" charset="-122"/>
              <a:ea typeface="微软雅黑" panose="020B0503020204020204" pitchFamily="34" charset="-122"/>
            </a:endParaRPr>
          </a:p>
          <a:p>
            <a:pPr eaLnBrk="1" hangingPunct="1">
              <a:buFontTx/>
              <a:buNone/>
            </a:pPr>
            <a:endParaRPr lang="zh-CN" altLang="en-GB" sz="1600" b="1" dirty="0" smtClean="0">
              <a:solidFill>
                <a:srgbClr val="0000CC"/>
              </a:solidFill>
              <a:latin typeface="+mj-ea"/>
              <a:ea typeface="+mj-ea"/>
            </a:endParaRPr>
          </a:p>
          <a:p>
            <a:pPr eaLnBrk="1" hangingPunct="1"/>
            <a:r>
              <a:rPr lang="en-US" altLang="zh-CN" sz="2800" b="1" dirty="0" smtClean="0">
                <a:latin typeface="微软雅黑" panose="020B0503020204020204" pitchFamily="34" charset="-122"/>
                <a:ea typeface="微软雅黑" panose="020B0503020204020204" pitchFamily="34" charset="-122"/>
              </a:rPr>
              <a:t>TCP/IP</a:t>
            </a:r>
            <a:r>
              <a:rPr lang="zh-CN" altLang="en-US" sz="2800" b="1" dirty="0" smtClean="0">
                <a:latin typeface="微软雅黑" panose="020B0503020204020204" pitchFamily="34" charset="-122"/>
                <a:ea typeface="微软雅黑" panose="020B0503020204020204" pitchFamily="34" charset="-122"/>
              </a:rPr>
              <a:t>协议栈与应用层协议之间的关系</a:t>
            </a:r>
            <a:endParaRPr lang="zh-CN" altLang="en-US" sz="2800" b="1" dirty="0" smtClean="0">
              <a:latin typeface="微软雅黑" panose="020B0503020204020204" pitchFamily="34" charset="-122"/>
              <a:ea typeface="微软雅黑" panose="020B0503020204020204" pitchFamily="34" charset="-122"/>
            </a:endParaRPr>
          </a:p>
          <a:p>
            <a:pPr algn="just" eaLnBrk="1" hangingPunct="1"/>
            <a:r>
              <a:rPr lang="zh-CN" altLang="en-US" sz="2800" b="1" dirty="0" smtClean="0">
                <a:latin typeface="微软雅黑" panose="020B0503020204020204" pitchFamily="34" charset="-122"/>
                <a:ea typeface="微软雅黑" panose="020B0503020204020204" pitchFamily="34" charset="-122"/>
              </a:rPr>
              <a:t>域名系统的基本工作原理</a:t>
            </a:r>
            <a:endParaRPr lang="zh-CN" altLang="en-US" sz="2800" b="1" dirty="0" smtClean="0">
              <a:latin typeface="微软雅黑" panose="020B0503020204020204" pitchFamily="34" charset="-122"/>
              <a:ea typeface="微软雅黑" panose="020B0503020204020204" pitchFamily="34" charset="-122"/>
            </a:endParaRPr>
          </a:p>
          <a:p>
            <a:pPr algn="just" eaLnBrk="1" hangingPunct="1"/>
            <a:r>
              <a:rPr lang="zh-CN" altLang="en-US" sz="2800" b="1" dirty="0" smtClean="0">
                <a:latin typeface="微软雅黑" panose="020B0503020204020204" pitchFamily="34" charset="-122"/>
                <a:ea typeface="微软雅黑" panose="020B0503020204020204" pitchFamily="34" charset="-122"/>
              </a:rPr>
              <a:t>电子邮件的基本工作原理</a:t>
            </a:r>
            <a:endParaRPr lang="zh-CN" altLang="en-US" sz="2800" b="1" dirty="0" smtClean="0">
              <a:latin typeface="微软雅黑" panose="020B0503020204020204" pitchFamily="34" charset="-122"/>
              <a:ea typeface="微软雅黑" panose="020B0503020204020204" pitchFamily="34" charset="-122"/>
            </a:endParaRPr>
          </a:p>
          <a:p>
            <a:pPr algn="just" eaLnBrk="1" hangingPunct="1"/>
            <a:r>
              <a:rPr lang="zh-CN" altLang="en-US" sz="2800" b="1" dirty="0" smtClean="0">
                <a:latin typeface="微软雅黑" panose="020B0503020204020204" pitchFamily="34" charset="-122"/>
                <a:ea typeface="微软雅黑" panose="020B0503020204020204" pitchFamily="34" charset="-122"/>
              </a:rPr>
              <a:t>文件传输</a:t>
            </a:r>
            <a:r>
              <a:rPr lang="en-US" altLang="zh-CN" sz="2800" b="1" dirty="0" smtClean="0">
                <a:latin typeface="微软雅黑" panose="020B0503020204020204" pitchFamily="34" charset="-122"/>
                <a:ea typeface="微软雅黑" panose="020B0503020204020204" pitchFamily="34" charset="-122"/>
              </a:rPr>
              <a:t>FTP</a:t>
            </a:r>
            <a:r>
              <a:rPr lang="zh-CN" altLang="en-US" sz="2800" b="1" dirty="0" smtClean="0">
                <a:latin typeface="微软雅黑" panose="020B0503020204020204" pitchFamily="34" charset="-122"/>
                <a:ea typeface="微软雅黑" panose="020B0503020204020204" pitchFamily="34" charset="-122"/>
              </a:rPr>
              <a:t>的基本工作原理</a:t>
            </a:r>
            <a:endParaRPr lang="zh-CN" altLang="en-US" sz="2800" b="1" dirty="0" smtClean="0">
              <a:latin typeface="微软雅黑" panose="020B0503020204020204" pitchFamily="34" charset="-122"/>
              <a:ea typeface="微软雅黑" panose="020B0503020204020204" pitchFamily="34" charset="-122"/>
            </a:endParaRPr>
          </a:p>
          <a:p>
            <a:pPr algn="just" eaLnBrk="1" hangingPunct="1"/>
            <a:r>
              <a:rPr lang="en-US" altLang="zh-CN" sz="2800" b="1" dirty="0" smtClean="0">
                <a:latin typeface="微软雅黑" panose="020B0503020204020204" pitchFamily="34" charset="-122"/>
                <a:ea typeface="微软雅黑" panose="020B0503020204020204" pitchFamily="34" charset="-122"/>
              </a:rPr>
              <a:t>WWW</a:t>
            </a:r>
            <a:r>
              <a:rPr lang="zh-CN" altLang="en-US" sz="2800" b="1" dirty="0" smtClean="0">
                <a:latin typeface="微软雅黑" panose="020B0503020204020204" pitchFamily="34" charset="-122"/>
                <a:ea typeface="微软雅黑" panose="020B0503020204020204" pitchFamily="34" charset="-122"/>
              </a:rPr>
              <a:t>服务的基本工作原理</a:t>
            </a:r>
            <a:endParaRPr lang="zh-CN" altLang="en-US" sz="2800" b="1" dirty="0" smtClean="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B6F15528-21DE-4FAA-801E-634DDDAF4B2B}" type="slidenum">
              <a:rPr lang="en-US" smtClean="0"/>
            </a:fld>
            <a:endParaRPr lang="en-US"/>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83895" y="768819"/>
            <a:ext cx="7750810" cy="893533"/>
          </a:xfrm>
        </p:spPr>
        <p:txBody>
          <a:bodyPr/>
          <a:lstStyle/>
          <a:p>
            <a:pPr algn="l" eaLnBrk="1" hangingPunct="1"/>
            <a:r>
              <a:rPr lang="en-US" altLang="zh-CN" sz="2800" dirty="0">
                <a:latin typeface="Times New Roman" panose="02020603050405020304" pitchFamily="18" charset="0"/>
                <a:ea typeface="黑体" panose="02010609060101010101" pitchFamily="2" charset="-122"/>
              </a:rPr>
              <a:t>6</a:t>
            </a:r>
            <a:r>
              <a:rPr lang="zh-CN" altLang="en-US" sz="2800" dirty="0" smtClean="0">
                <a:latin typeface="Times New Roman" panose="02020603050405020304" pitchFamily="18" charset="0"/>
                <a:ea typeface="黑体" panose="02010609060101010101" pitchFamily="2" charset="-122"/>
              </a:rPr>
              <a:t>.</a:t>
            </a:r>
            <a:r>
              <a:rPr lang="en-US" altLang="zh-CN" sz="2800" dirty="0">
                <a:latin typeface="Times New Roman" panose="02020603050405020304" pitchFamily="18" charset="0"/>
                <a:ea typeface="黑体" panose="02010609060101010101" pitchFamily="2" charset="-122"/>
              </a:rPr>
              <a:t>2</a:t>
            </a:r>
            <a:r>
              <a:rPr lang="zh-CN" altLang="en-US" sz="2800" dirty="0" smtClean="0">
                <a:latin typeface="Times New Roman" panose="02020603050405020304" pitchFamily="18" charset="0"/>
                <a:ea typeface="黑体" panose="02010609060101010101" pitchFamily="2" charset="-122"/>
              </a:rPr>
              <a:t>  电子邮件服务</a:t>
            </a:r>
            <a:endParaRPr lang="zh-CN" altLang="en-US" sz="2800" dirty="0" smtClean="0">
              <a:latin typeface="Times New Roman" panose="02020603050405020304" pitchFamily="18" charset="0"/>
              <a:ea typeface="黑体" panose="02010609060101010101" pitchFamily="2" charset="-122"/>
            </a:endParaRPr>
          </a:p>
        </p:txBody>
      </p:sp>
      <p:sp>
        <p:nvSpPr>
          <p:cNvPr id="18437" name="Rectangle 3"/>
          <p:cNvSpPr>
            <a:spLocks noGrp="1" noChangeArrowheads="1"/>
          </p:cNvSpPr>
          <p:nvPr>
            <p:ph type="body" idx="1"/>
          </p:nvPr>
        </p:nvSpPr>
        <p:spPr>
          <a:xfrm>
            <a:off x="683895" y="1591310"/>
            <a:ext cx="7750810" cy="4470823"/>
          </a:xfrm>
        </p:spPr>
        <p:txBody>
          <a:bodyPr/>
          <a:lstStyle/>
          <a:p>
            <a:pPr eaLnBrk="1" hangingPunct="1">
              <a:buFontTx/>
              <a:buNone/>
            </a:pPr>
            <a:r>
              <a:rPr lang="en-US" altLang="zh-CN" sz="2400" b="1" dirty="0">
                <a:solidFill>
                  <a:srgbClr val="0000CC"/>
                </a:solidFill>
                <a:latin typeface="Times New Roman" panose="02020603050405020304" pitchFamily="18" charset="0"/>
                <a:ea typeface="黑体" panose="02010609060101010101" pitchFamily="2" charset="-122"/>
              </a:rPr>
              <a:t>6</a:t>
            </a:r>
            <a:r>
              <a:rPr lang="zh-CN" altLang="en-US" sz="2400" b="1" dirty="0" smtClean="0">
                <a:solidFill>
                  <a:srgbClr val="0000CC"/>
                </a:solidFill>
                <a:latin typeface="Times New Roman" panose="02020603050405020304" pitchFamily="18" charset="0"/>
                <a:ea typeface="黑体" panose="02010609060101010101" pitchFamily="2" charset="-122"/>
              </a:rPr>
              <a:t>.</a:t>
            </a:r>
            <a:r>
              <a:rPr lang="en-US" altLang="zh-CN" sz="2400" b="1" dirty="0">
                <a:solidFill>
                  <a:srgbClr val="0000CC"/>
                </a:solidFill>
                <a:latin typeface="Times New Roman" panose="02020603050405020304" pitchFamily="18" charset="0"/>
                <a:ea typeface="黑体" panose="02010609060101010101" pitchFamily="2" charset="-122"/>
              </a:rPr>
              <a:t>2</a:t>
            </a:r>
            <a:r>
              <a:rPr lang="zh-CN" altLang="en-US" sz="2400" b="1" dirty="0" smtClean="0">
                <a:solidFill>
                  <a:srgbClr val="0000CC"/>
                </a:solidFill>
                <a:latin typeface="Times New Roman" panose="02020603050405020304" pitchFamily="18" charset="0"/>
                <a:ea typeface="黑体" panose="02010609060101010101" pitchFamily="2" charset="-122"/>
              </a:rPr>
              <a:t>.1  电子邮件的概念</a:t>
            </a:r>
            <a:r>
              <a:rPr lang="zh-CN" altLang="en-US" sz="2800" b="1" dirty="0" smtClean="0">
                <a:latin typeface="Times New Roman" panose="02020603050405020304" pitchFamily="18" charset="0"/>
                <a:ea typeface="黑体" panose="02010609060101010101" pitchFamily="2" charset="-122"/>
              </a:rPr>
              <a:t> </a:t>
            </a:r>
            <a:endParaRPr lang="zh-CN" altLang="en-US" sz="28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电子邮件系统不但可以传输各种格式的文本信息，而且还可以传输图像、声音、视频等多种信息 ；</a:t>
            </a:r>
            <a:endParaRPr lang="zh-CN" altLang="en-US" sz="24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邮件服务器系统的核心邮件服务器负责接收用户送来的邮件，并根据收件人地址发送到对方的邮件服务器中，同时负责接收由其他邮件服务器发来的邮件，并根据收件人地址分发到相应的电子邮箱中。</a:t>
            </a:r>
            <a:endParaRPr lang="zh-CN" altLang="en-US" sz="24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987848" y="686727"/>
            <a:ext cx="7446857" cy="601477"/>
          </a:xfrm>
        </p:spPr>
        <p:txBody>
          <a:bodyPr>
            <a:normAutofit/>
          </a:bodyPr>
          <a:lstStyle/>
          <a:p>
            <a:pPr algn="l" eaLnBrk="1" hangingPunct="1"/>
            <a:r>
              <a:rPr lang="en-US" altLang="zh-CN" sz="2400" dirty="0">
                <a:latin typeface="Times New Roman" panose="02020603050405020304" pitchFamily="18" charset="0"/>
                <a:ea typeface="黑体" panose="02010609060101010101" pitchFamily="2" charset="-122"/>
              </a:rPr>
              <a:t>6</a:t>
            </a:r>
            <a:r>
              <a:rPr lang="zh-CN" altLang="en-US" sz="2400" dirty="0" smtClean="0">
                <a:latin typeface="Times New Roman" panose="02020603050405020304" pitchFamily="18" charset="0"/>
                <a:ea typeface="黑体" panose="02010609060101010101" pitchFamily="2" charset="-122"/>
              </a:rPr>
              <a:t>.</a:t>
            </a:r>
            <a:r>
              <a:rPr lang="en-US" altLang="zh-CN" sz="2400" dirty="0">
                <a:latin typeface="Times New Roman" panose="02020603050405020304" pitchFamily="18" charset="0"/>
                <a:ea typeface="黑体" panose="02010609060101010101" pitchFamily="2" charset="-122"/>
              </a:rPr>
              <a:t>2</a:t>
            </a:r>
            <a:r>
              <a:rPr lang="zh-CN" altLang="en-US" sz="2400" dirty="0" smtClean="0">
                <a:latin typeface="Times New Roman" panose="02020603050405020304" pitchFamily="18" charset="0"/>
                <a:ea typeface="黑体" panose="02010609060101010101" pitchFamily="2" charset="-122"/>
              </a:rPr>
              <a:t>.2  电子邮件服务的工作过程 </a:t>
            </a:r>
            <a:endParaRPr lang="zh-CN" altLang="en-US" sz="2400" dirty="0" smtClean="0">
              <a:latin typeface="Times New Roman" panose="02020603050405020304" pitchFamily="18" charset="0"/>
              <a:ea typeface="黑体" panose="02010609060101010101" pitchFamily="2" charset="-122"/>
            </a:endParaRPr>
          </a:p>
        </p:txBody>
      </p:sp>
      <p:sp>
        <p:nvSpPr>
          <p:cNvPr id="19461" name="Rectangle 3"/>
          <p:cNvSpPr>
            <a:spLocks noGrp="1" noChangeArrowheads="1"/>
          </p:cNvSpPr>
          <p:nvPr>
            <p:ph type="body" idx="1"/>
          </p:nvPr>
        </p:nvSpPr>
        <p:spPr>
          <a:xfrm>
            <a:off x="987848" y="1288203"/>
            <a:ext cx="7446857" cy="4773930"/>
          </a:xfrm>
        </p:spPr>
        <p:txBody>
          <a:bodyPr/>
          <a:lstStyle/>
          <a:p>
            <a:pPr eaLnBrk="1" hangingPunct="1"/>
            <a:r>
              <a:rPr lang="zh-CN" altLang="en-US" sz="2400" b="1" dirty="0" smtClean="0">
                <a:solidFill>
                  <a:schemeClr val="accent2"/>
                </a:solidFill>
                <a:latin typeface="黑体" panose="02010609060101010101" pitchFamily="2" charset="-122"/>
                <a:ea typeface="黑体" panose="02010609060101010101" pitchFamily="2" charset="-122"/>
              </a:rPr>
              <a:t>电子邮件服务基于客户/服务器结构</a:t>
            </a:r>
            <a:endParaRPr lang="zh-CN" altLang="en-US" sz="2400" b="1" dirty="0" smtClean="0">
              <a:solidFill>
                <a:schemeClr val="accent2"/>
              </a:solidFill>
              <a:latin typeface="黑体" panose="02010609060101010101" pitchFamily="2" charset="-122"/>
              <a:ea typeface="黑体" panose="02010609060101010101" pitchFamily="2" charset="-122"/>
            </a:endParaRPr>
          </a:p>
        </p:txBody>
      </p:sp>
      <p:sp>
        <p:nvSpPr>
          <p:cNvPr id="19462" name="Rectangle 4"/>
          <p:cNvSpPr>
            <a:spLocks noChangeArrowheads="1"/>
          </p:cNvSpPr>
          <p:nvPr/>
        </p:nvSpPr>
        <p:spPr bwMode="auto">
          <a:xfrm>
            <a:off x="2911304" y="2254356"/>
            <a:ext cx="9118600" cy="368962"/>
          </a:xfrm>
          <a:prstGeom prst="rect">
            <a:avLst/>
          </a:prstGeom>
          <a:noFill/>
          <a:ln w="9525">
            <a:noFill/>
            <a:miter lim="800000"/>
          </a:ln>
        </p:spPr>
        <p:txBody>
          <a:bodyPr lIns="91074" tIns="45537" rIns="91074" bIns="45537">
            <a:spAutoFit/>
          </a:bodyPr>
          <a:lstStyle/>
          <a:p>
            <a:endParaRPr lang="zh-CN" altLang="en-US" dirty="0">
              <a:ea typeface="黑体" panose="02010609060101010101" pitchFamily="2" charset="-122"/>
            </a:endParaRPr>
          </a:p>
        </p:txBody>
      </p:sp>
      <p:sp>
        <p:nvSpPr>
          <p:cNvPr id="19463" name="Rectangle 7"/>
          <p:cNvSpPr>
            <a:spLocks noChangeArrowheads="1"/>
          </p:cNvSpPr>
          <p:nvPr/>
        </p:nvSpPr>
        <p:spPr bwMode="auto">
          <a:xfrm>
            <a:off x="0" y="1932530"/>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pic>
        <p:nvPicPr>
          <p:cNvPr id="19464" name="Picture 8"/>
          <p:cNvPicPr>
            <a:picLocks noChangeAspect="1" noChangeArrowheads="1"/>
          </p:cNvPicPr>
          <p:nvPr/>
        </p:nvPicPr>
        <p:blipFill>
          <a:blip r:embed="rId1" cstate="print"/>
          <a:srcRect/>
          <a:stretch>
            <a:fillRect/>
          </a:stretch>
        </p:blipFill>
        <p:spPr bwMode="auto">
          <a:xfrm>
            <a:off x="1828470" y="1932305"/>
            <a:ext cx="5461661" cy="4281382"/>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B6F15528-21DE-4FAA-801E-634DDDAF4B2B}" type="slidenum">
              <a:rPr lang="en-US" smtClean="0"/>
            </a:fld>
            <a:endParaRPr lang="en-US"/>
          </a:p>
        </p:txBody>
      </p:sp>
      <p:sp>
        <p:nvSpPr>
          <p:cNvPr id="8" name="页脚占位符 7"/>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body" idx="1"/>
          </p:nvPr>
        </p:nvSpPr>
        <p:spPr>
          <a:xfrm>
            <a:off x="683895" y="1060873"/>
            <a:ext cx="7750810" cy="5001260"/>
          </a:xfrm>
        </p:spPr>
        <p:txBody>
          <a:bodyPr/>
          <a:lstStyle/>
          <a:p>
            <a:pPr eaLnBrk="1" hangingPunct="1">
              <a:buFontTx/>
              <a:buNone/>
            </a:pPr>
            <a:r>
              <a:rPr lang="zh-CN" altLang="en-US" sz="2400" b="1" dirty="0" smtClean="0">
                <a:solidFill>
                  <a:srgbClr val="0000CC"/>
                </a:solidFill>
                <a:latin typeface="Times New Roman" panose="02020603050405020304" pitchFamily="18" charset="0"/>
                <a:ea typeface="黑体" panose="02010609060101010101" pitchFamily="2" charset="-122"/>
              </a:rPr>
              <a:t>电子邮件应用程序基本服务功能</a:t>
            </a:r>
            <a:r>
              <a:rPr lang="zh-CN" altLang="en-US" sz="2800" dirty="0" smtClean="0">
                <a:solidFill>
                  <a:srgbClr val="0000CC"/>
                </a:solidFill>
                <a:latin typeface="Times New Roman" panose="02020603050405020304" pitchFamily="18" charset="0"/>
                <a:ea typeface="黑体" panose="02010609060101010101" pitchFamily="2" charset="-122"/>
              </a:rPr>
              <a:t>：</a:t>
            </a:r>
            <a:endParaRPr lang="zh-CN" altLang="en-US" sz="2800" dirty="0" smtClean="0">
              <a:solidFill>
                <a:srgbClr val="0000CC"/>
              </a:solidFill>
              <a:latin typeface="Times New Roman" panose="02020603050405020304" pitchFamily="18" charset="0"/>
              <a:ea typeface="黑体" panose="02010609060101010101" pitchFamily="2" charset="-122"/>
            </a:endParaRPr>
          </a:p>
          <a:p>
            <a:pPr eaLnBrk="1" hangingPunct="1">
              <a:buFontTx/>
              <a:buNone/>
            </a:pPr>
            <a:endParaRPr lang="zh-CN" altLang="en-US" sz="800" dirty="0" smtClean="0">
              <a:solidFill>
                <a:srgbClr val="0000CC"/>
              </a:solidFill>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创建与发送电子邮件； </a:t>
            </a:r>
            <a:endParaRPr lang="zh-CN" altLang="en-US" sz="24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接收、阅读与管理电子邮件； </a:t>
            </a:r>
            <a:endParaRPr lang="zh-CN" altLang="en-US" sz="24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账号、邮箱与通信簿管理。</a:t>
            </a:r>
            <a:endParaRPr lang="zh-CN" altLang="en-US" sz="2400" b="1" dirty="0" smtClean="0">
              <a:latin typeface="Times New Roman" panose="02020603050405020304" pitchFamily="18" charset="0"/>
              <a:ea typeface="黑体" panose="02010609060101010101" pitchFamily="2" charset="-122"/>
            </a:endParaRPr>
          </a:p>
          <a:p>
            <a:pPr eaLnBrk="1" hangingPunct="1">
              <a:buFontTx/>
              <a:buNone/>
            </a:pPr>
            <a:endParaRPr lang="zh-CN" altLang="en-US" sz="800" b="1" dirty="0" smtClean="0">
              <a:latin typeface="Times New Roman" panose="02020603050405020304" pitchFamily="18" charset="0"/>
              <a:ea typeface="黑体" panose="02010609060101010101" pitchFamily="2" charset="-122"/>
            </a:endParaRPr>
          </a:p>
          <a:p>
            <a:pPr eaLnBrk="1" hangingPunct="1">
              <a:buFontTx/>
              <a:buNone/>
            </a:pPr>
            <a:r>
              <a:rPr lang="zh-CN" altLang="en-US" sz="2400" b="1" dirty="0" smtClean="0">
                <a:solidFill>
                  <a:srgbClr val="0000CC"/>
                </a:solidFill>
                <a:latin typeface="Times New Roman" panose="02020603050405020304" pitchFamily="18" charset="0"/>
                <a:ea typeface="黑体" panose="02010609060101010101" pitchFamily="2" charset="-122"/>
              </a:rPr>
              <a:t>电子邮件协议：</a:t>
            </a:r>
            <a:endParaRPr lang="zh-CN" altLang="en-US" sz="2400" b="1" dirty="0" smtClean="0">
              <a:solidFill>
                <a:srgbClr val="0000CC"/>
              </a:solidFill>
              <a:latin typeface="Times New Roman" panose="02020603050405020304" pitchFamily="18" charset="0"/>
              <a:ea typeface="黑体" panose="02010609060101010101" pitchFamily="2" charset="-122"/>
            </a:endParaRPr>
          </a:p>
          <a:p>
            <a:pPr eaLnBrk="1" hangingPunct="1">
              <a:buFontTx/>
              <a:buNone/>
            </a:pPr>
            <a:endParaRPr lang="zh-CN" altLang="en-US" sz="800" b="1" dirty="0" smtClean="0">
              <a:solidFill>
                <a:srgbClr val="0000CC"/>
              </a:solidFill>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在电子邮件程序向邮件服务器中发送邮件时，使用的是简单邮件传输协议</a:t>
            </a:r>
            <a:r>
              <a:rPr lang="en-US" altLang="zh-CN" sz="2400" b="1" dirty="0" smtClean="0">
                <a:latin typeface="Times New Roman" panose="02020603050405020304" pitchFamily="18" charset="0"/>
                <a:ea typeface="黑体" panose="02010609060101010101" pitchFamily="2" charset="-122"/>
              </a:rPr>
              <a:t>SMTP；</a:t>
            </a:r>
            <a:endParaRPr lang="en-US" altLang="zh-CN" sz="24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在电子邮件程序从邮件服务器中读取邮件时，可以使用邮局协议</a:t>
            </a:r>
            <a:r>
              <a:rPr lang="en-US" altLang="zh-CN" sz="2400" b="1" dirty="0" smtClean="0">
                <a:latin typeface="Times New Roman" panose="02020603050405020304" pitchFamily="18" charset="0"/>
                <a:ea typeface="黑体" panose="02010609060101010101" pitchFamily="2" charset="-122"/>
              </a:rPr>
              <a:t>POP3</a:t>
            </a:r>
            <a:r>
              <a:rPr lang="zh-CN" altLang="en-US" sz="2400" b="1" dirty="0" smtClean="0">
                <a:latin typeface="Times New Roman" panose="02020603050405020304" pitchFamily="18" charset="0"/>
                <a:ea typeface="黑体" panose="02010609060101010101" pitchFamily="2" charset="-122"/>
              </a:rPr>
              <a:t>或交互式邮件存取协议</a:t>
            </a:r>
            <a:r>
              <a:rPr lang="en-US" altLang="zh-CN" sz="2400" b="1" dirty="0" smtClean="0">
                <a:latin typeface="Times New Roman" panose="02020603050405020304" pitchFamily="18" charset="0"/>
                <a:ea typeface="黑体" panose="02010609060101010101" pitchFamily="2" charset="-122"/>
              </a:rPr>
              <a:t>IMAP，</a:t>
            </a:r>
            <a:r>
              <a:rPr lang="zh-CN" altLang="en-US" sz="2400" b="1" dirty="0" smtClean="0">
                <a:latin typeface="Times New Roman" panose="02020603050405020304" pitchFamily="18" charset="0"/>
                <a:ea typeface="黑体" panose="02010609060101010101" pitchFamily="2" charset="-122"/>
              </a:rPr>
              <a:t>它取决于邮件服务器支持的协议类型。 </a:t>
            </a:r>
            <a:endParaRPr lang="zh-CN" altLang="en-US" sz="2400" b="1" dirty="0" smtClean="0">
              <a:latin typeface="Times New Roman" panose="02020603050405020304" pitchFamily="18" charset="0"/>
              <a:ea typeface="黑体" panose="02010609060101010101" pitchFamily="2" charset="-122"/>
            </a:endParaRPr>
          </a:p>
        </p:txBody>
      </p:sp>
      <p:sp>
        <p:nvSpPr>
          <p:cNvPr id="3" name="灯片编号占位符 2"/>
          <p:cNvSpPr>
            <a:spLocks noGrp="1"/>
          </p:cNvSpPr>
          <p:nvPr>
            <p:ph type="sldNum" sz="quarter" idx="12"/>
          </p:nvPr>
        </p:nvSpPr>
        <p:spPr/>
        <p:txBody>
          <a:bodyPr/>
          <a:lstStyle/>
          <a:p>
            <a:fld id="{B6F15528-21DE-4FAA-801E-634DDDAF4B2B}" type="slidenum">
              <a:rPr lang="en-US" smtClean="0"/>
            </a:fld>
            <a:endParaRPr lang="en-US"/>
          </a:p>
        </p:txBody>
      </p:sp>
      <p:sp>
        <p:nvSpPr>
          <p:cNvPr id="4" name="页脚占位符 3"/>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379942" y="757767"/>
            <a:ext cx="8054763" cy="909320"/>
          </a:xfrm>
        </p:spPr>
        <p:txBody>
          <a:bodyPr/>
          <a:lstStyle/>
          <a:p>
            <a:pPr algn="l" eaLnBrk="1" hangingPunct="1"/>
            <a:r>
              <a:rPr lang="zh-CN" altLang="en-US" sz="2400" dirty="0" smtClean="0">
                <a:latin typeface="黑体" panose="02010609060101010101" pitchFamily="2" charset="-122"/>
                <a:ea typeface="黑体" panose="02010609060101010101" pitchFamily="2" charset="-122"/>
              </a:rPr>
              <a:t>电子邮件系统协议使用情况</a:t>
            </a:r>
            <a:r>
              <a:rPr lang="zh-CN" altLang="en-US" dirty="0" smtClean="0">
                <a:latin typeface="黑体" panose="02010609060101010101" pitchFamily="2" charset="-122"/>
                <a:ea typeface="黑体" panose="02010609060101010101" pitchFamily="2" charset="-122"/>
              </a:rPr>
              <a:t> </a:t>
            </a:r>
            <a:endParaRPr lang="zh-CN" altLang="en-US" dirty="0" smtClean="0">
              <a:latin typeface="黑体" panose="02010609060101010101" pitchFamily="2" charset="-122"/>
              <a:ea typeface="黑体" panose="02010609060101010101" pitchFamily="2" charset="-122"/>
            </a:endParaRPr>
          </a:p>
        </p:txBody>
      </p:sp>
      <p:sp>
        <p:nvSpPr>
          <p:cNvPr id="21510" name="Rectangle 4"/>
          <p:cNvSpPr>
            <a:spLocks noChangeArrowheads="1"/>
          </p:cNvSpPr>
          <p:nvPr/>
        </p:nvSpPr>
        <p:spPr bwMode="auto">
          <a:xfrm>
            <a:off x="2198913" y="2249620"/>
            <a:ext cx="9118600" cy="368962"/>
          </a:xfrm>
          <a:prstGeom prst="rect">
            <a:avLst/>
          </a:prstGeom>
          <a:noFill/>
          <a:ln w="9525">
            <a:noFill/>
            <a:miter lim="800000"/>
          </a:ln>
        </p:spPr>
        <p:txBody>
          <a:bodyPr lIns="91074" tIns="45537" rIns="91074" bIns="45537">
            <a:spAutoFit/>
          </a:bodyPr>
          <a:lstStyle/>
          <a:p>
            <a:endParaRPr lang="zh-CN" altLang="en-US" dirty="0">
              <a:ea typeface="黑体" panose="02010609060101010101" pitchFamily="2" charset="-122"/>
            </a:endParaRPr>
          </a:p>
        </p:txBody>
      </p:sp>
      <p:sp>
        <p:nvSpPr>
          <p:cNvPr id="21511" name="Rectangle 7"/>
          <p:cNvSpPr>
            <a:spLocks noChangeArrowheads="1"/>
          </p:cNvSpPr>
          <p:nvPr/>
        </p:nvSpPr>
        <p:spPr bwMode="auto">
          <a:xfrm>
            <a:off x="0" y="2264053"/>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pic>
        <p:nvPicPr>
          <p:cNvPr id="21512" name="Picture 8"/>
          <p:cNvPicPr>
            <a:picLocks noChangeAspect="1" noChangeArrowheads="1"/>
          </p:cNvPicPr>
          <p:nvPr/>
        </p:nvPicPr>
        <p:blipFill>
          <a:blip r:embed="rId1" cstate="print"/>
          <a:srcRect/>
          <a:stretch>
            <a:fillRect/>
          </a:stretch>
        </p:blipFill>
        <p:spPr bwMode="auto">
          <a:xfrm>
            <a:off x="432184" y="2188052"/>
            <a:ext cx="8254233" cy="3419422"/>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B6F15528-21DE-4FAA-801E-634DDDAF4B2B}" type="slidenum">
              <a:rPr lang="en-US" smtClean="0"/>
            </a:fld>
            <a:endParaRPr lang="en-US"/>
          </a:p>
        </p:txBody>
      </p:sp>
      <p:sp>
        <p:nvSpPr>
          <p:cNvPr id="7" name="页脚占位符 6"/>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131075" name="Rectangle 2"/>
          <p:cNvSpPr>
            <a:spLocks noGrp="1" noChangeArrowheads="1"/>
          </p:cNvSpPr>
          <p:nvPr>
            <p:ph type="title"/>
          </p:nvPr>
        </p:nvSpPr>
        <p:spPr>
          <a:xfrm>
            <a:off x="0" y="274638"/>
            <a:ext cx="9118600" cy="1143000"/>
          </a:xfrm>
        </p:spPr>
        <p:txBody>
          <a:bodyPr>
            <a:normAutofit/>
          </a:bodyPr>
          <a:lstStyle/>
          <a:p>
            <a:pPr algn="ctr" eaLnBrk="1" hangingPunct="1"/>
            <a:r>
              <a:rPr lang="zh-CN" altLang="en-US" sz="4000" dirty="0" smtClean="0">
                <a:latin typeface="黑体" panose="02010609060101010101" pitchFamily="2" charset="-122"/>
                <a:ea typeface="黑体" panose="02010609060101010101" pitchFamily="2" charset="-122"/>
              </a:rPr>
              <a:t>发送和接收电子邮件的步骤</a:t>
            </a:r>
            <a:endParaRPr lang="zh-CN" altLang="en-US" sz="4000" dirty="0" smtClean="0">
              <a:latin typeface="黑体" panose="02010609060101010101" pitchFamily="2" charset="-122"/>
              <a:ea typeface="黑体" panose="02010609060101010101" pitchFamily="2" charset="-122"/>
            </a:endParaRPr>
          </a:p>
        </p:txBody>
      </p:sp>
      <p:sp>
        <p:nvSpPr>
          <p:cNvPr id="131076" name="Rectangle 3"/>
          <p:cNvSpPr>
            <a:spLocks noGrp="1" noChangeArrowheads="1"/>
          </p:cNvSpPr>
          <p:nvPr>
            <p:ph type="body" idx="1"/>
          </p:nvPr>
        </p:nvSpPr>
        <p:spPr>
          <a:xfrm>
            <a:off x="1040091" y="1907046"/>
            <a:ext cx="7750810" cy="4724991"/>
          </a:xfrm>
        </p:spPr>
        <p:txBody>
          <a:bodyPr/>
          <a:lstStyle/>
          <a:p>
            <a:pPr eaLnBrk="1" hangingPunct="1">
              <a:buFont typeface="Wingdings" panose="05000000000000000000" pitchFamily="2" charset="2"/>
              <a:buNone/>
            </a:pPr>
            <a:r>
              <a:rPr lang="en-US" altLang="zh-CN" sz="2800" dirty="0" smtClean="0">
                <a:ea typeface="黑体" panose="02010609060101010101" pitchFamily="2" charset="-122"/>
                <a:sym typeface="Wingdings" panose="05000000000000000000" pitchFamily="2" charset="2"/>
              </a:rPr>
              <a:t></a:t>
            </a:r>
            <a:r>
              <a:rPr lang="en-US" altLang="zh-CN" sz="2800" dirty="0" smtClean="0">
                <a:ea typeface="黑体" panose="02010609060101010101" pitchFamily="2" charset="-122"/>
              </a:rPr>
              <a:t> </a:t>
            </a:r>
            <a:r>
              <a:rPr lang="zh-CN" altLang="en-US" sz="2800" dirty="0" smtClean="0">
                <a:latin typeface="Times New Roman" panose="02020603050405020304" pitchFamily="18" charset="0"/>
                <a:ea typeface="黑体" panose="02010609060101010101" pitchFamily="2" charset="-122"/>
              </a:rPr>
              <a:t>发件人调用 </a:t>
            </a:r>
            <a:r>
              <a:rPr lang="en-US" altLang="zh-CN" sz="2800" dirty="0" smtClean="0">
                <a:latin typeface="Times New Roman" panose="02020603050405020304" pitchFamily="18" charset="0"/>
                <a:ea typeface="黑体" panose="02010609060101010101" pitchFamily="2" charset="-122"/>
              </a:rPr>
              <a:t>PC </a:t>
            </a:r>
            <a:r>
              <a:rPr lang="zh-CN" altLang="en-US" sz="2800" dirty="0" smtClean="0">
                <a:latin typeface="Times New Roman" panose="02020603050405020304" pitchFamily="18" charset="0"/>
                <a:ea typeface="黑体" panose="02010609060101010101" pitchFamily="2" charset="-122"/>
              </a:rPr>
              <a:t>机中的用户代理撰写和编辑要发送的邮件。</a:t>
            </a:r>
            <a:endParaRPr lang="zh-CN" altLang="en-US" sz="2800" dirty="0" smtClean="0">
              <a:latin typeface="Times New Roman" panose="02020603050405020304" pitchFamily="18" charset="0"/>
              <a:ea typeface="黑体" panose="02010609060101010101" pitchFamily="2" charset="-122"/>
            </a:endParaRPr>
          </a:p>
          <a:p>
            <a:pPr eaLnBrk="1" hangingPunct="1">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2" charset="-122"/>
                <a:sym typeface="Wingdings" panose="05000000000000000000" pitchFamily="2" charset="2"/>
              </a:rPr>
              <a:t></a:t>
            </a:r>
            <a:r>
              <a:rPr lang="zh-CN" altLang="en-US" sz="2800" dirty="0" smtClean="0">
                <a:latin typeface="Times New Roman" panose="02020603050405020304" pitchFamily="18" charset="0"/>
                <a:ea typeface="黑体" panose="02010609060101010101" pitchFamily="2" charset="-122"/>
              </a:rPr>
              <a:t> 发件人的用户代理把邮件用 </a:t>
            </a:r>
            <a:r>
              <a:rPr lang="en-US" altLang="zh-CN" sz="2800" dirty="0" smtClean="0">
                <a:latin typeface="Times New Roman" panose="02020603050405020304" pitchFamily="18" charset="0"/>
                <a:ea typeface="黑体" panose="02010609060101010101" pitchFamily="2" charset="-122"/>
              </a:rPr>
              <a:t>SMTP </a:t>
            </a:r>
            <a:r>
              <a:rPr lang="zh-CN" altLang="en-US" sz="2800" dirty="0" smtClean="0">
                <a:latin typeface="Times New Roman" panose="02020603050405020304" pitchFamily="18" charset="0"/>
                <a:ea typeface="黑体" panose="02010609060101010101" pitchFamily="2" charset="-122"/>
              </a:rPr>
              <a:t>协议发给发送方邮件服务器，</a:t>
            </a:r>
            <a:endParaRPr lang="zh-CN" altLang="en-US" sz="2800" dirty="0" smtClean="0">
              <a:latin typeface="Times New Roman" panose="02020603050405020304" pitchFamily="18" charset="0"/>
              <a:ea typeface="黑体" panose="02010609060101010101" pitchFamily="2" charset="-122"/>
            </a:endParaRPr>
          </a:p>
          <a:p>
            <a:pPr eaLnBrk="1" hangingPunct="1">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2" charset="-122"/>
                <a:sym typeface="Wingdings" panose="05000000000000000000" pitchFamily="2" charset="2"/>
              </a:rPr>
              <a:t></a:t>
            </a:r>
            <a:r>
              <a:rPr lang="zh-CN" altLang="en-US" sz="2800" dirty="0" smtClean="0">
                <a:latin typeface="Times New Roman" panose="02020603050405020304" pitchFamily="18" charset="0"/>
                <a:ea typeface="黑体" panose="02010609060101010101" pitchFamily="2" charset="-122"/>
              </a:rPr>
              <a:t> </a:t>
            </a:r>
            <a:r>
              <a:rPr lang="en-US" altLang="zh-CN" sz="2800" dirty="0" smtClean="0">
                <a:latin typeface="Times New Roman" panose="02020603050405020304" pitchFamily="18" charset="0"/>
                <a:ea typeface="黑体" panose="02010609060101010101" pitchFamily="2" charset="-122"/>
              </a:rPr>
              <a:t>SMTP </a:t>
            </a:r>
            <a:r>
              <a:rPr lang="zh-CN" altLang="en-US" sz="2800" dirty="0" smtClean="0">
                <a:latin typeface="Times New Roman" panose="02020603050405020304" pitchFamily="18" charset="0"/>
                <a:ea typeface="黑体" panose="02010609060101010101" pitchFamily="2" charset="-122"/>
              </a:rPr>
              <a:t>服务器把邮件临时存放在邮件缓存队列中，等待发送。</a:t>
            </a:r>
            <a:endParaRPr lang="zh-CN" altLang="en-US" sz="2800" dirty="0" smtClean="0">
              <a:latin typeface="Times New Roman" panose="02020603050405020304" pitchFamily="18" charset="0"/>
              <a:ea typeface="黑体" panose="02010609060101010101" pitchFamily="2" charset="-122"/>
            </a:endParaRPr>
          </a:p>
          <a:p>
            <a:pPr eaLnBrk="1" hangingPunct="1">
              <a:buFont typeface="Wingdings" panose="05000000000000000000" pitchFamily="2" charset="2"/>
              <a:buNone/>
            </a:pPr>
            <a:r>
              <a:rPr lang="zh-CN" altLang="en-US" sz="2800" dirty="0" smtClean="0">
                <a:latin typeface="Times New Roman" panose="02020603050405020304" pitchFamily="18" charset="0"/>
                <a:ea typeface="黑体" panose="02010609060101010101" pitchFamily="2" charset="-122"/>
                <a:sym typeface="Wingdings" panose="05000000000000000000" pitchFamily="2" charset="2"/>
              </a:rPr>
              <a:t></a:t>
            </a:r>
            <a:r>
              <a:rPr lang="zh-CN" altLang="en-US" sz="2800" dirty="0" smtClean="0">
                <a:latin typeface="Times New Roman" panose="02020603050405020304" pitchFamily="18" charset="0"/>
                <a:ea typeface="黑体" panose="02010609060101010101" pitchFamily="2" charset="-122"/>
              </a:rPr>
              <a:t> 发送方邮件服务器的 </a:t>
            </a:r>
            <a:r>
              <a:rPr lang="en-US" altLang="zh-CN" sz="2800" dirty="0" smtClean="0">
                <a:latin typeface="Times New Roman" panose="02020603050405020304" pitchFamily="18" charset="0"/>
                <a:ea typeface="黑体" panose="02010609060101010101" pitchFamily="2" charset="-122"/>
              </a:rPr>
              <a:t>SMTP </a:t>
            </a:r>
            <a:r>
              <a:rPr lang="zh-CN" altLang="en-US" sz="2800" dirty="0" smtClean="0">
                <a:latin typeface="Times New Roman" panose="02020603050405020304" pitchFamily="18" charset="0"/>
                <a:ea typeface="黑体" panose="02010609060101010101" pitchFamily="2" charset="-122"/>
              </a:rPr>
              <a:t>客户与接收方邮件服务器的 </a:t>
            </a:r>
            <a:r>
              <a:rPr lang="en-US" altLang="zh-CN" sz="2800" dirty="0" smtClean="0">
                <a:latin typeface="Times New Roman" panose="02020603050405020304" pitchFamily="18" charset="0"/>
                <a:ea typeface="黑体" panose="02010609060101010101" pitchFamily="2" charset="-122"/>
              </a:rPr>
              <a:t>SMTP </a:t>
            </a:r>
            <a:r>
              <a:rPr lang="zh-CN" altLang="en-US" sz="2800" dirty="0" smtClean="0">
                <a:latin typeface="Times New Roman" panose="02020603050405020304" pitchFamily="18" charset="0"/>
                <a:ea typeface="黑体" panose="02010609060101010101" pitchFamily="2" charset="-122"/>
              </a:rPr>
              <a:t>服务器建立 </a:t>
            </a:r>
            <a:r>
              <a:rPr lang="en-US" altLang="zh-CN" sz="2800" dirty="0" smtClean="0">
                <a:latin typeface="Times New Roman" panose="02020603050405020304" pitchFamily="18" charset="0"/>
                <a:ea typeface="黑体" panose="02010609060101010101" pitchFamily="2" charset="-122"/>
              </a:rPr>
              <a:t>TCP </a:t>
            </a:r>
            <a:r>
              <a:rPr lang="zh-CN" altLang="en-US" sz="2800" dirty="0" smtClean="0">
                <a:latin typeface="Times New Roman" panose="02020603050405020304" pitchFamily="18" charset="0"/>
                <a:ea typeface="黑体" panose="02010609060101010101" pitchFamily="2" charset="-122"/>
              </a:rPr>
              <a:t>连接，然后就把邮件缓存队列中的邮件依次发送出去。   </a:t>
            </a:r>
            <a:endParaRPr lang="zh-CN" altLang="en-US" sz="2800" dirty="0" smtClean="0">
              <a:latin typeface="Times New Roman" panose="02020603050405020304" pitchFamily="18" charset="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132099" name="Rectangle 2"/>
          <p:cNvSpPr>
            <a:spLocks noGrp="1" noChangeArrowheads="1"/>
          </p:cNvSpPr>
          <p:nvPr>
            <p:ph type="title"/>
          </p:nvPr>
        </p:nvSpPr>
        <p:spPr>
          <a:xfrm>
            <a:off x="457200" y="274638"/>
            <a:ext cx="8661400" cy="1143000"/>
          </a:xfrm>
        </p:spPr>
        <p:txBody>
          <a:bodyPr>
            <a:normAutofit/>
          </a:bodyPr>
          <a:lstStyle/>
          <a:p>
            <a:pPr algn="ctr" eaLnBrk="1" hangingPunct="1"/>
            <a:r>
              <a:rPr lang="zh-CN" altLang="en-US" sz="4000" dirty="0" smtClean="0">
                <a:latin typeface="黑体" panose="02010609060101010101" pitchFamily="2" charset="-122"/>
                <a:ea typeface="黑体" panose="02010609060101010101" pitchFamily="2" charset="-122"/>
              </a:rPr>
              <a:t>发送和接收电子邮件的步骤（续）</a:t>
            </a:r>
            <a:endParaRPr lang="zh-CN" altLang="en-US" sz="4000" dirty="0" smtClean="0">
              <a:latin typeface="黑体" panose="02010609060101010101" pitchFamily="2" charset="-122"/>
              <a:ea typeface="黑体" panose="02010609060101010101" pitchFamily="2" charset="-122"/>
            </a:endParaRPr>
          </a:p>
        </p:txBody>
      </p:sp>
      <p:sp>
        <p:nvSpPr>
          <p:cNvPr id="132100" name="Rectangle 3"/>
          <p:cNvSpPr>
            <a:spLocks noGrp="1" noChangeArrowheads="1"/>
          </p:cNvSpPr>
          <p:nvPr>
            <p:ph type="body" idx="1"/>
          </p:nvPr>
        </p:nvSpPr>
        <p:spPr>
          <a:xfrm>
            <a:off x="1040091" y="1907046"/>
            <a:ext cx="7750810" cy="4724991"/>
          </a:xfrm>
        </p:spPr>
        <p:txBody>
          <a:bodyPr/>
          <a:lstStyle/>
          <a:p>
            <a:pPr>
              <a:buNone/>
            </a:pPr>
            <a:r>
              <a:rPr lang="en-US" altLang="zh-CN" dirty="0" smtClean="0">
                <a:ea typeface="黑体" panose="02010609060101010101" pitchFamily="2" charset="-122"/>
                <a:sym typeface="Wingdings" panose="05000000000000000000" pitchFamily="2" charset="2"/>
              </a:rPr>
              <a:t> </a:t>
            </a:r>
            <a:r>
              <a:rPr lang="zh-CN" altLang="en-US" sz="2800" dirty="0" smtClean="0">
                <a:latin typeface="Times New Roman" panose="02020603050405020304" pitchFamily="18" charset="0"/>
                <a:ea typeface="黑体" panose="02010609060101010101" pitchFamily="2" charset="-122"/>
              </a:rPr>
              <a:t>运行在接收方邮件服务器中的</a:t>
            </a:r>
            <a:r>
              <a:rPr lang="en-US" altLang="zh-CN" sz="2800" dirty="0" smtClean="0">
                <a:latin typeface="Times New Roman" panose="02020603050405020304" pitchFamily="18" charset="0"/>
                <a:ea typeface="黑体" panose="02010609060101010101" pitchFamily="2" charset="-122"/>
              </a:rPr>
              <a:t>SMTP</a:t>
            </a:r>
            <a:r>
              <a:rPr lang="zh-CN" altLang="en-US" sz="2800" dirty="0" smtClean="0">
                <a:latin typeface="Times New Roman" panose="02020603050405020304" pitchFamily="18" charset="0"/>
                <a:ea typeface="黑体" panose="02010609060101010101" pitchFamily="2" charset="-122"/>
              </a:rPr>
              <a:t>服务器进 程收到邮件后，把邮件放入收件人的用户邮箱中，等待收件人进行读取。 </a:t>
            </a:r>
            <a:endParaRPr lang="zh-CN" altLang="en-US" sz="2800" dirty="0" smtClean="0">
              <a:latin typeface="Times New Roman" panose="02020603050405020304" pitchFamily="18" charset="0"/>
              <a:ea typeface="黑体" panose="02010609060101010101" pitchFamily="2" charset="-122"/>
            </a:endParaRPr>
          </a:p>
          <a:p>
            <a:pPr>
              <a:buNone/>
            </a:pPr>
            <a:r>
              <a:rPr lang="zh-CN" altLang="en-US" sz="2800" dirty="0" smtClean="0">
                <a:latin typeface="Times New Roman" panose="02020603050405020304" pitchFamily="18" charset="0"/>
                <a:ea typeface="黑体" panose="02010609060101010101" pitchFamily="2" charset="-122"/>
                <a:sym typeface="Wingdings" panose="05000000000000000000" pitchFamily="2" charset="2"/>
              </a:rPr>
              <a:t> </a:t>
            </a:r>
            <a:r>
              <a:rPr lang="zh-CN" altLang="en-US" sz="2800" dirty="0" smtClean="0">
                <a:latin typeface="Times New Roman" panose="02020603050405020304" pitchFamily="18" charset="0"/>
                <a:ea typeface="黑体" panose="02010609060101010101" pitchFamily="2" charset="-122"/>
              </a:rPr>
              <a:t>收件人在打算收信时，就运行 </a:t>
            </a:r>
            <a:r>
              <a:rPr lang="en-US" altLang="zh-CN" sz="2800" dirty="0" smtClean="0">
                <a:latin typeface="Times New Roman" panose="02020603050405020304" pitchFamily="18" charset="0"/>
                <a:ea typeface="黑体" panose="02010609060101010101" pitchFamily="2" charset="-122"/>
              </a:rPr>
              <a:t>PC </a:t>
            </a:r>
            <a:r>
              <a:rPr lang="zh-CN" altLang="en-US" sz="2800" dirty="0" smtClean="0">
                <a:latin typeface="Times New Roman" panose="02020603050405020304" pitchFamily="18" charset="0"/>
                <a:ea typeface="黑体" panose="02010609060101010101" pitchFamily="2" charset="-122"/>
              </a:rPr>
              <a:t>机中的用户代理，使用 </a:t>
            </a:r>
            <a:r>
              <a:rPr lang="en-US" altLang="zh-CN" sz="2800" dirty="0" smtClean="0">
                <a:latin typeface="Times New Roman" panose="02020603050405020304" pitchFamily="18" charset="0"/>
                <a:ea typeface="黑体" panose="02010609060101010101" pitchFamily="2" charset="-122"/>
              </a:rPr>
              <a:t>POP3</a:t>
            </a:r>
            <a:r>
              <a:rPr lang="zh-CN" altLang="en-US" sz="2800" dirty="0" smtClean="0">
                <a:latin typeface="Times New Roman" panose="02020603050405020304" pitchFamily="18" charset="0"/>
                <a:ea typeface="黑体" panose="02010609060101010101" pitchFamily="2" charset="-122"/>
              </a:rPr>
              <a:t>（或 </a:t>
            </a:r>
            <a:r>
              <a:rPr lang="en-US" altLang="zh-CN" sz="2800" dirty="0" smtClean="0">
                <a:latin typeface="Times New Roman" panose="02020603050405020304" pitchFamily="18" charset="0"/>
                <a:ea typeface="黑体" panose="02010609060101010101" pitchFamily="2" charset="-122"/>
              </a:rPr>
              <a:t>IMAP</a:t>
            </a:r>
            <a:r>
              <a:rPr lang="zh-CN" altLang="en-US" sz="2800" dirty="0" smtClean="0">
                <a:latin typeface="Times New Roman" panose="02020603050405020304" pitchFamily="18" charset="0"/>
                <a:ea typeface="黑体" panose="02010609060101010101" pitchFamily="2" charset="-122"/>
              </a:rPr>
              <a:t>）协议读取发送给自己的邮件。</a:t>
            </a:r>
            <a:endParaRPr lang="zh-CN" altLang="en-US" sz="2800" dirty="0" smtClean="0">
              <a:latin typeface="Times New Roman" panose="02020603050405020304" pitchFamily="18" charset="0"/>
              <a:ea typeface="黑体" panose="02010609060101010101" pitchFamily="2" charset="-122"/>
            </a:endParaRPr>
          </a:p>
          <a:p>
            <a:pPr>
              <a:buNone/>
            </a:pPr>
            <a:r>
              <a:rPr lang="zh-CN" altLang="en-US" sz="2800" dirty="0" smtClean="0">
                <a:latin typeface="Times New Roman" panose="02020603050405020304" pitchFamily="18" charset="0"/>
                <a:ea typeface="黑体" panose="02010609060101010101" pitchFamily="2" charset="-122"/>
              </a:rPr>
              <a:t>请注意，</a:t>
            </a:r>
            <a:r>
              <a:rPr lang="en-US" altLang="zh-CN" sz="2800" dirty="0" smtClean="0">
                <a:latin typeface="Times New Roman" panose="02020603050405020304" pitchFamily="18" charset="0"/>
                <a:ea typeface="黑体" panose="02010609060101010101" pitchFamily="2" charset="-122"/>
              </a:rPr>
              <a:t>POP3 </a:t>
            </a:r>
            <a:r>
              <a:rPr lang="zh-CN" altLang="en-US" sz="2800" dirty="0" smtClean="0">
                <a:latin typeface="Times New Roman" panose="02020603050405020304" pitchFamily="18" charset="0"/>
                <a:ea typeface="黑体" panose="02010609060101010101" pitchFamily="2" charset="-122"/>
              </a:rPr>
              <a:t>服务器和 </a:t>
            </a:r>
            <a:r>
              <a:rPr lang="en-US" altLang="zh-CN" sz="2800" dirty="0" smtClean="0">
                <a:latin typeface="Times New Roman" panose="02020603050405020304" pitchFamily="18" charset="0"/>
                <a:ea typeface="黑体" panose="02010609060101010101" pitchFamily="2" charset="-122"/>
              </a:rPr>
              <a:t>POP3 </a:t>
            </a:r>
            <a:r>
              <a:rPr lang="zh-CN" altLang="en-US" sz="2800" dirty="0" smtClean="0">
                <a:latin typeface="Times New Roman" panose="02020603050405020304" pitchFamily="18" charset="0"/>
                <a:ea typeface="黑体" panose="02010609060101010101" pitchFamily="2" charset="-122"/>
              </a:rPr>
              <a:t>客户之间的通信是由 </a:t>
            </a:r>
            <a:r>
              <a:rPr lang="en-US" altLang="zh-CN" sz="2800" dirty="0" smtClean="0">
                <a:latin typeface="Times New Roman" panose="02020603050405020304" pitchFamily="18" charset="0"/>
                <a:ea typeface="黑体" panose="02010609060101010101" pitchFamily="2" charset="-122"/>
              </a:rPr>
              <a:t>POP3 </a:t>
            </a:r>
            <a:r>
              <a:rPr lang="zh-CN" altLang="en-US" sz="2800" dirty="0" smtClean="0">
                <a:latin typeface="Times New Roman" panose="02020603050405020304" pitchFamily="18" charset="0"/>
                <a:ea typeface="黑体" panose="02010609060101010101" pitchFamily="2" charset="-122"/>
              </a:rPr>
              <a:t>客户发起的。 </a:t>
            </a:r>
            <a:endParaRPr lang="zh-CN" altLang="en-US" sz="2800" dirty="0" smtClean="0">
              <a:latin typeface="Times New Roman" panose="02020603050405020304" pitchFamily="18" charset="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normAutofit/>
          </a:bodyPr>
          <a:lstStyle/>
          <a:p>
            <a:pPr marL="342900" indent="-342900" algn="l">
              <a:spcBef>
                <a:spcPct val="20000"/>
              </a:spcBef>
            </a:pPr>
            <a:r>
              <a:rPr lang="en-US" altLang="zh-CN" sz="2400" b="1" dirty="0">
                <a:latin typeface="Times New Roman" panose="02020603050405020304" pitchFamily="18" charset="0"/>
                <a:ea typeface="黑体" panose="02010609060101010101" pitchFamily="2" charset="-122"/>
                <a:cs typeface="+mn-cs"/>
              </a:rPr>
              <a:t>6</a:t>
            </a:r>
            <a:r>
              <a:rPr lang="zh-CN" altLang="en-US" sz="2400" b="1" dirty="0" smtClean="0">
                <a:latin typeface="Times New Roman" panose="02020603050405020304" pitchFamily="18" charset="0"/>
                <a:ea typeface="黑体" panose="02010609060101010101" pitchFamily="2" charset="-122"/>
                <a:cs typeface="+mn-cs"/>
              </a:rPr>
              <a:t>.</a:t>
            </a:r>
            <a:r>
              <a:rPr lang="en-US" altLang="zh-CN" sz="2400" b="1" dirty="0">
                <a:latin typeface="Times New Roman" panose="02020603050405020304" pitchFamily="18" charset="0"/>
                <a:ea typeface="黑体" panose="02010609060101010101" pitchFamily="2" charset="-122"/>
                <a:cs typeface="+mn-cs"/>
              </a:rPr>
              <a:t>2</a:t>
            </a:r>
            <a:r>
              <a:rPr lang="zh-CN" altLang="en-US" sz="2400" b="1" dirty="0" smtClean="0">
                <a:latin typeface="Times New Roman" panose="02020603050405020304" pitchFamily="18" charset="0"/>
                <a:ea typeface="黑体" panose="02010609060101010101" pitchFamily="2" charset="-122"/>
                <a:cs typeface="+mn-cs"/>
              </a:rPr>
              <a:t>.</a:t>
            </a:r>
            <a:r>
              <a:rPr lang="en-US" altLang="zh-CN" sz="2400" b="1" dirty="0">
                <a:latin typeface="Times New Roman" panose="02020603050405020304" pitchFamily="18" charset="0"/>
                <a:ea typeface="黑体" panose="02010609060101010101" pitchFamily="2" charset="-122"/>
                <a:cs typeface="+mn-cs"/>
              </a:rPr>
              <a:t>3</a:t>
            </a:r>
            <a:r>
              <a:rPr lang="zh-CN" altLang="en-US" sz="2400" b="1" dirty="0" smtClean="0">
                <a:latin typeface="Times New Roman" panose="02020603050405020304" pitchFamily="18" charset="0"/>
                <a:ea typeface="黑体" panose="02010609060101010101" pitchFamily="2" charset="-122"/>
                <a:cs typeface="+mn-cs"/>
              </a:rPr>
              <a:t>  简单邮件传输协议</a:t>
            </a:r>
            <a:r>
              <a:rPr lang="en-US" altLang="zh-CN" sz="2400" b="1" dirty="0" smtClean="0">
                <a:latin typeface="Times New Roman" panose="02020603050405020304" pitchFamily="18" charset="0"/>
                <a:ea typeface="黑体" panose="02010609060101010101" pitchFamily="2" charset="-122"/>
                <a:cs typeface="+mn-cs"/>
              </a:rPr>
              <a:t>SMTP </a:t>
            </a:r>
            <a:endParaRPr lang="en-US" altLang="zh-CN" sz="2400" b="1" dirty="0" smtClean="0">
              <a:latin typeface="Times New Roman" panose="02020603050405020304" pitchFamily="18" charset="0"/>
              <a:ea typeface="黑体" panose="02010609060101010101" pitchFamily="2" charset="-122"/>
              <a:cs typeface="+mn-cs"/>
            </a:endParaRPr>
          </a:p>
        </p:txBody>
      </p:sp>
      <p:sp>
        <p:nvSpPr>
          <p:cNvPr id="22533" name="Rectangle 3"/>
          <p:cNvSpPr>
            <a:spLocks noGrp="1" noChangeArrowheads="1"/>
          </p:cNvSpPr>
          <p:nvPr>
            <p:ph type="body" idx="1"/>
          </p:nvPr>
        </p:nvSpPr>
        <p:spPr>
          <a:xfrm>
            <a:off x="683895" y="1742863"/>
            <a:ext cx="7750810" cy="4319270"/>
          </a:xfrm>
        </p:spPr>
        <p:txBody>
          <a:bodyPr/>
          <a:lstStyle/>
          <a:p>
            <a:pPr eaLnBrk="1" hangingPunct="1"/>
            <a:r>
              <a:rPr lang="en-US" altLang="zh-CN" sz="2400" b="1" dirty="0" smtClean="0">
                <a:latin typeface="Times New Roman" panose="02020603050405020304" pitchFamily="18" charset="0"/>
                <a:ea typeface="黑体" panose="02010609060101010101" pitchFamily="2" charset="-122"/>
              </a:rPr>
              <a:t>SMTP</a:t>
            </a:r>
            <a:r>
              <a:rPr lang="zh-CN" altLang="en-US" sz="2400" b="1" dirty="0" smtClean="0">
                <a:latin typeface="Times New Roman" panose="02020603050405020304" pitchFamily="18" charset="0"/>
                <a:ea typeface="黑体" panose="02010609060101010101" pitchFamily="2" charset="-122"/>
              </a:rPr>
              <a:t>协议运行在</a:t>
            </a:r>
            <a:r>
              <a:rPr lang="en-US" altLang="zh-CN" sz="2400" b="1" dirty="0" smtClean="0">
                <a:latin typeface="Times New Roman" panose="02020603050405020304" pitchFamily="18" charset="0"/>
                <a:ea typeface="黑体" panose="02010609060101010101" pitchFamily="2" charset="-122"/>
              </a:rPr>
              <a:t>TCP</a:t>
            </a:r>
            <a:r>
              <a:rPr lang="zh-CN" altLang="en-US" sz="2400" b="1" dirty="0" smtClean="0">
                <a:latin typeface="Times New Roman" panose="02020603050405020304" pitchFamily="18" charset="0"/>
                <a:ea typeface="黑体" panose="02010609060101010101" pitchFamily="2" charset="-122"/>
              </a:rPr>
              <a:t>协议之上，使用公开端口号25;</a:t>
            </a:r>
            <a:endParaRPr lang="zh-CN" altLang="en-US" sz="2400" b="1" dirty="0" smtClean="0">
              <a:latin typeface="Times New Roman" panose="02020603050405020304" pitchFamily="18" charset="0"/>
              <a:ea typeface="黑体" panose="02010609060101010101" pitchFamily="2" charset="-122"/>
            </a:endParaRPr>
          </a:p>
          <a:p>
            <a:pPr eaLnBrk="1" hangingPunct="1">
              <a:buFontTx/>
              <a:buNone/>
            </a:pPr>
            <a:endParaRPr lang="zh-CN" altLang="en-US" sz="800" b="1" dirty="0" smtClean="0">
              <a:latin typeface="Times New Roman" panose="02020603050405020304" pitchFamily="18" charset="0"/>
              <a:ea typeface="黑体" panose="02010609060101010101" pitchFamily="2" charset="-122"/>
            </a:endParaRPr>
          </a:p>
          <a:p>
            <a:pPr eaLnBrk="1" hangingPunct="1"/>
            <a:r>
              <a:rPr lang="en-US" altLang="zh-CN" sz="2400" b="1" dirty="0" smtClean="0">
                <a:latin typeface="Times New Roman" panose="02020603050405020304" pitchFamily="18" charset="0"/>
                <a:ea typeface="黑体" panose="02010609060101010101" pitchFamily="2" charset="-122"/>
              </a:rPr>
              <a:t>SMTP</a:t>
            </a:r>
            <a:r>
              <a:rPr lang="zh-CN" altLang="en-US" sz="2400" b="1" dirty="0" smtClean="0">
                <a:latin typeface="Times New Roman" panose="02020603050405020304" pitchFamily="18" charset="0"/>
                <a:ea typeface="黑体" panose="02010609060101010101" pitchFamily="2" charset="-122"/>
              </a:rPr>
              <a:t>使用简单的命令传输邮件;</a:t>
            </a:r>
            <a:endParaRPr lang="zh-CN" altLang="en-US" sz="2400" b="1" dirty="0" smtClean="0">
              <a:latin typeface="Times New Roman" panose="02020603050405020304" pitchFamily="18" charset="0"/>
              <a:ea typeface="黑体" panose="02010609060101010101" pitchFamily="2" charset="-122"/>
            </a:endParaRPr>
          </a:p>
          <a:p>
            <a:pPr eaLnBrk="1" hangingPunct="1">
              <a:buFontTx/>
              <a:buNone/>
            </a:pPr>
            <a:endParaRPr lang="zh-CN" altLang="en-US" sz="800" b="1" dirty="0" smtClean="0">
              <a:latin typeface="Times New Roman" panose="02020603050405020304" pitchFamily="18" charset="0"/>
              <a:ea typeface="黑体" panose="02010609060101010101" pitchFamily="2" charset="-122"/>
            </a:endParaRPr>
          </a:p>
          <a:p>
            <a:pPr eaLnBrk="1" hangingPunct="1"/>
            <a:r>
              <a:rPr lang="en-US" altLang="zh-CN" sz="2400" b="1" dirty="0" smtClean="0">
                <a:latin typeface="Times New Roman" panose="02020603050405020304" pitchFamily="18" charset="0"/>
                <a:ea typeface="黑体" panose="02010609060101010101" pitchFamily="2" charset="-122"/>
              </a:rPr>
              <a:t>SMTP</a:t>
            </a:r>
            <a:r>
              <a:rPr lang="zh-CN" altLang="en-US" sz="2400" b="1" dirty="0" smtClean="0">
                <a:latin typeface="Times New Roman" panose="02020603050405020304" pitchFamily="18" charset="0"/>
                <a:ea typeface="黑体" panose="02010609060101010101" pitchFamily="2" charset="-122"/>
              </a:rPr>
              <a:t>规定了14条命令和21种响应信息;</a:t>
            </a:r>
            <a:endParaRPr lang="zh-CN" altLang="en-US" sz="2400" b="1" dirty="0" smtClean="0">
              <a:latin typeface="Times New Roman" panose="02020603050405020304" pitchFamily="18" charset="0"/>
              <a:ea typeface="黑体" panose="02010609060101010101" pitchFamily="2" charset="-122"/>
            </a:endParaRPr>
          </a:p>
          <a:p>
            <a:pPr eaLnBrk="1" hangingPunct="1">
              <a:buFontTx/>
              <a:buNone/>
            </a:pPr>
            <a:endParaRPr lang="zh-CN" altLang="en-US" sz="8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每条命令都是由4个字母组成的;</a:t>
            </a:r>
            <a:endParaRPr lang="zh-CN" altLang="en-US" sz="2400" b="1" dirty="0" smtClean="0">
              <a:latin typeface="Times New Roman" panose="02020603050405020304" pitchFamily="18" charset="0"/>
              <a:ea typeface="黑体" panose="02010609060101010101" pitchFamily="2" charset="-122"/>
            </a:endParaRPr>
          </a:p>
          <a:p>
            <a:pPr eaLnBrk="1" hangingPunct="1">
              <a:buFontTx/>
              <a:buNone/>
            </a:pPr>
            <a:endParaRPr lang="zh-CN" altLang="en-US" sz="8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每一种响应信息一般只有一行信息;</a:t>
            </a:r>
            <a:endParaRPr lang="zh-CN" altLang="en-US" sz="2400" b="1" dirty="0" smtClean="0">
              <a:latin typeface="Times New Roman" panose="02020603050405020304" pitchFamily="18" charset="0"/>
              <a:ea typeface="黑体" panose="02010609060101010101" pitchFamily="2" charset="-122"/>
            </a:endParaRPr>
          </a:p>
          <a:p>
            <a:pPr eaLnBrk="1" hangingPunct="1">
              <a:buFontTx/>
              <a:buNone/>
            </a:pPr>
            <a:endParaRPr lang="zh-CN" altLang="en-US" sz="800" b="1" dirty="0" smtClean="0">
              <a:latin typeface="Times New Roman" panose="02020603050405020304" pitchFamily="18" charset="0"/>
              <a:ea typeface="黑体" panose="02010609060101010101" pitchFamily="2" charset="-122"/>
            </a:endParaRPr>
          </a:p>
          <a:p>
            <a:pPr eaLnBrk="1" hangingPunct="1"/>
            <a:r>
              <a:rPr lang="en-US" altLang="zh-CN" sz="2400" b="1" dirty="0" smtClean="0">
                <a:latin typeface="Times New Roman" panose="02020603050405020304" pitchFamily="18" charset="0"/>
                <a:ea typeface="黑体" panose="02010609060101010101" pitchFamily="2" charset="-122"/>
              </a:rPr>
              <a:t>SMTP</a:t>
            </a:r>
            <a:r>
              <a:rPr lang="zh-CN" altLang="en-US" sz="2400" b="1" dirty="0" smtClean="0">
                <a:latin typeface="Times New Roman" panose="02020603050405020304" pitchFamily="18" charset="0"/>
                <a:ea typeface="黑体" panose="02010609060101010101" pitchFamily="2" charset="-122"/>
              </a:rPr>
              <a:t>使用客户/服务器工作模式，发送邮件的</a:t>
            </a:r>
            <a:r>
              <a:rPr lang="en-US" altLang="zh-CN" sz="2400" b="1" dirty="0" smtClean="0">
                <a:latin typeface="Times New Roman" panose="02020603050405020304" pitchFamily="18" charset="0"/>
                <a:ea typeface="黑体" panose="02010609060101010101" pitchFamily="2" charset="-122"/>
              </a:rPr>
              <a:t>SMTP</a:t>
            </a:r>
            <a:r>
              <a:rPr lang="zh-CN" altLang="en-US" sz="2400" b="1" dirty="0" smtClean="0">
                <a:latin typeface="Times New Roman" panose="02020603050405020304" pitchFamily="18" charset="0"/>
                <a:ea typeface="黑体" panose="02010609060101010101" pitchFamily="2" charset="-122"/>
              </a:rPr>
              <a:t>进程是</a:t>
            </a:r>
            <a:r>
              <a:rPr lang="en-US" altLang="zh-CN" sz="2400" b="1" dirty="0" smtClean="0">
                <a:latin typeface="Times New Roman" panose="02020603050405020304" pitchFamily="18" charset="0"/>
                <a:ea typeface="黑体" panose="02010609060101010101" pitchFamily="2" charset="-122"/>
              </a:rPr>
              <a:t>SMTP</a:t>
            </a:r>
            <a:r>
              <a:rPr lang="zh-CN" altLang="en-US" sz="2400" b="1" dirty="0" smtClean="0">
                <a:latin typeface="Times New Roman" panose="02020603050405020304" pitchFamily="18" charset="0"/>
                <a:ea typeface="黑体" panose="02010609060101010101" pitchFamily="2" charset="-122"/>
              </a:rPr>
              <a:t>客户，接收邮件的</a:t>
            </a:r>
            <a:r>
              <a:rPr lang="en-US" altLang="zh-CN" sz="2400" b="1" dirty="0" smtClean="0">
                <a:latin typeface="Times New Roman" panose="02020603050405020304" pitchFamily="18" charset="0"/>
                <a:ea typeface="黑体" panose="02010609060101010101" pitchFamily="2" charset="-122"/>
              </a:rPr>
              <a:t>SMTP</a:t>
            </a:r>
            <a:r>
              <a:rPr lang="zh-CN" altLang="en-US" sz="2400" b="1" dirty="0" smtClean="0">
                <a:latin typeface="Times New Roman" panose="02020603050405020304" pitchFamily="18" charset="0"/>
                <a:ea typeface="黑体" panose="02010609060101010101" pitchFamily="2" charset="-122"/>
              </a:rPr>
              <a:t>进程是</a:t>
            </a:r>
            <a:r>
              <a:rPr lang="en-US" altLang="zh-CN" sz="2400" b="1" dirty="0" smtClean="0">
                <a:latin typeface="Times New Roman" panose="02020603050405020304" pitchFamily="18" charset="0"/>
                <a:ea typeface="黑体" panose="02010609060101010101" pitchFamily="2" charset="-122"/>
              </a:rPr>
              <a:t>SMTP</a:t>
            </a:r>
            <a:r>
              <a:rPr lang="zh-CN" altLang="en-US" sz="2400" b="1" dirty="0" smtClean="0">
                <a:latin typeface="Times New Roman" panose="02020603050405020304" pitchFamily="18" charset="0"/>
                <a:ea typeface="黑体" panose="02010609060101010101" pitchFamily="2" charset="-122"/>
              </a:rPr>
              <a:t>服务器。 </a:t>
            </a:r>
            <a:endParaRPr lang="zh-CN" altLang="en-US" sz="24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136195" name="Rectangle 2"/>
          <p:cNvSpPr>
            <a:spLocks noGrp="1" noChangeArrowheads="1"/>
          </p:cNvSpPr>
          <p:nvPr>
            <p:ph type="title"/>
          </p:nvPr>
        </p:nvSpPr>
        <p:spPr/>
        <p:txBody>
          <a:bodyPr>
            <a:normAutofit/>
          </a:bodyPr>
          <a:lstStyle/>
          <a:p>
            <a:pPr algn="ctr" eaLnBrk="1" hangingPunct="1"/>
            <a:r>
              <a:rPr lang="en-US" altLang="zh-CN" sz="3200" b="1" dirty="0" smtClean="0">
                <a:latin typeface="Times New Roman" panose="02020603050405020304" pitchFamily="18" charset="0"/>
                <a:ea typeface="黑体" panose="02010609060101010101" pitchFamily="2" charset="-122"/>
                <a:cs typeface="+mn-cs"/>
              </a:rPr>
              <a:t>SMTP </a:t>
            </a:r>
            <a:r>
              <a:rPr lang="zh-CN" altLang="en-US" sz="3200" b="1" dirty="0" smtClean="0">
                <a:latin typeface="Times New Roman" panose="02020603050405020304" pitchFamily="18" charset="0"/>
                <a:ea typeface="黑体" panose="02010609060101010101" pitchFamily="2" charset="-122"/>
                <a:cs typeface="+mn-cs"/>
              </a:rPr>
              <a:t>通信的三个阶段 </a:t>
            </a:r>
            <a:endParaRPr lang="zh-CN" altLang="en-US" sz="3200" b="1" dirty="0" smtClean="0">
              <a:latin typeface="Times New Roman" panose="02020603050405020304" pitchFamily="18" charset="0"/>
              <a:ea typeface="黑体" panose="02010609060101010101" pitchFamily="2" charset="-122"/>
              <a:cs typeface="+mn-cs"/>
            </a:endParaRPr>
          </a:p>
        </p:txBody>
      </p:sp>
      <p:sp>
        <p:nvSpPr>
          <p:cNvPr id="136196" name="Rectangle 3"/>
          <p:cNvSpPr>
            <a:spLocks noGrp="1" noChangeArrowheads="1"/>
          </p:cNvSpPr>
          <p:nvPr>
            <p:ph type="body" idx="1"/>
          </p:nvPr>
        </p:nvSpPr>
        <p:spPr>
          <a:xfrm>
            <a:off x="1040091" y="1978088"/>
            <a:ext cx="7750810" cy="3436787"/>
          </a:xfrm>
        </p:spPr>
        <p:txBody>
          <a:bodyPr/>
          <a:lstStyle/>
          <a:p>
            <a:pPr>
              <a:buNone/>
            </a:pPr>
            <a:r>
              <a:rPr lang="en-US" altLang="zh-CN" sz="2800" dirty="0" smtClean="0">
                <a:ea typeface="黑体" panose="02010609060101010101" pitchFamily="2" charset="-122"/>
              </a:rPr>
              <a:t>1. </a:t>
            </a:r>
            <a:r>
              <a:rPr lang="zh-CN" altLang="en-US" sz="2400" b="1" dirty="0" smtClean="0">
                <a:latin typeface="Times New Roman" panose="02020603050405020304" pitchFamily="18" charset="0"/>
                <a:ea typeface="黑体" panose="02010609060101010101" pitchFamily="2" charset="-122"/>
              </a:rPr>
              <a:t>连接建立：连接是在发送主机的 </a:t>
            </a:r>
            <a:r>
              <a:rPr lang="en-US" altLang="zh-CN" sz="2400" b="1" dirty="0" smtClean="0">
                <a:latin typeface="Times New Roman" panose="02020603050405020304" pitchFamily="18" charset="0"/>
                <a:ea typeface="黑体" panose="02010609060101010101" pitchFamily="2" charset="-122"/>
              </a:rPr>
              <a:t>SMTP </a:t>
            </a:r>
            <a:r>
              <a:rPr lang="zh-CN" altLang="en-US" sz="2400" b="1" dirty="0" smtClean="0">
                <a:latin typeface="Times New Roman" panose="02020603050405020304" pitchFamily="18" charset="0"/>
                <a:ea typeface="黑体" panose="02010609060101010101" pitchFamily="2" charset="-122"/>
              </a:rPr>
              <a:t>客户和接收主机的 </a:t>
            </a:r>
            <a:r>
              <a:rPr lang="en-US" altLang="zh-CN" sz="2400" b="1" dirty="0" smtClean="0">
                <a:latin typeface="Times New Roman" panose="02020603050405020304" pitchFamily="18" charset="0"/>
                <a:ea typeface="黑体" panose="02010609060101010101" pitchFamily="2" charset="-122"/>
              </a:rPr>
              <a:t>SMTP </a:t>
            </a:r>
            <a:r>
              <a:rPr lang="zh-CN" altLang="en-US" sz="2400" b="1" dirty="0" smtClean="0">
                <a:latin typeface="Times New Roman" panose="02020603050405020304" pitchFamily="18" charset="0"/>
                <a:ea typeface="黑体" panose="02010609060101010101" pitchFamily="2" charset="-122"/>
              </a:rPr>
              <a:t>服务器之间建立的。</a:t>
            </a:r>
            <a:r>
              <a:rPr lang="en-US" altLang="zh-CN" sz="2400" b="1" dirty="0" smtClean="0">
                <a:latin typeface="Times New Roman" panose="02020603050405020304" pitchFamily="18" charset="0"/>
                <a:ea typeface="黑体" panose="02010609060101010101" pitchFamily="2" charset="-122"/>
              </a:rPr>
              <a:t>SMTP</a:t>
            </a:r>
            <a:r>
              <a:rPr lang="zh-CN" altLang="en-US" sz="2400" b="1" dirty="0" smtClean="0">
                <a:latin typeface="Times New Roman" panose="02020603050405020304" pitchFamily="18" charset="0"/>
                <a:ea typeface="黑体" panose="02010609060101010101" pitchFamily="2" charset="-122"/>
              </a:rPr>
              <a:t>不使用中间的邮件服务器。   </a:t>
            </a:r>
            <a:endParaRPr lang="zh-CN" altLang="en-US" sz="2400" b="1" dirty="0" smtClean="0">
              <a:latin typeface="Times New Roman" panose="02020603050405020304" pitchFamily="18" charset="0"/>
              <a:ea typeface="黑体" panose="02010609060101010101" pitchFamily="2" charset="-122"/>
            </a:endParaRPr>
          </a:p>
          <a:p>
            <a:pPr>
              <a:buNone/>
            </a:pPr>
            <a:r>
              <a:rPr lang="en-US" altLang="zh-CN" sz="2400" b="1" dirty="0" smtClean="0">
                <a:latin typeface="Times New Roman" panose="02020603050405020304" pitchFamily="18" charset="0"/>
                <a:ea typeface="黑体" panose="02010609060101010101" pitchFamily="2" charset="-122"/>
              </a:rPr>
              <a:t>2. </a:t>
            </a:r>
            <a:r>
              <a:rPr lang="zh-CN" altLang="en-US" sz="2400" b="1" dirty="0" smtClean="0">
                <a:latin typeface="Times New Roman" panose="02020603050405020304" pitchFamily="18" charset="0"/>
                <a:ea typeface="黑体" panose="02010609060101010101" pitchFamily="2" charset="-122"/>
              </a:rPr>
              <a:t>邮件传送</a:t>
            </a:r>
            <a:endParaRPr lang="zh-CN" altLang="en-US" sz="2400" b="1" dirty="0" smtClean="0">
              <a:latin typeface="Times New Roman" panose="02020603050405020304" pitchFamily="18" charset="0"/>
              <a:ea typeface="黑体" panose="02010609060101010101" pitchFamily="2" charset="-122"/>
            </a:endParaRPr>
          </a:p>
          <a:p>
            <a:pPr>
              <a:buNone/>
            </a:pPr>
            <a:r>
              <a:rPr lang="en-US" altLang="zh-CN" sz="2400" b="1" dirty="0" smtClean="0">
                <a:latin typeface="Times New Roman" panose="02020603050405020304" pitchFamily="18" charset="0"/>
                <a:ea typeface="黑体" panose="02010609060101010101" pitchFamily="2" charset="-122"/>
              </a:rPr>
              <a:t>3. </a:t>
            </a:r>
            <a:r>
              <a:rPr lang="zh-CN" altLang="en-US" sz="2400" b="1" dirty="0" smtClean="0">
                <a:latin typeface="Times New Roman" panose="02020603050405020304" pitchFamily="18" charset="0"/>
                <a:ea typeface="黑体" panose="02010609060101010101" pitchFamily="2" charset="-122"/>
              </a:rPr>
              <a:t>连接释放：邮件发送完毕后，</a:t>
            </a:r>
            <a:r>
              <a:rPr lang="en-US" altLang="zh-CN" sz="2400" b="1" dirty="0" smtClean="0">
                <a:latin typeface="Times New Roman" panose="02020603050405020304" pitchFamily="18" charset="0"/>
                <a:ea typeface="黑体" panose="02010609060101010101" pitchFamily="2" charset="-122"/>
              </a:rPr>
              <a:t>SMTP </a:t>
            </a:r>
            <a:r>
              <a:rPr lang="zh-CN" altLang="en-US" sz="2400" b="1" dirty="0" smtClean="0">
                <a:latin typeface="Times New Roman" panose="02020603050405020304" pitchFamily="18" charset="0"/>
                <a:ea typeface="黑体" panose="02010609060101010101" pitchFamily="2" charset="-122"/>
              </a:rPr>
              <a:t>应释放 </a:t>
            </a:r>
            <a:r>
              <a:rPr lang="en-US" altLang="zh-CN" sz="2400" b="1" dirty="0" smtClean="0">
                <a:latin typeface="Times New Roman" panose="02020603050405020304" pitchFamily="18" charset="0"/>
                <a:ea typeface="黑体" panose="02010609060101010101" pitchFamily="2" charset="-122"/>
              </a:rPr>
              <a:t>TCP </a:t>
            </a:r>
            <a:r>
              <a:rPr lang="zh-CN" altLang="en-US" sz="2400" b="1" dirty="0" smtClean="0">
                <a:latin typeface="Times New Roman" panose="02020603050405020304" pitchFamily="18" charset="0"/>
                <a:ea typeface="黑体" panose="02010609060101010101" pitchFamily="2" charset="-122"/>
              </a:rPr>
              <a:t>连接。 </a:t>
            </a:r>
            <a:endParaRPr lang="zh-CN" altLang="en-US" sz="2400" b="1" dirty="0" smtClean="0">
              <a:latin typeface="Times New Roman" panose="02020603050405020304" pitchFamily="18" charset="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rmAutofit/>
          </a:bodyPr>
          <a:lstStyle/>
          <a:p>
            <a:pPr algn="l" eaLnBrk="1" hangingPunct="1"/>
            <a:r>
              <a:rPr lang="en-US" altLang="zh-CN" sz="2400" b="1" dirty="0">
                <a:latin typeface="Times New Roman" panose="02020603050405020304" pitchFamily="18" charset="0"/>
                <a:ea typeface="黑体" panose="02010609060101010101" pitchFamily="2" charset="-122"/>
                <a:cs typeface="+mn-cs"/>
              </a:rPr>
              <a:t>6</a:t>
            </a:r>
            <a:r>
              <a:rPr lang="zh-CN" altLang="en-US" sz="2400" b="1" dirty="0" smtClean="0">
                <a:latin typeface="Times New Roman" panose="02020603050405020304" pitchFamily="18" charset="0"/>
                <a:ea typeface="黑体" panose="02010609060101010101" pitchFamily="2" charset="-122"/>
                <a:cs typeface="+mn-cs"/>
              </a:rPr>
              <a:t>.</a:t>
            </a:r>
            <a:r>
              <a:rPr lang="en-US" altLang="zh-CN" sz="2400" b="1" dirty="0">
                <a:latin typeface="Times New Roman" panose="02020603050405020304" pitchFamily="18" charset="0"/>
                <a:ea typeface="黑体" panose="02010609060101010101" pitchFamily="2" charset="-122"/>
                <a:cs typeface="+mn-cs"/>
              </a:rPr>
              <a:t>2</a:t>
            </a:r>
            <a:r>
              <a:rPr lang="zh-CN" altLang="en-US" sz="2400" b="1" dirty="0" smtClean="0">
                <a:latin typeface="Times New Roman" panose="02020603050405020304" pitchFamily="18" charset="0"/>
                <a:ea typeface="黑体" panose="02010609060101010101" pitchFamily="2" charset="-122"/>
                <a:cs typeface="+mn-cs"/>
              </a:rPr>
              <a:t>.</a:t>
            </a:r>
            <a:r>
              <a:rPr lang="en-US" altLang="zh-CN" sz="2400" b="1" dirty="0">
                <a:latin typeface="Times New Roman" panose="02020603050405020304" pitchFamily="18" charset="0"/>
                <a:ea typeface="黑体" panose="02010609060101010101" pitchFamily="2" charset="-122"/>
                <a:cs typeface="+mn-cs"/>
              </a:rPr>
              <a:t>4</a:t>
            </a:r>
            <a:r>
              <a:rPr lang="zh-CN" altLang="en-US" sz="2400" b="1" dirty="0" smtClean="0">
                <a:latin typeface="Times New Roman" panose="02020603050405020304" pitchFamily="18" charset="0"/>
                <a:ea typeface="黑体" panose="02010609060101010101" pitchFamily="2" charset="-122"/>
                <a:cs typeface="+mn-cs"/>
              </a:rPr>
              <a:t>  邮件读取协议</a:t>
            </a:r>
            <a:r>
              <a:rPr lang="en-US" altLang="zh-CN" sz="2400" b="1" dirty="0" smtClean="0">
                <a:latin typeface="Times New Roman" panose="02020603050405020304" pitchFamily="18" charset="0"/>
                <a:ea typeface="黑体" panose="02010609060101010101" pitchFamily="2" charset="-122"/>
                <a:cs typeface="+mn-cs"/>
              </a:rPr>
              <a:t>POP3</a:t>
            </a:r>
            <a:r>
              <a:rPr lang="zh-CN" altLang="en-US" sz="2400" b="1" dirty="0" smtClean="0">
                <a:latin typeface="Times New Roman" panose="02020603050405020304" pitchFamily="18" charset="0"/>
                <a:ea typeface="黑体" panose="02010609060101010101" pitchFamily="2" charset="-122"/>
                <a:cs typeface="+mn-cs"/>
              </a:rPr>
              <a:t>和</a:t>
            </a:r>
            <a:r>
              <a:rPr lang="en-US" altLang="zh-CN" sz="2400" b="1" dirty="0" smtClean="0">
                <a:latin typeface="Times New Roman" panose="02020603050405020304" pitchFamily="18" charset="0"/>
                <a:ea typeface="黑体" panose="02010609060101010101" pitchFamily="2" charset="-122"/>
                <a:cs typeface="+mn-cs"/>
              </a:rPr>
              <a:t>IMAP </a:t>
            </a:r>
            <a:endParaRPr lang="en-US" altLang="zh-CN" sz="2400" b="1" dirty="0" smtClean="0">
              <a:latin typeface="Times New Roman" panose="02020603050405020304" pitchFamily="18" charset="0"/>
              <a:ea typeface="黑体" panose="02010609060101010101" pitchFamily="2" charset="-122"/>
              <a:cs typeface="+mn-cs"/>
            </a:endParaRPr>
          </a:p>
        </p:txBody>
      </p:sp>
      <p:sp>
        <p:nvSpPr>
          <p:cNvPr id="23557" name="Rectangle 3"/>
          <p:cNvSpPr>
            <a:spLocks noGrp="1" noChangeArrowheads="1"/>
          </p:cNvSpPr>
          <p:nvPr>
            <p:ph type="body" idx="1"/>
          </p:nvPr>
        </p:nvSpPr>
        <p:spPr>
          <a:xfrm>
            <a:off x="683895" y="1667087"/>
            <a:ext cx="7750810" cy="4243493"/>
          </a:xfrm>
        </p:spPr>
        <p:txBody>
          <a:bodyPr>
            <a:normAutofit/>
          </a:bodyPr>
          <a:lstStyle/>
          <a:p>
            <a:pPr>
              <a:spcAft>
                <a:spcPct val="20000"/>
              </a:spcAft>
              <a:buNone/>
            </a:pPr>
            <a:r>
              <a:rPr lang="en-US" altLang="zh-CN" sz="2400" dirty="0" smtClean="0">
                <a:latin typeface="Times New Roman" panose="02020603050405020304" pitchFamily="18" charset="0"/>
                <a:ea typeface="黑体" panose="02010609060101010101" pitchFamily="2" charset="-122"/>
              </a:rPr>
              <a:t>POP3 </a:t>
            </a:r>
            <a:r>
              <a:rPr lang="zh-CN" altLang="en-US" sz="2400" dirty="0" smtClean="0">
                <a:latin typeface="Times New Roman" panose="02020603050405020304" pitchFamily="18" charset="0"/>
                <a:ea typeface="黑体" panose="02010609060101010101" pitchFamily="2" charset="-122"/>
              </a:rPr>
              <a:t>（</a:t>
            </a:r>
            <a:r>
              <a:rPr lang="en-US" altLang="zh-CN" sz="2400" dirty="0" smtClean="0">
                <a:latin typeface="Times New Roman" panose="02020603050405020304" pitchFamily="18" charset="0"/>
                <a:ea typeface="黑体" panose="02010609060101010101" pitchFamily="2" charset="-122"/>
              </a:rPr>
              <a:t>Post Office Protocol</a:t>
            </a:r>
            <a:r>
              <a:rPr lang="zh-CN" altLang="en-US" sz="2400" dirty="0" smtClean="0">
                <a:latin typeface="Times New Roman" panose="02020603050405020304" pitchFamily="18" charset="0"/>
                <a:ea typeface="黑体" panose="02010609060101010101" pitchFamily="2" charset="-122"/>
              </a:rPr>
              <a:t>）</a:t>
            </a:r>
            <a:endParaRPr lang="en-US" altLang="zh-CN" sz="2400" dirty="0" smtClean="0">
              <a:latin typeface="Times New Roman" panose="02020603050405020304" pitchFamily="18" charset="0"/>
              <a:ea typeface="黑体" panose="02010609060101010101" pitchFamily="2" charset="-122"/>
            </a:endParaRPr>
          </a:p>
          <a:p>
            <a:pPr eaLnBrk="1" hangingPunct="1">
              <a:buFontTx/>
              <a:buNone/>
            </a:pPr>
            <a:endParaRPr lang="en-US" altLang="zh-CN" sz="800" b="1" u="sng" dirty="0" smtClean="0">
              <a:solidFill>
                <a:srgbClr val="0000CC"/>
              </a:solidFill>
              <a:latin typeface="+mj-ea"/>
              <a:ea typeface="+mj-ea"/>
            </a:endParaRPr>
          </a:p>
          <a:p>
            <a:pPr>
              <a:spcAft>
                <a:spcPct val="20000"/>
              </a:spcAft>
            </a:pPr>
            <a:r>
              <a:rPr lang="zh-CN" altLang="en-US" sz="2400" b="1" dirty="0" smtClean="0">
                <a:latin typeface="Times New Roman" panose="02020603050405020304" pitchFamily="18" charset="0"/>
                <a:ea typeface="黑体" panose="02010609060101010101" pitchFamily="2" charset="-122"/>
              </a:rPr>
              <a:t>邮局协议</a:t>
            </a:r>
            <a:r>
              <a:rPr lang="en-US" altLang="zh-CN" sz="2400" b="1" dirty="0" smtClean="0">
                <a:latin typeface="Times New Roman" panose="02020603050405020304" pitchFamily="18" charset="0"/>
                <a:ea typeface="黑体" panose="02010609060101010101" pitchFamily="2" charset="-122"/>
              </a:rPr>
              <a:t>POP</a:t>
            </a:r>
            <a:r>
              <a:rPr lang="zh-CN" altLang="en-US" sz="2400" b="1" dirty="0" smtClean="0">
                <a:latin typeface="Times New Roman" panose="02020603050405020304" pitchFamily="18" charset="0"/>
                <a:ea typeface="黑体" panose="02010609060101010101" pitchFamily="2" charset="-122"/>
              </a:rPr>
              <a:t>是一个简单的邮件读取协议；</a:t>
            </a:r>
            <a:endParaRPr lang="zh-CN" altLang="en-US" sz="2400" b="1" dirty="0" smtClean="0">
              <a:latin typeface="Times New Roman" panose="02020603050405020304" pitchFamily="18" charset="0"/>
              <a:ea typeface="黑体" panose="02010609060101010101" pitchFamily="2" charset="-122"/>
            </a:endParaRPr>
          </a:p>
          <a:p>
            <a:pPr>
              <a:spcAft>
                <a:spcPct val="20000"/>
              </a:spcAft>
            </a:pPr>
            <a:r>
              <a:rPr lang="en-US" altLang="zh-CN" sz="2400" b="1" dirty="0" smtClean="0">
                <a:latin typeface="Times New Roman" panose="02020603050405020304" pitchFamily="18" charset="0"/>
                <a:ea typeface="黑体" panose="02010609060101010101" pitchFamily="2" charset="-122"/>
              </a:rPr>
              <a:t>POP3</a:t>
            </a:r>
            <a:r>
              <a:rPr lang="zh-CN" altLang="en-US" sz="2400" b="1" dirty="0" smtClean="0">
                <a:latin typeface="Times New Roman" panose="02020603050405020304" pitchFamily="18" charset="0"/>
                <a:ea typeface="黑体" panose="02010609060101010101" pitchFamily="2" charset="-122"/>
              </a:rPr>
              <a:t>协议使用客户/服务器的工作方式；</a:t>
            </a:r>
            <a:endParaRPr lang="en-US" altLang="zh-CN" sz="2400" b="1" dirty="0" smtClean="0">
              <a:latin typeface="Times New Roman" panose="02020603050405020304" pitchFamily="18" charset="0"/>
              <a:ea typeface="黑体" panose="02010609060101010101" pitchFamily="2" charset="-122"/>
            </a:endParaRPr>
          </a:p>
          <a:p>
            <a:pPr>
              <a:spcAft>
                <a:spcPct val="20000"/>
              </a:spcAft>
            </a:pPr>
            <a:r>
              <a:rPr lang="zh-CN" altLang="en-US" sz="2400" b="1" dirty="0" smtClean="0">
                <a:latin typeface="Times New Roman" panose="02020603050405020304" pitchFamily="18" charset="0"/>
                <a:ea typeface="黑体" panose="02010609060101010101" pitchFamily="2" charset="-122"/>
              </a:rPr>
              <a:t>接收邮件的用户主机运行</a:t>
            </a:r>
            <a:r>
              <a:rPr lang="en-US" altLang="zh-CN" sz="2400" b="1" dirty="0" smtClean="0">
                <a:latin typeface="Times New Roman" panose="02020603050405020304" pitchFamily="18" charset="0"/>
                <a:ea typeface="黑体" panose="02010609060101010101" pitchFamily="2" charset="-122"/>
              </a:rPr>
              <a:t>POP</a:t>
            </a:r>
            <a:r>
              <a:rPr lang="zh-CN" altLang="en-US" sz="2400" b="1" dirty="0" smtClean="0">
                <a:latin typeface="Times New Roman" panose="02020603050405020304" pitchFamily="18" charset="0"/>
                <a:ea typeface="黑体" panose="02010609060101010101" pitchFamily="2" charset="-122"/>
              </a:rPr>
              <a:t>客户程序，</a:t>
            </a:r>
            <a:r>
              <a:rPr lang="en-US" altLang="zh-CN" sz="2400" b="1" dirty="0" smtClean="0">
                <a:latin typeface="Times New Roman" panose="02020603050405020304" pitchFamily="18" charset="0"/>
                <a:ea typeface="黑体" panose="02010609060101010101" pitchFamily="2" charset="-122"/>
              </a:rPr>
              <a:t>ISP</a:t>
            </a:r>
            <a:r>
              <a:rPr lang="zh-CN" altLang="en-US" sz="2400" b="1" dirty="0" smtClean="0">
                <a:latin typeface="Times New Roman" panose="02020603050405020304" pitchFamily="18" charset="0"/>
                <a:ea typeface="黑体" panose="02010609060101010101" pitchFamily="2" charset="-122"/>
              </a:rPr>
              <a:t>的邮件服务器则运行</a:t>
            </a:r>
            <a:r>
              <a:rPr lang="en-US" altLang="zh-CN" sz="2400" b="1" dirty="0" smtClean="0">
                <a:latin typeface="Times New Roman" panose="02020603050405020304" pitchFamily="18" charset="0"/>
                <a:ea typeface="黑体" panose="02010609060101010101" pitchFamily="2" charset="-122"/>
              </a:rPr>
              <a:t>POP</a:t>
            </a:r>
            <a:r>
              <a:rPr lang="zh-CN" altLang="en-US" sz="2400" b="1" dirty="0" smtClean="0">
                <a:latin typeface="Times New Roman" panose="02020603050405020304" pitchFamily="18" charset="0"/>
                <a:ea typeface="黑体" panose="02010609060101010101" pitchFamily="2" charset="-122"/>
              </a:rPr>
              <a:t>服务器程序 ；</a:t>
            </a:r>
            <a:endParaRPr lang="en-US" altLang="zh-CN" sz="2400" b="1" dirty="0" smtClean="0">
              <a:latin typeface="Times New Roman" panose="02020603050405020304" pitchFamily="18" charset="0"/>
              <a:ea typeface="黑体" panose="02010609060101010101" pitchFamily="2" charset="-122"/>
            </a:endParaRPr>
          </a:p>
          <a:p>
            <a:pPr>
              <a:spcAft>
                <a:spcPct val="20000"/>
              </a:spcAft>
            </a:pPr>
            <a:r>
              <a:rPr lang="en-US" altLang="zh-CN" sz="2400" b="1" dirty="0" smtClean="0">
                <a:latin typeface="Times New Roman" panose="02020603050405020304" pitchFamily="18" charset="0"/>
                <a:ea typeface="黑体" panose="02010609060101010101" pitchFamily="2" charset="-122"/>
              </a:rPr>
              <a:t>POP3</a:t>
            </a:r>
            <a:r>
              <a:rPr lang="zh-CN" altLang="en-US" sz="2400" b="1" dirty="0" smtClean="0">
                <a:latin typeface="Times New Roman" panose="02020603050405020304" pitchFamily="18" charset="0"/>
                <a:ea typeface="黑体" panose="02010609060101010101" pitchFamily="2" charset="-122"/>
              </a:rPr>
              <a:t>协议运行在</a:t>
            </a:r>
            <a:r>
              <a:rPr lang="en-US" altLang="zh-CN" sz="2400" b="1" dirty="0" smtClean="0">
                <a:latin typeface="Times New Roman" panose="02020603050405020304" pitchFamily="18" charset="0"/>
                <a:ea typeface="黑体" panose="02010609060101010101" pitchFamily="2" charset="-122"/>
              </a:rPr>
              <a:t>TCP</a:t>
            </a:r>
            <a:r>
              <a:rPr lang="zh-CN" altLang="en-US" sz="2400" b="1" dirty="0" smtClean="0">
                <a:latin typeface="Times New Roman" panose="02020603050405020304" pitchFamily="18" charset="0"/>
                <a:ea typeface="黑体" panose="02010609060101010101" pitchFamily="2" charset="-122"/>
              </a:rPr>
              <a:t>协议之上，它使用公开的端口号110 ；</a:t>
            </a:r>
            <a:endParaRPr lang="en-US" altLang="zh-CN" sz="2400" b="1" dirty="0" smtClean="0">
              <a:latin typeface="Times New Roman" panose="02020603050405020304" pitchFamily="18" charset="0"/>
              <a:ea typeface="黑体" panose="02010609060101010101" pitchFamily="2" charset="-122"/>
            </a:endParaRPr>
          </a:p>
          <a:p>
            <a:pPr>
              <a:spcAft>
                <a:spcPct val="20000"/>
              </a:spcAft>
            </a:pPr>
            <a:r>
              <a:rPr lang="en-US" altLang="zh-CN" sz="2400" b="1" dirty="0" smtClean="0">
                <a:latin typeface="Times New Roman" panose="02020603050405020304" pitchFamily="18" charset="0"/>
                <a:ea typeface="黑体" panose="02010609060101010101" pitchFamily="2" charset="-122"/>
              </a:rPr>
              <a:t>POP3</a:t>
            </a:r>
            <a:r>
              <a:rPr lang="zh-CN" altLang="en-US" sz="2400" b="1" dirty="0" smtClean="0">
                <a:latin typeface="Times New Roman" panose="02020603050405020304" pitchFamily="18" charset="0"/>
                <a:ea typeface="黑体" panose="02010609060101010101" pitchFamily="2" charset="-122"/>
              </a:rPr>
              <a:t>协议规定了15条命令和24种响应信息 。</a:t>
            </a:r>
            <a:endParaRPr lang="zh-CN" altLang="en-US" sz="24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140291" name="Rectangle 2"/>
          <p:cNvSpPr>
            <a:spLocks noGrp="1" noChangeArrowheads="1"/>
          </p:cNvSpPr>
          <p:nvPr>
            <p:ph type="title"/>
          </p:nvPr>
        </p:nvSpPr>
        <p:spPr/>
        <p:txBody>
          <a:bodyPr>
            <a:normAutofit/>
          </a:bodyPr>
          <a:lstStyle/>
          <a:p>
            <a:pPr algn="ctr" eaLnBrk="1" hangingPunct="1"/>
            <a:r>
              <a:rPr lang="en-US" altLang="zh-CN" sz="2400" b="1" dirty="0" smtClean="0">
                <a:latin typeface="Times New Roman" panose="02020603050405020304" pitchFamily="18" charset="0"/>
                <a:ea typeface="黑体" panose="02010609060101010101" pitchFamily="2" charset="-122"/>
                <a:cs typeface="+mn-cs"/>
              </a:rPr>
              <a:t>IMAP </a:t>
            </a:r>
            <a:r>
              <a:rPr lang="zh-CN" altLang="en-US" sz="2400" b="1" dirty="0" smtClean="0">
                <a:latin typeface="Times New Roman" panose="02020603050405020304" pitchFamily="18" charset="0"/>
                <a:ea typeface="黑体" panose="02010609060101010101" pitchFamily="2" charset="-122"/>
                <a:cs typeface="+mn-cs"/>
              </a:rPr>
              <a:t>协议</a:t>
            </a:r>
            <a:br>
              <a:rPr lang="zh-CN" altLang="en-US" sz="2400" b="1" dirty="0" smtClean="0">
                <a:latin typeface="Times New Roman" panose="02020603050405020304" pitchFamily="18" charset="0"/>
                <a:ea typeface="黑体" panose="02010609060101010101" pitchFamily="2" charset="-122"/>
                <a:cs typeface="+mn-cs"/>
              </a:rPr>
            </a:br>
            <a:r>
              <a:rPr lang="en-US" altLang="zh-CN" sz="2400" b="1" dirty="0" smtClean="0">
                <a:latin typeface="Times New Roman" panose="02020603050405020304" pitchFamily="18" charset="0"/>
                <a:ea typeface="黑体" panose="02010609060101010101" pitchFamily="2" charset="-122"/>
                <a:cs typeface="+mn-cs"/>
              </a:rPr>
              <a:t>(Internet Message Access Protocol) </a:t>
            </a:r>
            <a:endParaRPr lang="en-US" altLang="zh-CN" sz="2400" b="1" dirty="0" smtClean="0">
              <a:latin typeface="Times New Roman" panose="02020603050405020304" pitchFamily="18" charset="0"/>
              <a:ea typeface="黑体" panose="02010609060101010101" pitchFamily="2" charset="-122"/>
              <a:cs typeface="+mn-cs"/>
            </a:endParaRPr>
          </a:p>
        </p:txBody>
      </p:sp>
      <p:sp>
        <p:nvSpPr>
          <p:cNvPr id="1169411" name="Rectangle 3"/>
          <p:cNvSpPr>
            <a:spLocks noGrp="1" noChangeArrowheads="1"/>
          </p:cNvSpPr>
          <p:nvPr>
            <p:ph type="body" idx="1"/>
          </p:nvPr>
        </p:nvSpPr>
        <p:spPr>
          <a:xfrm>
            <a:off x="1040091" y="1895996"/>
            <a:ext cx="7750810" cy="4091940"/>
          </a:xfrm>
        </p:spPr>
        <p:txBody>
          <a:bodyPr>
            <a:normAutofit/>
          </a:bodyPr>
          <a:lstStyle/>
          <a:p>
            <a:pPr>
              <a:spcAft>
                <a:spcPct val="20000"/>
              </a:spcAft>
            </a:pPr>
            <a:r>
              <a:rPr lang="en-US" altLang="zh-CN" sz="2400" b="1" dirty="0" smtClean="0">
                <a:latin typeface="Times New Roman" panose="02020603050405020304" pitchFamily="18" charset="0"/>
                <a:ea typeface="黑体" panose="02010609060101010101" pitchFamily="2" charset="-122"/>
              </a:rPr>
              <a:t>IMAP </a:t>
            </a:r>
            <a:r>
              <a:rPr lang="zh-CN" altLang="en-US" sz="2400" b="1" dirty="0" smtClean="0">
                <a:latin typeface="Times New Roman" panose="02020603050405020304" pitchFamily="18" charset="0"/>
                <a:ea typeface="黑体" panose="02010609060101010101" pitchFamily="2" charset="-122"/>
              </a:rPr>
              <a:t>也是按客户服务器方式工作，现在较新的是版本 </a:t>
            </a:r>
            <a:r>
              <a:rPr lang="en-US" altLang="zh-CN" sz="2400" b="1" dirty="0" smtClean="0">
                <a:latin typeface="Times New Roman" panose="02020603050405020304" pitchFamily="18" charset="0"/>
                <a:ea typeface="黑体" panose="02010609060101010101" pitchFamily="2" charset="-122"/>
              </a:rPr>
              <a:t>4</a:t>
            </a:r>
            <a:r>
              <a:rPr lang="zh-CN" altLang="en-US" sz="2400" b="1" dirty="0" smtClean="0">
                <a:latin typeface="Times New Roman" panose="02020603050405020304" pitchFamily="18" charset="0"/>
                <a:ea typeface="黑体" panose="02010609060101010101" pitchFamily="2" charset="-122"/>
              </a:rPr>
              <a:t>，即 </a:t>
            </a:r>
            <a:r>
              <a:rPr lang="en-US" altLang="zh-CN" sz="2400" b="1" dirty="0" smtClean="0">
                <a:latin typeface="Times New Roman" panose="02020603050405020304" pitchFamily="18" charset="0"/>
                <a:ea typeface="黑体" panose="02010609060101010101" pitchFamily="2" charset="-122"/>
              </a:rPr>
              <a:t>IMAP4</a:t>
            </a:r>
            <a:r>
              <a:rPr lang="zh-CN" altLang="en-US" sz="2400" b="1" dirty="0" smtClean="0">
                <a:latin typeface="Times New Roman" panose="02020603050405020304" pitchFamily="18" charset="0"/>
                <a:ea typeface="黑体" panose="02010609060101010101" pitchFamily="2" charset="-122"/>
              </a:rPr>
              <a:t>。</a:t>
            </a:r>
            <a:endParaRPr lang="zh-CN" altLang="en-US" sz="2400" b="1" dirty="0" smtClean="0">
              <a:latin typeface="Times New Roman" panose="02020603050405020304" pitchFamily="18" charset="0"/>
              <a:ea typeface="黑体" panose="02010609060101010101" pitchFamily="2" charset="-122"/>
            </a:endParaRPr>
          </a:p>
          <a:p>
            <a:pPr>
              <a:spcAft>
                <a:spcPct val="20000"/>
              </a:spcAft>
            </a:pPr>
            <a:r>
              <a:rPr lang="zh-CN" altLang="en-US" sz="2400" b="1" dirty="0" smtClean="0">
                <a:latin typeface="Times New Roman" panose="02020603050405020304" pitchFamily="18" charset="0"/>
                <a:ea typeface="黑体" panose="02010609060101010101" pitchFamily="2" charset="-122"/>
              </a:rPr>
              <a:t>用户在自己的 </a:t>
            </a:r>
            <a:r>
              <a:rPr lang="en-US" altLang="zh-CN" sz="2400" b="1" dirty="0" smtClean="0">
                <a:latin typeface="Times New Roman" panose="02020603050405020304" pitchFamily="18" charset="0"/>
                <a:ea typeface="黑体" panose="02010609060101010101" pitchFamily="2" charset="-122"/>
              </a:rPr>
              <a:t>PC </a:t>
            </a:r>
            <a:r>
              <a:rPr lang="zh-CN" altLang="en-US" sz="2400" b="1" dirty="0" smtClean="0">
                <a:latin typeface="Times New Roman" panose="02020603050405020304" pitchFamily="18" charset="0"/>
                <a:ea typeface="黑体" panose="02010609060101010101" pitchFamily="2" charset="-122"/>
              </a:rPr>
              <a:t>机上就可以操纵 </a:t>
            </a:r>
            <a:r>
              <a:rPr lang="en-US" altLang="zh-CN" sz="2400" b="1" dirty="0" smtClean="0">
                <a:latin typeface="Times New Roman" panose="02020603050405020304" pitchFamily="18" charset="0"/>
                <a:ea typeface="黑体" panose="02010609060101010101" pitchFamily="2" charset="-122"/>
              </a:rPr>
              <a:t>ISP </a:t>
            </a:r>
            <a:r>
              <a:rPr lang="zh-CN" altLang="en-US" sz="2400" b="1" dirty="0" smtClean="0">
                <a:latin typeface="Times New Roman" panose="02020603050405020304" pitchFamily="18" charset="0"/>
                <a:ea typeface="黑体" panose="02010609060101010101" pitchFamily="2" charset="-122"/>
              </a:rPr>
              <a:t>的邮件服务器的邮箱，就像在本地操纵一样。</a:t>
            </a:r>
            <a:endParaRPr lang="zh-CN" altLang="en-US" sz="2400" b="1" dirty="0" smtClean="0">
              <a:latin typeface="Times New Roman" panose="02020603050405020304" pitchFamily="18" charset="0"/>
              <a:ea typeface="黑体" panose="02010609060101010101" pitchFamily="2" charset="-122"/>
            </a:endParaRPr>
          </a:p>
          <a:p>
            <a:pPr>
              <a:spcAft>
                <a:spcPct val="20000"/>
              </a:spcAft>
            </a:pPr>
            <a:r>
              <a:rPr lang="zh-CN" altLang="en-US" sz="2400" b="1" dirty="0" smtClean="0">
                <a:latin typeface="Times New Roman" panose="02020603050405020304" pitchFamily="18" charset="0"/>
                <a:ea typeface="黑体" panose="02010609060101010101" pitchFamily="2" charset="-122"/>
              </a:rPr>
              <a:t>因此 </a:t>
            </a:r>
            <a:r>
              <a:rPr lang="en-US" altLang="zh-CN" sz="2400" b="1" dirty="0" smtClean="0">
                <a:latin typeface="Times New Roman" panose="02020603050405020304" pitchFamily="18" charset="0"/>
                <a:ea typeface="黑体" panose="02010609060101010101" pitchFamily="2" charset="-122"/>
              </a:rPr>
              <a:t>IMAP </a:t>
            </a:r>
            <a:r>
              <a:rPr lang="zh-CN" altLang="en-US" sz="2400" b="1" dirty="0" smtClean="0">
                <a:latin typeface="Times New Roman" panose="02020603050405020304" pitchFamily="18" charset="0"/>
                <a:ea typeface="黑体" panose="02010609060101010101" pitchFamily="2" charset="-122"/>
              </a:rPr>
              <a:t>是一个联机协议。当用户 </a:t>
            </a:r>
            <a:r>
              <a:rPr lang="en-US" altLang="zh-CN" sz="2400" b="1" dirty="0" smtClean="0">
                <a:latin typeface="Times New Roman" panose="02020603050405020304" pitchFamily="18" charset="0"/>
                <a:ea typeface="黑体" panose="02010609060101010101" pitchFamily="2" charset="-122"/>
              </a:rPr>
              <a:t>PC </a:t>
            </a:r>
            <a:r>
              <a:rPr lang="zh-CN" altLang="en-US" sz="2400" b="1" dirty="0" smtClean="0">
                <a:latin typeface="Times New Roman" panose="02020603050405020304" pitchFamily="18" charset="0"/>
                <a:ea typeface="黑体" panose="02010609060101010101" pitchFamily="2" charset="-122"/>
              </a:rPr>
              <a:t>机上的 </a:t>
            </a:r>
            <a:r>
              <a:rPr lang="en-US" altLang="zh-CN" sz="2400" b="1" dirty="0" smtClean="0">
                <a:latin typeface="Times New Roman" panose="02020603050405020304" pitchFamily="18" charset="0"/>
                <a:ea typeface="黑体" panose="02010609060101010101" pitchFamily="2" charset="-122"/>
              </a:rPr>
              <a:t>IMAP </a:t>
            </a:r>
            <a:r>
              <a:rPr lang="zh-CN" altLang="en-US" sz="2400" b="1" dirty="0" smtClean="0">
                <a:latin typeface="Times New Roman" panose="02020603050405020304" pitchFamily="18" charset="0"/>
                <a:ea typeface="黑体" panose="02010609060101010101" pitchFamily="2" charset="-122"/>
              </a:rPr>
              <a:t>客户程序打开 </a:t>
            </a:r>
            <a:r>
              <a:rPr lang="en-US" altLang="zh-CN" sz="2400" b="1" dirty="0" smtClean="0">
                <a:latin typeface="Times New Roman" panose="02020603050405020304" pitchFamily="18" charset="0"/>
                <a:ea typeface="黑体" panose="02010609060101010101" pitchFamily="2" charset="-122"/>
              </a:rPr>
              <a:t>IMAP </a:t>
            </a:r>
            <a:r>
              <a:rPr lang="zh-CN" altLang="en-US" sz="2400" b="1" dirty="0" smtClean="0">
                <a:latin typeface="Times New Roman" panose="02020603050405020304" pitchFamily="18" charset="0"/>
                <a:ea typeface="黑体" panose="02010609060101010101" pitchFamily="2" charset="-122"/>
              </a:rPr>
              <a:t>服务器的邮箱时，用户就可看到邮件的首部。若用户需要打开某个邮件，则该邮件才传到用户的计算机上。</a:t>
            </a:r>
            <a:endParaRPr lang="en-US" altLang="zh-CN" sz="2400" b="1" dirty="0" smtClean="0">
              <a:latin typeface="Times New Roman" panose="02020603050405020304" pitchFamily="18" charset="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1"/>
          </p:nvPr>
        </p:nvSpPr>
        <p:spPr>
          <a:xfrm>
            <a:off x="835872" y="1818640"/>
            <a:ext cx="7598833" cy="4243493"/>
          </a:xfrm>
        </p:spPr>
        <p:txBody>
          <a:bodyPr>
            <a:normAutofit lnSpcReduction="10000"/>
          </a:bodyPr>
          <a:lstStyle/>
          <a:p>
            <a:pPr eaLnBrk="1" hangingPunct="1">
              <a:lnSpc>
                <a:spcPct val="120000"/>
              </a:lnSpc>
            </a:pPr>
            <a:r>
              <a:rPr lang="zh-CN" altLang="en-US" sz="2600" b="1" dirty="0" smtClean="0">
                <a:latin typeface="微软雅黑" panose="020B0503020204020204" pitchFamily="34" charset="-122"/>
                <a:ea typeface="微软雅黑" panose="020B0503020204020204" pitchFamily="34" charset="-122"/>
              </a:rPr>
              <a:t>应用层协议定义了运行在不同端系统上的应用程序进程如何相互传递报文。</a:t>
            </a:r>
            <a:endParaRPr lang="en-US" altLang="zh-CN" sz="2600" b="1" dirty="0" smtClean="0">
              <a:latin typeface="微软雅黑" panose="020B0503020204020204" pitchFamily="34" charset="-122"/>
              <a:ea typeface="微软雅黑" panose="020B0503020204020204" pitchFamily="34" charset="-122"/>
            </a:endParaRPr>
          </a:p>
          <a:p>
            <a:pPr lvl="1">
              <a:lnSpc>
                <a:spcPct val="120000"/>
              </a:lnSpc>
            </a:pPr>
            <a:r>
              <a:rPr lang="zh-CN" altLang="en-US" sz="2200" b="1" dirty="0" smtClean="0">
                <a:latin typeface="微软雅黑" panose="020B0503020204020204" pitchFamily="34" charset="-122"/>
                <a:ea typeface="微软雅黑" panose="020B0503020204020204" pitchFamily="34" charset="-122"/>
              </a:rPr>
              <a:t>交换的报文类型，如请求报文和响应报文</a:t>
            </a:r>
            <a:endParaRPr lang="en-US" altLang="zh-CN" sz="2200" b="1" dirty="0" smtClean="0">
              <a:latin typeface="微软雅黑" panose="020B0503020204020204" pitchFamily="34" charset="-122"/>
              <a:ea typeface="微软雅黑" panose="020B0503020204020204" pitchFamily="34" charset="-122"/>
            </a:endParaRPr>
          </a:p>
          <a:p>
            <a:pPr lvl="1">
              <a:lnSpc>
                <a:spcPct val="120000"/>
              </a:lnSpc>
            </a:pPr>
            <a:r>
              <a:rPr lang="zh-CN" altLang="en-US" sz="2200" b="1" dirty="0" smtClean="0">
                <a:latin typeface="微软雅黑" panose="020B0503020204020204" pitchFamily="34" charset="-122"/>
                <a:ea typeface="微软雅黑" panose="020B0503020204020204" pitchFamily="34" charset="-122"/>
              </a:rPr>
              <a:t>各种报文类型的语法，如报文中的各个字段及其详细描述</a:t>
            </a:r>
            <a:endParaRPr lang="en-US" altLang="zh-CN" sz="2200" b="1" dirty="0" smtClean="0">
              <a:latin typeface="微软雅黑" panose="020B0503020204020204" pitchFamily="34" charset="-122"/>
              <a:ea typeface="微软雅黑" panose="020B0503020204020204" pitchFamily="34" charset="-122"/>
            </a:endParaRPr>
          </a:p>
          <a:p>
            <a:pPr lvl="1">
              <a:lnSpc>
                <a:spcPct val="120000"/>
              </a:lnSpc>
            </a:pPr>
            <a:r>
              <a:rPr lang="zh-CN" altLang="en-US" sz="2200" b="1" dirty="0" smtClean="0">
                <a:latin typeface="微软雅黑" panose="020B0503020204020204" pitchFamily="34" charset="-122"/>
                <a:ea typeface="微软雅黑" panose="020B0503020204020204" pitchFamily="34" charset="-122"/>
              </a:rPr>
              <a:t>字段的语义，即包含在字段中的信息的含义</a:t>
            </a:r>
            <a:endParaRPr lang="en-US" altLang="zh-CN" sz="2200" b="1" dirty="0" smtClean="0">
              <a:latin typeface="微软雅黑" panose="020B0503020204020204" pitchFamily="34" charset="-122"/>
              <a:ea typeface="微软雅黑" panose="020B0503020204020204" pitchFamily="34" charset="-122"/>
            </a:endParaRPr>
          </a:p>
          <a:p>
            <a:pPr lvl="1">
              <a:lnSpc>
                <a:spcPct val="120000"/>
              </a:lnSpc>
            </a:pPr>
            <a:r>
              <a:rPr lang="zh-CN" altLang="en-US" sz="2200" b="1" dirty="0" smtClean="0">
                <a:latin typeface="微软雅黑" panose="020B0503020204020204" pitchFamily="34" charset="-122"/>
                <a:ea typeface="微软雅黑" panose="020B0503020204020204" pitchFamily="34" charset="-122"/>
              </a:rPr>
              <a:t>进程何时、如何发送报文及对报文进行响应的规则</a:t>
            </a:r>
            <a:endParaRPr lang="en-US" altLang="zh-CN" sz="2200" b="1" dirty="0" smtClean="0">
              <a:latin typeface="微软雅黑" panose="020B0503020204020204" pitchFamily="34" charset="-122"/>
              <a:ea typeface="微软雅黑" panose="020B0503020204020204" pitchFamily="34" charset="-122"/>
            </a:endParaRPr>
          </a:p>
          <a:p>
            <a:pPr>
              <a:lnSpc>
                <a:spcPct val="120000"/>
              </a:lnSpc>
            </a:pPr>
            <a:r>
              <a:rPr lang="zh-CN" altLang="en-US" sz="2600" b="1" dirty="0" smtClean="0">
                <a:latin typeface="微软雅黑" panose="020B0503020204020204" pitchFamily="34" charset="-122"/>
                <a:ea typeface="微软雅黑" panose="020B0503020204020204" pitchFamily="34" charset="-122"/>
              </a:rPr>
              <a:t>应用和应用层协议</a:t>
            </a:r>
            <a:endParaRPr lang="en-US" altLang="zh-CN" sz="2600" b="1" dirty="0" smtClean="0">
              <a:latin typeface="微软雅黑" panose="020B0503020204020204" pitchFamily="34" charset="-122"/>
              <a:ea typeface="微软雅黑" panose="020B0503020204020204" pitchFamily="34" charset="-122"/>
            </a:endParaRPr>
          </a:p>
          <a:p>
            <a:pPr lvl="1">
              <a:lnSpc>
                <a:spcPct val="120000"/>
              </a:lnSpc>
            </a:pPr>
            <a:r>
              <a:rPr lang="zh-CN" altLang="en-US" sz="2000" b="1" dirty="0" smtClean="0">
                <a:latin typeface="微软雅黑" panose="020B0503020204020204" pitchFamily="34" charset="-122"/>
                <a:ea typeface="微软雅黑" panose="020B0503020204020204" pitchFamily="34" charset="-122"/>
              </a:rPr>
              <a:t>应用层协议只是网络应用的一部分</a:t>
            </a:r>
            <a:endParaRPr lang="en-US" altLang="zh-CN" sz="2000" b="1" dirty="0" smtClean="0">
              <a:latin typeface="微软雅黑" panose="020B0503020204020204" pitchFamily="34" charset="-122"/>
              <a:ea typeface="微软雅黑" panose="020B0503020204020204" pitchFamily="34" charset="-122"/>
            </a:endParaRPr>
          </a:p>
          <a:p>
            <a:pPr lvl="1">
              <a:lnSpc>
                <a:spcPct val="80000"/>
              </a:lnSpc>
            </a:pPr>
            <a:endParaRPr lang="en-US" altLang="zh-CN" sz="24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
        <p:nvSpPr>
          <p:cNvPr id="6" name="AutoShape 5"/>
          <p:cNvSpPr>
            <a:spLocks noChangeArrowheads="1"/>
          </p:cNvSpPr>
          <p:nvPr/>
        </p:nvSpPr>
        <p:spPr bwMode="auto">
          <a:xfrm>
            <a:off x="566310" y="1084530"/>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5123" name="Rectangle 2"/>
          <p:cNvSpPr>
            <a:spLocks noGrp="1" noChangeArrowheads="1"/>
          </p:cNvSpPr>
          <p:nvPr>
            <p:ph type="title"/>
          </p:nvPr>
        </p:nvSpPr>
        <p:spPr>
          <a:xfrm>
            <a:off x="3056467" y="824230"/>
            <a:ext cx="7598833" cy="909320"/>
          </a:xfrm>
        </p:spPr>
        <p:txBody>
          <a:bodyPr/>
          <a:lstStyle/>
          <a:p>
            <a:pPr algn="l" eaLnBrk="1" hangingPunct="1"/>
            <a:r>
              <a:rPr lang="zh-CN" altLang="en-US" sz="2400" b="1" dirty="0" smtClean="0">
                <a:solidFill>
                  <a:schemeClr val="bg1"/>
                </a:solidFill>
                <a:latin typeface="微软雅黑" panose="020B0503020204020204" pitchFamily="34" charset="-122"/>
                <a:ea typeface="微软雅黑" panose="020B0503020204020204" pitchFamily="34" charset="-122"/>
              </a:rPr>
              <a:t>应用层协议概述</a:t>
            </a:r>
            <a:endParaRPr lang="zh-CN" altLang="en-US" sz="24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页脚占位符 4"/>
          <p:cNvSpPr>
            <a:spLocks noGrp="1"/>
          </p:cNvSpPr>
          <p:nvPr>
            <p:ph type="ftr" sz="quarter" idx="11"/>
          </p:nvPr>
        </p:nvSpPr>
        <p:spPr>
          <a:noFill/>
        </p:spPr>
        <p:txBody>
          <a:bodyPr/>
          <a:lstStyle/>
          <a:p>
            <a:r>
              <a:rPr lang="zh-CN" altLang="en-US" dirty="0" smtClean="0">
                <a:ea typeface="黑体" panose="02010609060101010101" pitchFamily="2" charset="-122"/>
              </a:rPr>
              <a:t>计算机科学与技术学院</a:t>
            </a:r>
            <a:endParaRPr lang="zh-CN" altLang="en-US" dirty="0">
              <a:ea typeface="黑体" panose="02010609060101010101" pitchFamily="2" charset="-122"/>
            </a:endParaRPr>
          </a:p>
        </p:txBody>
      </p:sp>
      <p:sp>
        <p:nvSpPr>
          <p:cNvPr id="141315" name="Rectangle 2"/>
          <p:cNvSpPr>
            <a:spLocks noGrp="1" noChangeArrowheads="1"/>
          </p:cNvSpPr>
          <p:nvPr>
            <p:ph type="title"/>
          </p:nvPr>
        </p:nvSpPr>
        <p:spPr>
          <a:xfrm>
            <a:off x="753551" y="213123"/>
            <a:ext cx="8165580" cy="1453964"/>
          </a:xfrm>
        </p:spPr>
        <p:txBody>
          <a:bodyPr>
            <a:normAutofit/>
          </a:bodyPr>
          <a:lstStyle/>
          <a:p>
            <a:pPr algn="ctr" eaLnBrk="1" hangingPunct="1"/>
            <a:r>
              <a:rPr lang="en-US" altLang="zh-CN" sz="2400" b="1" dirty="0" smtClean="0">
                <a:latin typeface="Times New Roman" panose="02020603050405020304" pitchFamily="18" charset="0"/>
                <a:ea typeface="黑体" panose="02010609060101010101" pitchFamily="2" charset="-122"/>
                <a:cs typeface="+mn-cs"/>
              </a:rPr>
              <a:t>IMAP </a:t>
            </a:r>
            <a:r>
              <a:rPr lang="zh-CN" altLang="en-US" sz="2400" b="1" dirty="0" smtClean="0">
                <a:latin typeface="Times New Roman" panose="02020603050405020304" pitchFamily="18" charset="0"/>
                <a:ea typeface="黑体" panose="02010609060101010101" pitchFamily="2" charset="-122"/>
                <a:cs typeface="+mn-cs"/>
              </a:rPr>
              <a:t>的特点</a:t>
            </a:r>
            <a:endParaRPr lang="zh-CN" altLang="en-US" sz="2400" b="1" dirty="0" smtClean="0">
              <a:latin typeface="Times New Roman" panose="02020603050405020304" pitchFamily="18" charset="0"/>
              <a:ea typeface="黑体" panose="02010609060101010101" pitchFamily="2" charset="-122"/>
              <a:cs typeface="+mn-cs"/>
            </a:endParaRPr>
          </a:p>
        </p:txBody>
      </p:sp>
      <p:sp>
        <p:nvSpPr>
          <p:cNvPr id="1171459" name="Rectangle 3"/>
          <p:cNvSpPr>
            <a:spLocks noGrp="1" noChangeArrowheads="1"/>
          </p:cNvSpPr>
          <p:nvPr>
            <p:ph type="body" idx="1"/>
          </p:nvPr>
        </p:nvSpPr>
        <p:spPr>
          <a:xfrm>
            <a:off x="322951" y="1907046"/>
            <a:ext cx="8616761" cy="4295590"/>
          </a:xfrm>
        </p:spPr>
        <p:txBody>
          <a:bodyPr>
            <a:normAutofit/>
          </a:bodyPr>
          <a:lstStyle/>
          <a:p>
            <a:pPr>
              <a:spcAft>
                <a:spcPct val="20000"/>
              </a:spcAft>
            </a:pPr>
            <a:r>
              <a:rPr lang="zh-CN" altLang="en-US" sz="2400" b="1" dirty="0" smtClean="0">
                <a:latin typeface="Times New Roman" panose="02020603050405020304" pitchFamily="18" charset="0"/>
                <a:ea typeface="黑体" panose="02010609060101010101" pitchFamily="2" charset="-122"/>
              </a:rPr>
              <a:t>用户可以根据需要为自己的邮箱创建便于分类管理的层次式的邮箱文件夹，并且能够将存放的邮件从某一个文件夹移动到另一个文件夹。</a:t>
            </a:r>
            <a:endParaRPr lang="zh-CN" altLang="en-US" sz="2400" b="1" dirty="0" smtClean="0">
              <a:latin typeface="Times New Roman" panose="02020603050405020304" pitchFamily="18" charset="0"/>
              <a:ea typeface="黑体" panose="02010609060101010101" pitchFamily="2" charset="-122"/>
            </a:endParaRPr>
          </a:p>
          <a:p>
            <a:pPr>
              <a:lnSpc>
                <a:spcPct val="105000"/>
              </a:lnSpc>
              <a:spcAft>
                <a:spcPct val="20000"/>
              </a:spcAft>
            </a:pPr>
            <a:r>
              <a:rPr lang="en-US" altLang="zh-CN" sz="2400" b="1" dirty="0" smtClean="0">
                <a:latin typeface="Times New Roman" panose="02020603050405020304" pitchFamily="18" charset="0"/>
                <a:ea typeface="黑体" panose="02010609060101010101" pitchFamily="2" charset="-122"/>
              </a:rPr>
              <a:t>IMAP </a:t>
            </a:r>
            <a:r>
              <a:rPr lang="zh-CN" altLang="en-US" sz="2400" b="1" dirty="0" smtClean="0">
                <a:latin typeface="Times New Roman" panose="02020603050405020304" pitchFamily="18" charset="0"/>
                <a:ea typeface="黑体" panose="02010609060101010101" pitchFamily="2" charset="-122"/>
              </a:rPr>
              <a:t>还允许收件人只读取邮件中的某一个部分。例如，收到了一个带有视像附件（此文件可能很大）的邮件。为了节省时间，可以先下载邮件的正文部分，待以后有时间再读取或下载这个很长的附件。</a:t>
            </a:r>
            <a:endParaRPr lang="zh-CN" altLang="en-US" sz="2400" b="1" dirty="0" smtClean="0">
              <a:latin typeface="Times New Roman" panose="02020603050405020304" pitchFamily="18" charset="0"/>
              <a:ea typeface="黑体" panose="02010609060101010101" pitchFamily="2" charset="-122"/>
            </a:endParaRPr>
          </a:p>
          <a:p>
            <a:pPr>
              <a:lnSpc>
                <a:spcPct val="105000"/>
              </a:lnSpc>
              <a:spcAft>
                <a:spcPct val="20000"/>
              </a:spcAft>
            </a:pPr>
            <a:r>
              <a:rPr lang="en-US" altLang="zh-CN" sz="2400" b="1" dirty="0" smtClean="0">
                <a:latin typeface="Times New Roman" panose="02020603050405020304" pitchFamily="18" charset="0"/>
                <a:ea typeface="黑体" panose="02010609060101010101" pitchFamily="2" charset="-122"/>
              </a:rPr>
              <a:t>IMAP </a:t>
            </a:r>
            <a:r>
              <a:rPr lang="zh-CN" altLang="en-US" sz="2400" b="1" dirty="0" smtClean="0">
                <a:latin typeface="Times New Roman" panose="02020603050405020304" pitchFamily="18" charset="0"/>
                <a:ea typeface="黑体" panose="02010609060101010101" pitchFamily="2" charset="-122"/>
              </a:rPr>
              <a:t>的缺点是如果用户没有将邮件复制到自己的 </a:t>
            </a:r>
            <a:r>
              <a:rPr lang="en-US" altLang="zh-CN" sz="2400" b="1" dirty="0" smtClean="0">
                <a:latin typeface="Times New Roman" panose="02020603050405020304" pitchFamily="18" charset="0"/>
                <a:ea typeface="黑体" panose="02010609060101010101" pitchFamily="2" charset="-122"/>
              </a:rPr>
              <a:t>PC </a:t>
            </a:r>
            <a:r>
              <a:rPr lang="zh-CN" altLang="en-US" sz="2400" b="1" dirty="0" smtClean="0">
                <a:latin typeface="Times New Roman" panose="02020603050405020304" pitchFamily="18" charset="0"/>
                <a:ea typeface="黑体" panose="02010609060101010101" pitchFamily="2" charset="-122"/>
              </a:rPr>
              <a:t>机上，则邮件一直是存放在 </a:t>
            </a:r>
            <a:r>
              <a:rPr lang="en-US" altLang="zh-CN" sz="2400" b="1" dirty="0" smtClean="0">
                <a:latin typeface="Times New Roman" panose="02020603050405020304" pitchFamily="18" charset="0"/>
                <a:ea typeface="黑体" panose="02010609060101010101" pitchFamily="2" charset="-122"/>
              </a:rPr>
              <a:t>IMAP </a:t>
            </a:r>
            <a:r>
              <a:rPr lang="zh-CN" altLang="en-US" sz="2400" b="1" dirty="0" smtClean="0">
                <a:latin typeface="Times New Roman" panose="02020603050405020304" pitchFamily="18" charset="0"/>
                <a:ea typeface="黑体" panose="02010609060101010101" pitchFamily="2" charset="-122"/>
              </a:rPr>
              <a:t>服务器上。因此用户需要经常与 </a:t>
            </a:r>
            <a:r>
              <a:rPr lang="en-US" altLang="zh-CN" sz="2400" b="1" dirty="0" smtClean="0">
                <a:latin typeface="Times New Roman" panose="02020603050405020304" pitchFamily="18" charset="0"/>
                <a:ea typeface="黑体" panose="02010609060101010101" pitchFamily="2" charset="-122"/>
              </a:rPr>
              <a:t>IMAP </a:t>
            </a:r>
            <a:r>
              <a:rPr lang="zh-CN" altLang="en-US" sz="2400" b="1" dirty="0" smtClean="0">
                <a:latin typeface="Times New Roman" panose="02020603050405020304" pitchFamily="18" charset="0"/>
                <a:ea typeface="黑体" panose="02010609060101010101" pitchFamily="2" charset="-122"/>
              </a:rPr>
              <a:t>服务器建立连接。  </a:t>
            </a:r>
            <a:endParaRPr lang="zh-CN" altLang="en-US" sz="2400" b="1" dirty="0" smtClean="0">
              <a:latin typeface="Times New Roman" panose="02020603050405020304" pitchFamily="18" charset="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L="342900" indent="-342900" algn="l">
              <a:spcBef>
                <a:spcPct val="20000"/>
              </a:spcBef>
            </a:pPr>
            <a:r>
              <a:rPr lang="zh-CN" altLang="en-US" sz="2400" b="1" dirty="0" smtClean="0">
                <a:latin typeface="Times New Roman" panose="02020603050405020304" pitchFamily="18" charset="0"/>
                <a:ea typeface="黑体" panose="02010609060101010101" pitchFamily="2" charset="-122"/>
                <a:cs typeface="+mn-cs"/>
              </a:rPr>
              <a:t>基于</a:t>
            </a:r>
            <a:r>
              <a:rPr lang="en-US" altLang="zh-CN" sz="2400" b="1" dirty="0" smtClean="0">
                <a:latin typeface="Times New Roman" panose="02020603050405020304" pitchFamily="18" charset="0"/>
                <a:ea typeface="黑体" panose="02010609060101010101" pitchFamily="2" charset="-122"/>
                <a:cs typeface="+mn-cs"/>
              </a:rPr>
              <a:t>Web</a:t>
            </a:r>
            <a:r>
              <a:rPr lang="zh-CN" altLang="en-US" sz="2400" b="1" dirty="0" smtClean="0">
                <a:latin typeface="Times New Roman" panose="02020603050405020304" pitchFamily="18" charset="0"/>
                <a:ea typeface="黑体" panose="02010609060101010101" pitchFamily="2" charset="-122"/>
                <a:cs typeface="+mn-cs"/>
              </a:rPr>
              <a:t>的电子邮件</a:t>
            </a:r>
            <a:endParaRPr lang="zh-CN" altLang="en-US" sz="2400" b="1" dirty="0" smtClean="0">
              <a:latin typeface="Times New Roman" panose="02020603050405020304" pitchFamily="18" charset="0"/>
              <a:ea typeface="黑体" panose="02010609060101010101" pitchFamily="2" charset="-122"/>
              <a:cs typeface="+mn-cs"/>
            </a:endParaRPr>
          </a:p>
        </p:txBody>
      </p:sp>
      <p:sp>
        <p:nvSpPr>
          <p:cNvPr id="3" name="内容占位符 2"/>
          <p:cNvSpPr>
            <a:spLocks noGrp="1"/>
          </p:cNvSpPr>
          <p:nvPr>
            <p:ph idx="1"/>
          </p:nvPr>
        </p:nvSpPr>
        <p:spPr/>
        <p:txBody>
          <a:bodyPr>
            <a:normAutofit/>
          </a:bodyPr>
          <a:lstStyle/>
          <a:p>
            <a:pPr>
              <a:spcAft>
                <a:spcPct val="20000"/>
              </a:spcAft>
            </a:pPr>
            <a:r>
              <a:rPr lang="zh-CN" altLang="en-US" sz="2400" b="1" dirty="0" smtClean="0">
                <a:latin typeface="Times New Roman" panose="02020603050405020304" pitchFamily="18" charset="0"/>
                <a:ea typeface="黑体" panose="02010609060101010101" pitchFamily="2" charset="-122"/>
              </a:rPr>
              <a:t>用户和其远程邮箱之间的通信采用</a:t>
            </a:r>
            <a:r>
              <a:rPr lang="en-US" altLang="zh-CN" sz="2400" b="1" dirty="0" smtClean="0">
                <a:latin typeface="Times New Roman" panose="02020603050405020304" pitchFamily="18" charset="0"/>
                <a:ea typeface="黑体" panose="02010609060101010101" pitchFamily="2" charset="-122"/>
              </a:rPr>
              <a:t>HTTP</a:t>
            </a:r>
            <a:endParaRPr lang="en-US" altLang="zh-CN" sz="2400" b="1" dirty="0" smtClean="0">
              <a:latin typeface="Times New Roman" panose="02020603050405020304" pitchFamily="18" charset="0"/>
              <a:ea typeface="黑体" panose="02010609060101010101" pitchFamily="2" charset="-122"/>
            </a:endParaRPr>
          </a:p>
          <a:p>
            <a:pPr>
              <a:spcAft>
                <a:spcPct val="20000"/>
              </a:spcAft>
            </a:pPr>
            <a:r>
              <a:rPr lang="zh-CN" altLang="en-US" sz="2400" b="1" dirty="0" smtClean="0">
                <a:latin typeface="Times New Roman" panose="02020603050405020304" pitchFamily="18" charset="0"/>
                <a:ea typeface="黑体" panose="02010609060101010101" pitchFamily="2" charset="-122"/>
              </a:rPr>
              <a:t>邮件服务器之间仍然使用</a:t>
            </a:r>
            <a:r>
              <a:rPr lang="en-US" altLang="zh-CN" sz="2400" b="1" dirty="0" smtClean="0">
                <a:latin typeface="Times New Roman" panose="02020603050405020304" pitchFamily="18" charset="0"/>
                <a:ea typeface="黑体" panose="02010609060101010101" pitchFamily="2" charset="-122"/>
              </a:rPr>
              <a:t>SMTP</a:t>
            </a:r>
            <a:endParaRPr lang="zh-CN" altLang="en-US" sz="24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3895" y="606214"/>
            <a:ext cx="7598833" cy="893533"/>
          </a:xfrm>
        </p:spPr>
        <p:txBody>
          <a:bodyPr>
            <a:normAutofit/>
          </a:bodyPr>
          <a:lstStyle/>
          <a:p>
            <a:pPr algn="l" eaLnBrk="1" hangingPunct="1"/>
            <a:r>
              <a:rPr lang="en-US" altLang="zh-CN" sz="2400" b="1" dirty="0">
                <a:latin typeface="黑体" panose="02010609060101010101" pitchFamily="2" charset="-122"/>
                <a:ea typeface="黑体" panose="02010609060101010101" pitchFamily="2" charset="-122"/>
                <a:cs typeface="+mn-cs"/>
              </a:rPr>
              <a:t>6</a:t>
            </a:r>
            <a:r>
              <a:rPr lang="zh-CN" altLang="en-US" sz="2400" b="1" dirty="0" smtClean="0">
                <a:latin typeface="黑体" panose="02010609060101010101" pitchFamily="2" charset="-122"/>
                <a:ea typeface="黑体" panose="02010609060101010101" pitchFamily="2" charset="-122"/>
                <a:cs typeface="+mn-cs"/>
              </a:rPr>
              <a:t>.</a:t>
            </a:r>
            <a:r>
              <a:rPr lang="en-US" altLang="zh-CN" sz="2400" b="1" dirty="0">
                <a:latin typeface="黑体" panose="02010609060101010101" pitchFamily="2" charset="-122"/>
                <a:ea typeface="黑体" panose="02010609060101010101" pitchFamily="2" charset="-122"/>
                <a:cs typeface="+mn-cs"/>
              </a:rPr>
              <a:t>3</a:t>
            </a:r>
            <a:r>
              <a:rPr lang="zh-CN" altLang="en-US" sz="2400" b="1" dirty="0" smtClean="0">
                <a:latin typeface="黑体" panose="02010609060101010101" pitchFamily="2" charset="-122"/>
                <a:ea typeface="黑体" panose="02010609060101010101" pitchFamily="2" charset="-122"/>
                <a:cs typeface="+mn-cs"/>
              </a:rPr>
              <a:t>  文件传输协议</a:t>
            </a:r>
            <a:endParaRPr lang="zh-CN" altLang="en-US" sz="2400" b="1" dirty="0" smtClean="0">
              <a:latin typeface="黑体" panose="02010609060101010101" pitchFamily="2" charset="-122"/>
              <a:ea typeface="黑体" panose="02010609060101010101" pitchFamily="2" charset="-122"/>
              <a:cs typeface="+mn-cs"/>
            </a:endParaRPr>
          </a:p>
        </p:txBody>
      </p:sp>
      <p:sp>
        <p:nvSpPr>
          <p:cNvPr id="25605" name="Rectangle 3"/>
          <p:cNvSpPr>
            <a:spLocks noGrp="1" noChangeArrowheads="1"/>
          </p:cNvSpPr>
          <p:nvPr>
            <p:ph type="body" idx="1"/>
          </p:nvPr>
        </p:nvSpPr>
        <p:spPr>
          <a:xfrm>
            <a:off x="683895" y="1455420"/>
            <a:ext cx="7750810" cy="4773930"/>
          </a:xfrm>
        </p:spPr>
        <p:txBody>
          <a:bodyPr>
            <a:normAutofit fontScale="85000" lnSpcReduction="20000"/>
          </a:bodyPr>
          <a:lstStyle/>
          <a:p>
            <a:pPr>
              <a:spcAft>
                <a:spcPct val="20000"/>
              </a:spcAft>
              <a:buNone/>
            </a:pPr>
            <a:r>
              <a:rPr lang="en-US" altLang="zh-CN" sz="2600" b="1" dirty="0">
                <a:latin typeface="Times New Roman" panose="02020603050405020304" pitchFamily="18" charset="0"/>
                <a:ea typeface="黑体" panose="02010609060101010101" pitchFamily="2" charset="-122"/>
              </a:rPr>
              <a:t>6</a:t>
            </a:r>
            <a:r>
              <a:rPr lang="zh-CN" altLang="en-US" sz="2600" b="1" dirty="0" smtClean="0">
                <a:latin typeface="Times New Roman" panose="02020603050405020304" pitchFamily="18" charset="0"/>
                <a:ea typeface="黑体" panose="02010609060101010101" pitchFamily="2" charset="-122"/>
              </a:rPr>
              <a:t>.</a:t>
            </a:r>
            <a:r>
              <a:rPr lang="en-US" altLang="zh-CN" sz="2600" b="1" dirty="0">
                <a:latin typeface="Times New Roman" panose="02020603050405020304" pitchFamily="18" charset="0"/>
                <a:ea typeface="黑体" panose="02010609060101010101" pitchFamily="2" charset="-122"/>
              </a:rPr>
              <a:t>3</a:t>
            </a:r>
            <a:r>
              <a:rPr lang="zh-CN" altLang="en-US" sz="2600" b="1" dirty="0" smtClean="0">
                <a:latin typeface="Times New Roman" panose="02020603050405020304" pitchFamily="18" charset="0"/>
                <a:ea typeface="黑体" panose="02010609060101010101" pitchFamily="2" charset="-122"/>
              </a:rPr>
              <a:t>.1  </a:t>
            </a:r>
            <a:r>
              <a:rPr lang="en-US" altLang="zh-CN" sz="2600" b="1" dirty="0" smtClean="0">
                <a:latin typeface="Times New Roman" panose="02020603050405020304" pitchFamily="18" charset="0"/>
                <a:ea typeface="黑体" panose="02010609060101010101" pitchFamily="2" charset="-122"/>
              </a:rPr>
              <a:t>FTP</a:t>
            </a:r>
            <a:r>
              <a:rPr lang="zh-CN" altLang="en-US" sz="2600" b="1" dirty="0" smtClean="0">
                <a:latin typeface="Times New Roman" panose="02020603050405020304" pitchFamily="18" charset="0"/>
                <a:ea typeface="黑体" panose="02010609060101010101" pitchFamily="2" charset="-122"/>
              </a:rPr>
              <a:t>概述</a:t>
            </a:r>
            <a:endParaRPr lang="zh-CN" altLang="en-US" sz="2600" dirty="0" smtClean="0">
              <a:latin typeface="Times New Roman" panose="02020603050405020304" pitchFamily="18" charset="0"/>
              <a:ea typeface="黑体" panose="02010609060101010101" pitchFamily="2" charset="-122"/>
            </a:endParaRPr>
          </a:p>
          <a:p>
            <a:pPr>
              <a:lnSpc>
                <a:spcPct val="120000"/>
              </a:lnSpc>
              <a:spcAft>
                <a:spcPct val="20000"/>
              </a:spcAft>
            </a:pPr>
            <a:r>
              <a:rPr lang="zh-CN" altLang="en-US" sz="2600" b="1" dirty="0" smtClean="0">
                <a:latin typeface="Times New Roman" panose="02020603050405020304" pitchFamily="18" charset="0"/>
                <a:ea typeface="黑体" panose="02010609060101010101" pitchFamily="2" charset="-122"/>
              </a:rPr>
              <a:t>文件传送协议 </a:t>
            </a:r>
            <a:r>
              <a:rPr lang="en-US" altLang="zh-CN" sz="2600" b="1" dirty="0" smtClean="0">
                <a:latin typeface="Times New Roman" panose="02020603050405020304" pitchFamily="18" charset="0"/>
                <a:ea typeface="黑体" panose="02010609060101010101" pitchFamily="2" charset="-122"/>
              </a:rPr>
              <a:t>FTP (File Transfer Protocol) </a:t>
            </a:r>
            <a:r>
              <a:rPr lang="zh-CN" altLang="en-US" sz="2600" b="1" dirty="0" smtClean="0">
                <a:latin typeface="Times New Roman" panose="02020603050405020304" pitchFamily="18" charset="0"/>
                <a:ea typeface="黑体" panose="02010609060101010101" pitchFamily="2" charset="-122"/>
              </a:rPr>
              <a:t>提供交互式的访问，允许客户指明文件的类型与格式，并允许文件具有存取权限。</a:t>
            </a:r>
            <a:endParaRPr lang="zh-CN" altLang="en-US" sz="2600" b="1" dirty="0" smtClean="0">
              <a:latin typeface="Times New Roman" panose="02020603050405020304" pitchFamily="18" charset="0"/>
              <a:ea typeface="黑体" panose="02010609060101010101" pitchFamily="2" charset="-122"/>
            </a:endParaRPr>
          </a:p>
          <a:p>
            <a:pPr>
              <a:lnSpc>
                <a:spcPct val="120000"/>
              </a:lnSpc>
              <a:spcAft>
                <a:spcPct val="20000"/>
              </a:spcAft>
            </a:pPr>
            <a:r>
              <a:rPr lang="en-US" altLang="zh-CN" sz="2600" b="1" dirty="0" smtClean="0">
                <a:latin typeface="Times New Roman" panose="02020603050405020304" pitchFamily="18" charset="0"/>
                <a:ea typeface="黑体" panose="02010609060101010101" pitchFamily="2" charset="-122"/>
              </a:rPr>
              <a:t>FTP </a:t>
            </a:r>
            <a:r>
              <a:rPr lang="zh-CN" altLang="en-US" sz="2600" b="1" dirty="0" smtClean="0">
                <a:latin typeface="Times New Roman" panose="02020603050405020304" pitchFamily="18" charset="0"/>
                <a:ea typeface="黑体" panose="02010609060101010101" pitchFamily="2" charset="-122"/>
              </a:rPr>
              <a:t>屏蔽了各计算机系统的细节，因而适合于在异构网络中任意计算机之间传送文件。</a:t>
            </a:r>
            <a:endParaRPr lang="en-US" altLang="zh-CN" sz="2600" b="1" dirty="0" smtClean="0">
              <a:latin typeface="Times New Roman" panose="02020603050405020304" pitchFamily="18" charset="0"/>
              <a:ea typeface="黑体" panose="02010609060101010101" pitchFamily="2" charset="-122"/>
            </a:endParaRPr>
          </a:p>
          <a:p>
            <a:pPr>
              <a:lnSpc>
                <a:spcPct val="120000"/>
              </a:lnSpc>
              <a:spcAft>
                <a:spcPct val="20000"/>
              </a:spcAft>
            </a:pPr>
            <a:r>
              <a:rPr lang="zh-CN" altLang="en-US" sz="2600" b="1" dirty="0" smtClean="0">
                <a:latin typeface="Times New Roman" panose="02020603050405020304" pitchFamily="18" charset="0"/>
                <a:ea typeface="黑体" panose="02010609060101010101" pitchFamily="2" charset="-122"/>
              </a:rPr>
              <a:t>文件传送协议 </a:t>
            </a:r>
            <a:r>
              <a:rPr lang="en-US" altLang="zh-CN" sz="2600" b="1" dirty="0" smtClean="0">
                <a:latin typeface="Times New Roman" panose="02020603050405020304" pitchFamily="18" charset="0"/>
                <a:ea typeface="黑体" panose="02010609060101010101" pitchFamily="2" charset="-122"/>
              </a:rPr>
              <a:t>FTP </a:t>
            </a:r>
            <a:r>
              <a:rPr lang="zh-CN" altLang="en-US" sz="2600" b="1" dirty="0" smtClean="0">
                <a:latin typeface="Times New Roman" panose="02020603050405020304" pitchFamily="18" charset="0"/>
                <a:ea typeface="黑体" panose="02010609060101010101" pitchFamily="2" charset="-122"/>
              </a:rPr>
              <a:t>只提供文件传送的一些基本的服务，它使用 </a:t>
            </a:r>
            <a:r>
              <a:rPr lang="en-US" altLang="zh-CN" sz="2600" b="1" dirty="0" smtClean="0">
                <a:latin typeface="Times New Roman" panose="02020603050405020304" pitchFamily="18" charset="0"/>
                <a:ea typeface="黑体" panose="02010609060101010101" pitchFamily="2" charset="-122"/>
              </a:rPr>
              <a:t>TCP </a:t>
            </a:r>
            <a:r>
              <a:rPr lang="zh-CN" altLang="en-US" sz="2600" b="1" dirty="0" smtClean="0">
                <a:latin typeface="Times New Roman" panose="02020603050405020304" pitchFamily="18" charset="0"/>
                <a:ea typeface="黑体" panose="02010609060101010101" pitchFamily="2" charset="-122"/>
              </a:rPr>
              <a:t>的可靠的传输服务。</a:t>
            </a:r>
            <a:endParaRPr lang="zh-CN" altLang="en-US" sz="2600" b="1" dirty="0" smtClean="0">
              <a:latin typeface="Times New Roman" panose="02020603050405020304" pitchFamily="18" charset="0"/>
              <a:ea typeface="黑体" panose="02010609060101010101" pitchFamily="2" charset="-122"/>
            </a:endParaRPr>
          </a:p>
          <a:p>
            <a:pPr>
              <a:lnSpc>
                <a:spcPct val="120000"/>
              </a:lnSpc>
              <a:spcAft>
                <a:spcPct val="20000"/>
              </a:spcAft>
            </a:pPr>
            <a:r>
              <a:rPr lang="en-US" altLang="zh-CN" sz="2600" b="1" dirty="0" smtClean="0">
                <a:latin typeface="Times New Roman" panose="02020603050405020304" pitchFamily="18" charset="0"/>
                <a:ea typeface="黑体" panose="02010609060101010101" pitchFamily="2" charset="-122"/>
              </a:rPr>
              <a:t>FTP </a:t>
            </a:r>
            <a:r>
              <a:rPr lang="zh-CN" altLang="en-US" sz="2600" b="1" dirty="0" smtClean="0">
                <a:latin typeface="Times New Roman" panose="02020603050405020304" pitchFamily="18" charset="0"/>
                <a:ea typeface="黑体" panose="02010609060101010101" pitchFamily="2" charset="-122"/>
              </a:rPr>
              <a:t>使用客户服务器方式。一个 </a:t>
            </a:r>
            <a:r>
              <a:rPr lang="en-US" altLang="zh-CN" sz="2600" b="1" dirty="0" smtClean="0">
                <a:latin typeface="Times New Roman" panose="02020603050405020304" pitchFamily="18" charset="0"/>
                <a:ea typeface="黑体" panose="02010609060101010101" pitchFamily="2" charset="-122"/>
              </a:rPr>
              <a:t>FTP </a:t>
            </a:r>
            <a:r>
              <a:rPr lang="zh-CN" altLang="en-US" sz="2600" b="1" dirty="0" smtClean="0">
                <a:latin typeface="Times New Roman" panose="02020603050405020304" pitchFamily="18" charset="0"/>
                <a:ea typeface="黑体" panose="02010609060101010101" pitchFamily="2" charset="-122"/>
              </a:rPr>
              <a:t>服务器进程可同时为多个客户进程提供服务。</a:t>
            </a:r>
            <a:r>
              <a:rPr lang="en-US" altLang="zh-CN" sz="2600" b="1" dirty="0" smtClean="0">
                <a:latin typeface="Times New Roman" panose="02020603050405020304" pitchFamily="18" charset="0"/>
                <a:ea typeface="黑体" panose="02010609060101010101" pitchFamily="2" charset="-122"/>
              </a:rPr>
              <a:t>FTP </a:t>
            </a:r>
            <a:r>
              <a:rPr lang="zh-CN" altLang="en-US" sz="2600" b="1" dirty="0" smtClean="0">
                <a:latin typeface="Times New Roman" panose="02020603050405020304" pitchFamily="18" charset="0"/>
                <a:ea typeface="黑体" panose="02010609060101010101" pitchFamily="2" charset="-122"/>
              </a:rPr>
              <a:t>的服务器进程由两大部分组成：一个主进程，负责接受新的请求；另外有若干个从属进程，负责处理单个请求。</a:t>
            </a:r>
            <a:endParaRPr lang="zh-CN" altLang="en-US" sz="2600" b="1" dirty="0" smtClean="0">
              <a:latin typeface="Times New Roman" panose="02020603050405020304" pitchFamily="18" charset="0"/>
              <a:ea typeface="黑体" panose="02010609060101010101" pitchFamily="2" charset="-122"/>
            </a:endParaRPr>
          </a:p>
          <a:p>
            <a:endParaRPr lang="zh-CN" altLang="en-US" sz="2400" dirty="0" smtClean="0">
              <a:latin typeface="+mj-ea"/>
              <a:ea typeface="+mj-ea"/>
            </a:endParaRPr>
          </a:p>
          <a:p>
            <a:pPr eaLnBrk="1" hangingPunct="1"/>
            <a:endParaRPr lang="zh-CN" altLang="en-US" sz="2400" b="1" dirty="0" smtClean="0">
              <a:latin typeface="+mj-ea"/>
              <a:ea typeface="+mj-ea"/>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749300" y="971550"/>
            <a:ext cx="6837367" cy="764081"/>
          </a:xfrm>
        </p:spPr>
        <p:txBody>
          <a:bodyPr>
            <a:normAutofit/>
          </a:bodyPr>
          <a:lstStyle/>
          <a:p>
            <a:pPr marL="342900" indent="-342900" algn="l">
              <a:spcBef>
                <a:spcPct val="20000"/>
              </a:spcBef>
            </a:pPr>
            <a:r>
              <a:rPr lang="zh-CN" altLang="en-US" sz="2400" b="1" dirty="0" smtClean="0">
                <a:latin typeface="黑体" panose="02010609060101010101" pitchFamily="2" charset="-122"/>
                <a:ea typeface="黑体" panose="02010609060101010101" pitchFamily="2" charset="-122"/>
                <a:cs typeface="+mn-cs"/>
              </a:rPr>
              <a:t>主进程的工作步骤如下</a:t>
            </a:r>
            <a:endParaRPr lang="zh-CN" altLang="en-US" sz="2400" b="1" dirty="0" smtClean="0">
              <a:latin typeface="黑体" panose="02010609060101010101" pitchFamily="2" charset="-122"/>
              <a:ea typeface="黑体" panose="02010609060101010101" pitchFamily="2" charset="-122"/>
              <a:cs typeface="+mn-cs"/>
            </a:endParaRPr>
          </a:p>
        </p:txBody>
      </p:sp>
      <p:sp>
        <p:nvSpPr>
          <p:cNvPr id="1095683" name="Rectangle 3"/>
          <p:cNvSpPr>
            <a:spLocks noGrp="1" noChangeArrowheads="1"/>
          </p:cNvSpPr>
          <p:nvPr>
            <p:ph type="body" idx="1"/>
          </p:nvPr>
        </p:nvSpPr>
        <p:spPr>
          <a:xfrm>
            <a:off x="1040091" y="1905468"/>
            <a:ext cx="7750810" cy="4440828"/>
          </a:xfrm>
        </p:spPr>
        <p:txBody>
          <a:bodyPr>
            <a:noAutofit/>
          </a:bodyPr>
          <a:lstStyle/>
          <a:p>
            <a:pPr>
              <a:spcAft>
                <a:spcPct val="20000"/>
              </a:spcAft>
            </a:pPr>
            <a:r>
              <a:rPr lang="zh-CN" altLang="en-US" sz="2400" b="1" dirty="0" smtClean="0">
                <a:latin typeface="Times New Roman" panose="02020603050405020304" pitchFamily="18" charset="0"/>
                <a:ea typeface="黑体" panose="02010609060101010101" pitchFamily="2" charset="-122"/>
              </a:rPr>
              <a:t>打开熟知端口（端口号为 </a:t>
            </a:r>
            <a:r>
              <a:rPr lang="en-US" altLang="zh-CN" sz="2400" b="1" dirty="0" smtClean="0">
                <a:latin typeface="Times New Roman" panose="02020603050405020304" pitchFamily="18" charset="0"/>
                <a:ea typeface="黑体" panose="02010609060101010101" pitchFamily="2" charset="-122"/>
              </a:rPr>
              <a:t>21</a:t>
            </a:r>
            <a:r>
              <a:rPr lang="zh-CN" altLang="en-US" sz="2400" b="1" dirty="0" smtClean="0">
                <a:latin typeface="Times New Roman" panose="02020603050405020304" pitchFamily="18" charset="0"/>
                <a:ea typeface="黑体" panose="02010609060101010101" pitchFamily="2" charset="-122"/>
              </a:rPr>
              <a:t>），使客户进程能够连接上。</a:t>
            </a:r>
            <a:endParaRPr lang="zh-CN" altLang="en-US" sz="2400" b="1" dirty="0" smtClean="0">
              <a:latin typeface="Times New Roman" panose="02020603050405020304" pitchFamily="18" charset="0"/>
              <a:ea typeface="黑体" panose="02010609060101010101" pitchFamily="2" charset="-122"/>
            </a:endParaRPr>
          </a:p>
          <a:p>
            <a:pPr>
              <a:spcAft>
                <a:spcPct val="20000"/>
              </a:spcAft>
            </a:pPr>
            <a:r>
              <a:rPr lang="zh-CN" altLang="en-US" sz="2400" b="1" dirty="0" smtClean="0">
                <a:latin typeface="Times New Roman" panose="02020603050405020304" pitchFamily="18" charset="0"/>
                <a:ea typeface="黑体" panose="02010609060101010101" pitchFamily="2" charset="-122"/>
              </a:rPr>
              <a:t>等待客户进程发出连接请求。</a:t>
            </a:r>
            <a:endParaRPr lang="zh-CN" altLang="en-US" sz="2400" b="1" dirty="0" smtClean="0">
              <a:latin typeface="Times New Roman" panose="02020603050405020304" pitchFamily="18" charset="0"/>
              <a:ea typeface="黑体" panose="02010609060101010101" pitchFamily="2" charset="-122"/>
            </a:endParaRPr>
          </a:p>
          <a:p>
            <a:pPr>
              <a:spcAft>
                <a:spcPct val="20000"/>
              </a:spcAft>
            </a:pPr>
            <a:r>
              <a:rPr lang="zh-CN" altLang="en-US" sz="2400" b="1" dirty="0" smtClean="0">
                <a:latin typeface="Times New Roman" panose="02020603050405020304" pitchFamily="18" charset="0"/>
                <a:ea typeface="黑体" panose="02010609060101010101" pitchFamily="2" charset="-122"/>
              </a:rPr>
              <a:t>启动从属进程来处理客户进程发来的请求。从属进程对客户进程的请求处理完毕后即终止，但从属进程在运行期间根据需要还可能创建其他一些子进程。</a:t>
            </a:r>
            <a:endParaRPr lang="zh-CN" altLang="en-US" sz="2400" b="1" dirty="0" smtClean="0">
              <a:latin typeface="Times New Roman" panose="02020603050405020304" pitchFamily="18" charset="0"/>
              <a:ea typeface="黑体" panose="02010609060101010101" pitchFamily="2" charset="-122"/>
            </a:endParaRPr>
          </a:p>
          <a:p>
            <a:pPr>
              <a:spcAft>
                <a:spcPct val="20000"/>
              </a:spcAft>
            </a:pPr>
            <a:r>
              <a:rPr lang="zh-CN" altLang="en-US" sz="2400" b="1" dirty="0" smtClean="0">
                <a:latin typeface="Times New Roman" panose="02020603050405020304" pitchFamily="18" charset="0"/>
                <a:ea typeface="黑体" panose="02010609060101010101" pitchFamily="2" charset="-122"/>
              </a:rPr>
              <a:t>回到等待状态，继续接受其他客户进程发来的请求。主进程与从属进程的处理是并发地进行</a:t>
            </a:r>
            <a:r>
              <a:rPr lang="zh-CN" altLang="en-US" sz="2800" dirty="0" smtClean="0">
                <a:latin typeface="Times New Roman" panose="02020603050405020304" pitchFamily="18" charset="0"/>
                <a:ea typeface="黑体" panose="02010609060101010101" pitchFamily="2" charset="-122"/>
              </a:rPr>
              <a:t>。 </a:t>
            </a:r>
            <a:endParaRPr lang="zh-CN" altLang="en-US" sz="2800"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825500" y="971550"/>
            <a:ext cx="6837367" cy="764081"/>
          </a:xfrm>
        </p:spPr>
        <p:txBody>
          <a:bodyPr>
            <a:normAutofit/>
          </a:bodyPr>
          <a:lstStyle/>
          <a:p>
            <a:r>
              <a:rPr lang="zh-CN" altLang="en-US" sz="2800" b="1" dirty="0" smtClean="0">
                <a:latin typeface="Times New Roman" panose="02020603050405020304" pitchFamily="18" charset="0"/>
                <a:ea typeface="黑体" panose="02010609060101010101" pitchFamily="2" charset="-122"/>
              </a:rPr>
              <a:t>两个连接</a:t>
            </a:r>
            <a:endParaRPr lang="zh-CN" altLang="en-US" sz="2800" b="1" dirty="0" smtClean="0">
              <a:latin typeface="Times New Roman" panose="02020603050405020304" pitchFamily="18" charset="0"/>
              <a:ea typeface="黑体" panose="02010609060101010101" pitchFamily="2" charset="-122"/>
            </a:endParaRPr>
          </a:p>
        </p:txBody>
      </p:sp>
      <p:sp>
        <p:nvSpPr>
          <p:cNvPr id="1097731" name="Rectangle 3"/>
          <p:cNvSpPr>
            <a:spLocks noGrp="1" noChangeArrowheads="1"/>
          </p:cNvSpPr>
          <p:nvPr>
            <p:ph type="body" idx="1"/>
          </p:nvPr>
        </p:nvSpPr>
        <p:spPr>
          <a:xfrm>
            <a:off x="753551" y="1905468"/>
            <a:ext cx="8037350" cy="4440828"/>
          </a:xfrm>
        </p:spPr>
        <p:txBody>
          <a:bodyPr>
            <a:normAutofit lnSpcReduction="10000"/>
          </a:bodyPr>
          <a:lstStyle/>
          <a:p>
            <a:pPr>
              <a:spcAft>
                <a:spcPct val="20000"/>
              </a:spcAft>
            </a:pPr>
            <a:r>
              <a:rPr lang="zh-CN" altLang="en-US" sz="2800" b="1" dirty="0" smtClean="0">
                <a:latin typeface="Times New Roman" panose="02020603050405020304" pitchFamily="18" charset="0"/>
                <a:ea typeface="黑体" panose="02010609060101010101" pitchFamily="2" charset="-122"/>
              </a:rPr>
              <a:t>控制连接在整个会话期间一直保持打开，</a:t>
            </a:r>
            <a:r>
              <a:rPr lang="en-US" altLang="zh-CN" sz="2800" b="1" dirty="0" smtClean="0">
                <a:latin typeface="Times New Roman" panose="02020603050405020304" pitchFamily="18" charset="0"/>
                <a:ea typeface="黑体" panose="02010609060101010101" pitchFamily="2" charset="-122"/>
              </a:rPr>
              <a:t>FTP </a:t>
            </a:r>
            <a:r>
              <a:rPr lang="zh-CN" altLang="en-US" sz="2800" b="1" dirty="0" smtClean="0">
                <a:latin typeface="Times New Roman" panose="02020603050405020304" pitchFamily="18" charset="0"/>
                <a:ea typeface="黑体" panose="02010609060101010101" pitchFamily="2" charset="-122"/>
              </a:rPr>
              <a:t>客户发出的传送请求通过控制连接发送给服务器端的控制进程，但控制连接不用来传送文件。</a:t>
            </a:r>
            <a:endParaRPr lang="zh-CN" altLang="en-US" sz="2800" b="1" dirty="0" smtClean="0">
              <a:latin typeface="Times New Roman" panose="02020603050405020304" pitchFamily="18" charset="0"/>
              <a:ea typeface="黑体" panose="02010609060101010101" pitchFamily="2" charset="-122"/>
            </a:endParaRPr>
          </a:p>
          <a:p>
            <a:pPr>
              <a:spcAft>
                <a:spcPct val="20000"/>
              </a:spcAft>
            </a:pPr>
            <a:r>
              <a:rPr lang="zh-CN" altLang="en-US" sz="2800" b="1" dirty="0" smtClean="0">
                <a:latin typeface="Times New Roman" panose="02020603050405020304" pitchFamily="18" charset="0"/>
                <a:ea typeface="黑体" panose="02010609060101010101" pitchFamily="2" charset="-122"/>
              </a:rPr>
              <a:t>实际用于传输文件的是“数据连接”。服务器端的控制进程在接收到 </a:t>
            </a:r>
            <a:r>
              <a:rPr lang="en-US" altLang="zh-CN" sz="2800" b="1" dirty="0" smtClean="0">
                <a:latin typeface="Times New Roman" panose="02020603050405020304" pitchFamily="18" charset="0"/>
                <a:ea typeface="黑体" panose="02010609060101010101" pitchFamily="2" charset="-122"/>
              </a:rPr>
              <a:t>FTP </a:t>
            </a:r>
            <a:r>
              <a:rPr lang="zh-CN" altLang="en-US" sz="2800" b="1" dirty="0" smtClean="0">
                <a:latin typeface="Times New Roman" panose="02020603050405020304" pitchFamily="18" charset="0"/>
                <a:ea typeface="黑体" panose="02010609060101010101" pitchFamily="2" charset="-122"/>
              </a:rPr>
              <a:t>客户发送来的文件传输请求后就创建“数据传送进程”和“数据连接”，用来连接客户端和服务器端的数据传送进程。</a:t>
            </a:r>
            <a:endParaRPr lang="zh-CN" altLang="en-US" sz="2800" b="1" dirty="0" smtClean="0">
              <a:latin typeface="Times New Roman" panose="02020603050405020304" pitchFamily="18" charset="0"/>
              <a:ea typeface="黑体" panose="02010609060101010101" pitchFamily="2" charset="-122"/>
            </a:endParaRPr>
          </a:p>
          <a:p>
            <a:pPr>
              <a:spcAft>
                <a:spcPct val="20000"/>
              </a:spcAft>
            </a:pPr>
            <a:r>
              <a:rPr lang="zh-CN" altLang="en-US" sz="2800" b="1" dirty="0" smtClean="0">
                <a:latin typeface="Times New Roman" panose="02020603050405020304" pitchFamily="18" charset="0"/>
                <a:ea typeface="黑体" panose="02010609060101010101" pitchFamily="2" charset="-122"/>
              </a:rPr>
              <a:t>数据传送进程实际完成文件的传送，在传送完毕后关闭“数据传送连接”并结束运行。 </a:t>
            </a:r>
            <a:endParaRPr lang="zh-CN" altLang="en-US" sz="28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normAutofit/>
          </a:bodyPr>
          <a:lstStyle/>
          <a:p>
            <a:pPr algn="ctr" eaLnBrk="1" hangingPunct="1"/>
            <a:r>
              <a:rPr lang="en-US" altLang="zh-CN" sz="2800" dirty="0" smtClean="0">
                <a:latin typeface="Times New Roman" panose="02020603050405020304" pitchFamily="18" charset="0"/>
                <a:ea typeface="黑体" panose="02010609060101010101" pitchFamily="2" charset="-122"/>
              </a:rPr>
              <a:t>FTP </a:t>
            </a:r>
            <a:r>
              <a:rPr lang="zh-CN" altLang="en-US" sz="2800" dirty="0" smtClean="0">
                <a:latin typeface="Times New Roman" panose="02020603050405020304" pitchFamily="18" charset="0"/>
                <a:ea typeface="黑体" panose="02010609060101010101" pitchFamily="2" charset="-122"/>
              </a:rPr>
              <a:t>使用的两个 </a:t>
            </a:r>
            <a:r>
              <a:rPr lang="en-US" altLang="zh-CN" sz="2800" dirty="0" smtClean="0">
                <a:latin typeface="Times New Roman" panose="02020603050405020304" pitchFamily="18" charset="0"/>
                <a:ea typeface="黑体" panose="02010609060101010101" pitchFamily="2" charset="-122"/>
              </a:rPr>
              <a:t>TCP </a:t>
            </a:r>
            <a:r>
              <a:rPr lang="zh-CN" altLang="en-US" sz="2800" dirty="0" smtClean="0">
                <a:latin typeface="Times New Roman" panose="02020603050405020304" pitchFamily="18" charset="0"/>
                <a:ea typeface="黑体" panose="02010609060101010101" pitchFamily="2" charset="-122"/>
              </a:rPr>
              <a:t>连接 </a:t>
            </a:r>
            <a:endParaRPr lang="zh-CN" altLang="en-US" sz="2800" dirty="0" smtClean="0">
              <a:latin typeface="Times New Roman" panose="02020603050405020304" pitchFamily="18" charset="0"/>
              <a:ea typeface="黑体" panose="02010609060101010101" pitchFamily="2" charset="-122"/>
            </a:endParaRPr>
          </a:p>
        </p:txBody>
      </p:sp>
      <p:sp>
        <p:nvSpPr>
          <p:cNvPr id="1029" name="Text Box 57"/>
          <p:cNvSpPr txBox="1">
            <a:spLocks noChangeArrowheads="1"/>
          </p:cNvSpPr>
          <p:nvPr/>
        </p:nvSpPr>
        <p:spPr bwMode="auto">
          <a:xfrm>
            <a:off x="3121854" y="6148962"/>
            <a:ext cx="183991" cy="584406"/>
          </a:xfrm>
          <a:prstGeom prst="rect">
            <a:avLst/>
          </a:prstGeom>
          <a:noFill/>
          <a:ln w="9525">
            <a:noFill/>
            <a:miter lim="800000"/>
          </a:ln>
        </p:spPr>
        <p:txBody>
          <a:bodyPr wrap="none" lIns="91074" tIns="45537" rIns="91074" bIns="45537">
            <a:spAutoFit/>
          </a:bodyPr>
          <a:lstStyle/>
          <a:p>
            <a:endParaRPr kumimoji="1" lang="zh-CN" altLang="zh-CN" sz="3200" dirty="0">
              <a:latin typeface="Times New Roman" panose="02020603050405020304" pitchFamily="18" charset="0"/>
              <a:ea typeface="黑体" panose="02010609060101010101" pitchFamily="2" charset="-122"/>
            </a:endParaRPr>
          </a:p>
        </p:txBody>
      </p:sp>
      <p:sp>
        <p:nvSpPr>
          <p:cNvPr id="1030" name="Rectangle 82"/>
          <p:cNvSpPr>
            <a:spLocks noChangeArrowheads="1"/>
          </p:cNvSpPr>
          <p:nvPr/>
        </p:nvSpPr>
        <p:spPr bwMode="auto">
          <a:xfrm>
            <a:off x="6375106" y="3015280"/>
            <a:ext cx="1510268" cy="1750757"/>
          </a:xfrm>
          <a:prstGeom prst="rect">
            <a:avLst/>
          </a:prstGeom>
          <a:solidFill>
            <a:srgbClr val="FFFF99"/>
          </a:solidFill>
          <a:ln w="9525" algn="ctr">
            <a:solidFill>
              <a:schemeClr val="folHlink"/>
            </a:solidFill>
            <a:prstDash val="sysDot"/>
            <a:miter lim="800000"/>
          </a:ln>
        </p:spPr>
        <p:txBody>
          <a:bodyPr wrap="none" lIns="91074" tIns="45537" rIns="91074" bIns="45537" anchor="ctr"/>
          <a:lstStyle/>
          <a:p>
            <a:endParaRPr lang="zh-CN" altLang="en-US" dirty="0">
              <a:ea typeface="黑体" panose="02010609060101010101" pitchFamily="2" charset="-122"/>
            </a:endParaRPr>
          </a:p>
        </p:txBody>
      </p:sp>
      <p:sp>
        <p:nvSpPr>
          <p:cNvPr id="1099859" name="Oval 83"/>
          <p:cNvSpPr>
            <a:spLocks noChangeArrowheads="1"/>
          </p:cNvSpPr>
          <p:nvPr/>
        </p:nvSpPr>
        <p:spPr bwMode="auto">
          <a:xfrm>
            <a:off x="6459009" y="3198407"/>
            <a:ext cx="1258557" cy="554117"/>
          </a:xfrm>
          <a:prstGeom prst="ellipse">
            <a:avLst/>
          </a:prstGeom>
          <a:solidFill>
            <a:srgbClr val="FFCCCC"/>
          </a:solidFill>
          <a:ln w="9525" algn="ctr">
            <a:solidFill>
              <a:schemeClr val="folHlink"/>
            </a:solidFill>
            <a:round/>
          </a:ln>
          <a:effectLst>
            <a:outerShdw dist="35921" dir="2700000" algn="ctr" rotWithShape="0">
              <a:schemeClr val="bg2"/>
            </a:outerShdw>
          </a:effectLst>
        </p:spPr>
        <p:txBody>
          <a:bodyPr wrap="none" lIns="91074" tIns="45537" rIns="91074" bIns="45537" anchor="ctr"/>
          <a:lstStyle/>
          <a:p>
            <a:pPr algn="ctr">
              <a:defRPr/>
            </a:pPr>
            <a:r>
              <a:rPr kumimoji="1" lang="zh-CN" altLang="en-US" sz="2000" dirty="0">
                <a:solidFill>
                  <a:schemeClr val="folHlink"/>
                </a:solidFill>
                <a:latin typeface="Arial" panose="020B0604020202020204" pitchFamily="34" charset="0"/>
                <a:ea typeface="黑体" panose="02010609060101010101" pitchFamily="2" charset="-122"/>
              </a:rPr>
              <a:t>控制进程</a:t>
            </a:r>
            <a:endParaRPr kumimoji="1" lang="zh-CN" altLang="en-US" sz="2000" dirty="0">
              <a:solidFill>
                <a:schemeClr val="folHlink"/>
              </a:solidFill>
              <a:latin typeface="Arial" panose="020B0604020202020204" pitchFamily="34" charset="0"/>
              <a:ea typeface="黑体" panose="02010609060101010101" pitchFamily="2" charset="-122"/>
            </a:endParaRPr>
          </a:p>
        </p:txBody>
      </p:sp>
      <p:grpSp>
        <p:nvGrpSpPr>
          <p:cNvPr id="2" name="Group 84"/>
          <p:cNvGrpSpPr/>
          <p:nvPr/>
        </p:nvGrpSpPr>
        <p:grpSpPr bwMode="auto">
          <a:xfrm>
            <a:off x="250128" y="2461164"/>
            <a:ext cx="755135" cy="1198218"/>
            <a:chOff x="480" y="1395"/>
            <a:chExt cx="511" cy="728"/>
          </a:xfrm>
        </p:grpSpPr>
        <p:grpSp>
          <p:nvGrpSpPr>
            <p:cNvPr id="3" name="Group 85"/>
            <p:cNvGrpSpPr/>
            <p:nvPr/>
          </p:nvGrpSpPr>
          <p:grpSpPr bwMode="auto">
            <a:xfrm>
              <a:off x="717" y="1446"/>
              <a:ext cx="274" cy="237"/>
              <a:chOff x="717" y="1446"/>
              <a:chExt cx="274" cy="237"/>
            </a:xfrm>
          </p:grpSpPr>
          <p:sp>
            <p:nvSpPr>
              <p:cNvPr id="1081" name="Arc 86"/>
              <p:cNvSpPr/>
              <p:nvPr/>
            </p:nvSpPr>
            <p:spPr bwMode="auto">
              <a:xfrm>
                <a:off x="930" y="1618"/>
                <a:ext cx="58" cy="39"/>
              </a:xfrm>
              <a:custGeom>
                <a:avLst/>
                <a:gdLst>
                  <a:gd name="T0" fmla="*/ 0 w 38273"/>
                  <a:gd name="T1" fmla="*/ 9 h 35142"/>
                  <a:gd name="T2" fmla="*/ 51 w 38273"/>
                  <a:gd name="T3" fmla="*/ 39 h 35142"/>
                  <a:gd name="T4" fmla="*/ 25 w 38273"/>
                  <a:gd name="T5" fmla="*/ 24 h 35142"/>
                  <a:gd name="T6" fmla="*/ 0 60000 65536"/>
                  <a:gd name="T7" fmla="*/ 0 60000 65536"/>
                  <a:gd name="T8" fmla="*/ 0 60000 65536"/>
                  <a:gd name="T9" fmla="*/ 0 w 38273"/>
                  <a:gd name="T10" fmla="*/ 0 h 35142"/>
                  <a:gd name="T11" fmla="*/ 38273 w 38273"/>
                  <a:gd name="T12" fmla="*/ 35142 h 35142"/>
                </a:gdLst>
                <a:ahLst/>
                <a:cxnLst>
                  <a:cxn ang="T6">
                    <a:pos x="T0" y="T1"/>
                  </a:cxn>
                  <a:cxn ang="T7">
                    <a:pos x="T2" y="T3"/>
                  </a:cxn>
                  <a:cxn ang="T8">
                    <a:pos x="T4" y="T5"/>
                  </a:cxn>
                </a:cxnLst>
                <a:rect l="T9" t="T10" r="T11" b="T12"/>
                <a:pathLst>
                  <a:path w="38273" h="35142" fill="none" extrusionOk="0">
                    <a:moveTo>
                      <a:pt x="-1" y="7867"/>
                    </a:moveTo>
                    <a:cubicBezTo>
                      <a:pt x="4103" y="2886"/>
                      <a:pt x="10218" y="-1"/>
                      <a:pt x="16673" y="0"/>
                    </a:cubicBezTo>
                    <a:cubicBezTo>
                      <a:pt x="28602" y="0"/>
                      <a:pt x="38273" y="9670"/>
                      <a:pt x="38273" y="21600"/>
                    </a:cubicBezTo>
                    <a:cubicBezTo>
                      <a:pt x="38273" y="26526"/>
                      <a:pt x="36589" y="31304"/>
                      <a:pt x="33500" y="35141"/>
                    </a:cubicBezTo>
                  </a:path>
                  <a:path w="38273" h="35142" stroke="0" extrusionOk="0">
                    <a:moveTo>
                      <a:pt x="-1" y="7867"/>
                    </a:moveTo>
                    <a:cubicBezTo>
                      <a:pt x="4103" y="2886"/>
                      <a:pt x="10218" y="-1"/>
                      <a:pt x="16673" y="0"/>
                    </a:cubicBezTo>
                    <a:cubicBezTo>
                      <a:pt x="28602" y="0"/>
                      <a:pt x="38273" y="9670"/>
                      <a:pt x="38273" y="21600"/>
                    </a:cubicBezTo>
                    <a:cubicBezTo>
                      <a:pt x="38273" y="26526"/>
                      <a:pt x="36589" y="31304"/>
                      <a:pt x="33500" y="35141"/>
                    </a:cubicBezTo>
                    <a:lnTo>
                      <a:pt x="16673" y="21600"/>
                    </a:lnTo>
                    <a:close/>
                  </a:path>
                </a:pathLst>
              </a:custGeom>
              <a:noFill/>
              <a:ln w="4763">
                <a:solidFill>
                  <a:srgbClr val="494936"/>
                </a:solidFill>
                <a:round/>
              </a:ln>
            </p:spPr>
            <p:txBody>
              <a:bodyPr/>
              <a:lstStyle/>
              <a:p>
                <a:endParaRPr lang="zh-CN" altLang="en-US" dirty="0">
                  <a:ea typeface="黑体" panose="02010609060101010101" pitchFamily="2" charset="-122"/>
                </a:endParaRPr>
              </a:p>
            </p:txBody>
          </p:sp>
          <p:sp>
            <p:nvSpPr>
              <p:cNvPr id="1082" name="Arc 87"/>
              <p:cNvSpPr/>
              <p:nvPr/>
            </p:nvSpPr>
            <p:spPr bwMode="auto">
              <a:xfrm>
                <a:off x="929" y="1618"/>
                <a:ext cx="55" cy="36"/>
              </a:xfrm>
              <a:custGeom>
                <a:avLst/>
                <a:gdLst>
                  <a:gd name="T0" fmla="*/ 0 w 38146"/>
                  <a:gd name="T1" fmla="*/ 8 h 34928"/>
                  <a:gd name="T2" fmla="*/ 48 w 38146"/>
                  <a:gd name="T3" fmla="*/ 36 h 34928"/>
                  <a:gd name="T4" fmla="*/ 24 w 38146"/>
                  <a:gd name="T5" fmla="*/ 22 h 34928"/>
                  <a:gd name="T6" fmla="*/ 0 60000 65536"/>
                  <a:gd name="T7" fmla="*/ 0 60000 65536"/>
                  <a:gd name="T8" fmla="*/ 0 60000 65536"/>
                  <a:gd name="T9" fmla="*/ 0 w 38146"/>
                  <a:gd name="T10" fmla="*/ 0 h 34928"/>
                  <a:gd name="T11" fmla="*/ 38146 w 38146"/>
                  <a:gd name="T12" fmla="*/ 34928 h 34928"/>
                </a:gdLst>
                <a:ahLst/>
                <a:cxnLst>
                  <a:cxn ang="T6">
                    <a:pos x="T0" y="T1"/>
                  </a:cxn>
                  <a:cxn ang="T7">
                    <a:pos x="T2" y="T3"/>
                  </a:cxn>
                  <a:cxn ang="T8">
                    <a:pos x="T4" y="T5"/>
                  </a:cxn>
                </a:cxnLst>
                <a:rect l="T9" t="T10" r="T11" b="T12"/>
                <a:pathLst>
                  <a:path w="38146" h="34928" fill="none" extrusionOk="0">
                    <a:moveTo>
                      <a:pt x="0" y="7715"/>
                    </a:moveTo>
                    <a:cubicBezTo>
                      <a:pt x="4104" y="2824"/>
                      <a:pt x="10161" y="-1"/>
                      <a:pt x="16546" y="0"/>
                    </a:cubicBezTo>
                    <a:cubicBezTo>
                      <a:pt x="28475" y="0"/>
                      <a:pt x="38146" y="9670"/>
                      <a:pt x="38146" y="21600"/>
                    </a:cubicBezTo>
                    <a:cubicBezTo>
                      <a:pt x="38146" y="26432"/>
                      <a:pt x="36525" y="31125"/>
                      <a:pt x="33543" y="34927"/>
                    </a:cubicBezTo>
                  </a:path>
                  <a:path w="38146" h="34928" stroke="0" extrusionOk="0">
                    <a:moveTo>
                      <a:pt x="0" y="7715"/>
                    </a:moveTo>
                    <a:cubicBezTo>
                      <a:pt x="4104" y="2824"/>
                      <a:pt x="10161" y="-1"/>
                      <a:pt x="16546" y="0"/>
                    </a:cubicBezTo>
                    <a:cubicBezTo>
                      <a:pt x="28475" y="0"/>
                      <a:pt x="38146" y="9670"/>
                      <a:pt x="38146" y="21600"/>
                    </a:cubicBezTo>
                    <a:cubicBezTo>
                      <a:pt x="38146" y="26432"/>
                      <a:pt x="36525" y="31125"/>
                      <a:pt x="33543" y="34927"/>
                    </a:cubicBezTo>
                    <a:lnTo>
                      <a:pt x="16546" y="21600"/>
                    </a:lnTo>
                    <a:close/>
                  </a:path>
                </a:pathLst>
              </a:custGeom>
              <a:noFill/>
              <a:ln w="4763">
                <a:solidFill>
                  <a:srgbClr val="DBDBCE"/>
                </a:solidFill>
                <a:round/>
              </a:ln>
            </p:spPr>
            <p:txBody>
              <a:bodyPr/>
              <a:lstStyle/>
              <a:p>
                <a:endParaRPr lang="zh-CN" altLang="en-US" dirty="0">
                  <a:ea typeface="黑体" panose="02010609060101010101" pitchFamily="2" charset="-122"/>
                </a:endParaRPr>
              </a:p>
            </p:txBody>
          </p:sp>
          <p:sp>
            <p:nvSpPr>
              <p:cNvPr id="1083" name="Freeform 88"/>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 name="T15" fmla="*/ 0 w 205"/>
                  <a:gd name="T16" fmla="*/ 0 h 26"/>
                  <a:gd name="T17" fmla="*/ 205 w 205"/>
                  <a:gd name="T18" fmla="*/ 26 h 26"/>
                </a:gdLst>
                <a:ahLst/>
                <a:cxnLst>
                  <a:cxn ang="T10">
                    <a:pos x="T0" y="T1"/>
                  </a:cxn>
                  <a:cxn ang="T11">
                    <a:pos x="T2" y="T3"/>
                  </a:cxn>
                  <a:cxn ang="T12">
                    <a:pos x="T4" y="T5"/>
                  </a:cxn>
                  <a:cxn ang="T13">
                    <a:pos x="T6" y="T7"/>
                  </a:cxn>
                  <a:cxn ang="T14">
                    <a:pos x="T8" y="T9"/>
                  </a:cxn>
                </a:cxnLst>
                <a:rect l="T15" t="T16" r="T17" b="T18"/>
                <a:pathLst>
                  <a:path w="205" h="26">
                    <a:moveTo>
                      <a:pt x="0" y="26"/>
                    </a:moveTo>
                    <a:lnTo>
                      <a:pt x="25" y="0"/>
                    </a:lnTo>
                    <a:lnTo>
                      <a:pt x="205" y="0"/>
                    </a:lnTo>
                    <a:lnTo>
                      <a:pt x="180" y="26"/>
                    </a:lnTo>
                    <a:lnTo>
                      <a:pt x="0" y="26"/>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1084" name="Freeform 89"/>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 name="T15" fmla="*/ 0 w 205"/>
                  <a:gd name="T16" fmla="*/ 0 h 26"/>
                  <a:gd name="T17" fmla="*/ 205 w 205"/>
                  <a:gd name="T18" fmla="*/ 26 h 26"/>
                </a:gdLst>
                <a:ahLst/>
                <a:cxnLst>
                  <a:cxn ang="T10">
                    <a:pos x="T0" y="T1"/>
                  </a:cxn>
                  <a:cxn ang="T11">
                    <a:pos x="T2" y="T3"/>
                  </a:cxn>
                  <a:cxn ang="T12">
                    <a:pos x="T4" y="T5"/>
                  </a:cxn>
                  <a:cxn ang="T13">
                    <a:pos x="T6" y="T7"/>
                  </a:cxn>
                  <a:cxn ang="T14">
                    <a:pos x="T8" y="T9"/>
                  </a:cxn>
                </a:cxnLst>
                <a:rect l="T15" t="T16" r="T17" b="T18"/>
                <a:pathLst>
                  <a:path w="205" h="26">
                    <a:moveTo>
                      <a:pt x="0" y="26"/>
                    </a:moveTo>
                    <a:lnTo>
                      <a:pt x="25" y="0"/>
                    </a:lnTo>
                    <a:lnTo>
                      <a:pt x="205" y="0"/>
                    </a:lnTo>
                    <a:lnTo>
                      <a:pt x="180" y="26"/>
                    </a:lnTo>
                    <a:lnTo>
                      <a:pt x="0" y="26"/>
                    </a:lnTo>
                    <a:close/>
                  </a:path>
                </a:pathLst>
              </a:custGeom>
              <a:solidFill>
                <a:srgbClr val="C9C9B6"/>
              </a:solidFill>
              <a:ln w="4763">
                <a:solidFill>
                  <a:srgbClr val="494936"/>
                </a:solidFill>
                <a:round/>
              </a:ln>
            </p:spPr>
            <p:txBody>
              <a:bodyPr/>
              <a:lstStyle/>
              <a:p>
                <a:endParaRPr lang="zh-CN" altLang="en-US" dirty="0">
                  <a:ea typeface="黑体" panose="02010609060101010101" pitchFamily="2" charset="-122"/>
                </a:endParaRPr>
              </a:p>
            </p:txBody>
          </p:sp>
          <p:sp>
            <p:nvSpPr>
              <p:cNvPr id="1085" name="Rectangle 90"/>
              <p:cNvSpPr>
                <a:spLocks noChangeArrowheads="1"/>
              </p:cNvSpPr>
              <p:nvPr/>
            </p:nvSpPr>
            <p:spPr bwMode="auto">
              <a:xfrm>
                <a:off x="751" y="1617"/>
                <a:ext cx="180" cy="31"/>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1086" name="Rectangle 91"/>
              <p:cNvSpPr>
                <a:spLocks noChangeArrowheads="1"/>
              </p:cNvSpPr>
              <p:nvPr/>
            </p:nvSpPr>
            <p:spPr bwMode="auto">
              <a:xfrm>
                <a:off x="752" y="1618"/>
                <a:ext cx="178" cy="29"/>
              </a:xfrm>
              <a:prstGeom prst="rect">
                <a:avLst/>
              </a:prstGeom>
              <a:solidFill>
                <a:srgbClr val="B7B79D"/>
              </a:solidFill>
              <a:ln w="4763">
                <a:solidFill>
                  <a:srgbClr val="494936"/>
                </a:solidFill>
                <a:miter lim="800000"/>
              </a:ln>
            </p:spPr>
            <p:txBody>
              <a:bodyPr/>
              <a:lstStyle/>
              <a:p>
                <a:endParaRPr lang="zh-CN" altLang="en-US" dirty="0">
                  <a:ea typeface="黑体" panose="02010609060101010101" pitchFamily="2" charset="-122"/>
                </a:endParaRPr>
              </a:p>
            </p:txBody>
          </p:sp>
          <p:sp>
            <p:nvSpPr>
              <p:cNvPr id="1087" name="Freeform 92"/>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 name="T15" fmla="*/ 0 w 25"/>
                  <a:gd name="T16" fmla="*/ 0 h 57"/>
                  <a:gd name="T17" fmla="*/ 25 w 25"/>
                  <a:gd name="T18" fmla="*/ 57 h 57"/>
                </a:gdLst>
                <a:ahLst/>
                <a:cxnLst>
                  <a:cxn ang="T10">
                    <a:pos x="T0" y="T1"/>
                  </a:cxn>
                  <a:cxn ang="T11">
                    <a:pos x="T2" y="T3"/>
                  </a:cxn>
                  <a:cxn ang="T12">
                    <a:pos x="T4" y="T5"/>
                  </a:cxn>
                  <a:cxn ang="T13">
                    <a:pos x="T6" y="T7"/>
                  </a:cxn>
                  <a:cxn ang="T14">
                    <a:pos x="T8" y="T9"/>
                  </a:cxn>
                </a:cxnLst>
                <a:rect l="T15" t="T16" r="T17" b="T18"/>
                <a:pathLst>
                  <a:path w="25" h="57">
                    <a:moveTo>
                      <a:pt x="0" y="57"/>
                    </a:moveTo>
                    <a:lnTo>
                      <a:pt x="25" y="35"/>
                    </a:lnTo>
                    <a:lnTo>
                      <a:pt x="25" y="0"/>
                    </a:lnTo>
                    <a:lnTo>
                      <a:pt x="0" y="26"/>
                    </a:lnTo>
                    <a:lnTo>
                      <a:pt x="0" y="57"/>
                    </a:lnTo>
                    <a:close/>
                  </a:path>
                </a:pathLst>
              </a:custGeom>
              <a:solidFill>
                <a:srgbClr val="7A7A5A"/>
              </a:solidFill>
              <a:ln w="9525">
                <a:noFill/>
                <a:round/>
              </a:ln>
            </p:spPr>
            <p:txBody>
              <a:bodyPr/>
              <a:lstStyle/>
              <a:p>
                <a:endParaRPr lang="zh-CN" altLang="en-US" dirty="0">
                  <a:ea typeface="黑体" panose="02010609060101010101" pitchFamily="2" charset="-122"/>
                </a:endParaRPr>
              </a:p>
            </p:txBody>
          </p:sp>
          <p:sp>
            <p:nvSpPr>
              <p:cNvPr id="1088" name="Freeform 93"/>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 name="T15" fmla="*/ 0 w 25"/>
                  <a:gd name="T16" fmla="*/ 0 h 57"/>
                  <a:gd name="T17" fmla="*/ 25 w 25"/>
                  <a:gd name="T18" fmla="*/ 57 h 57"/>
                </a:gdLst>
                <a:ahLst/>
                <a:cxnLst>
                  <a:cxn ang="T10">
                    <a:pos x="T0" y="T1"/>
                  </a:cxn>
                  <a:cxn ang="T11">
                    <a:pos x="T2" y="T3"/>
                  </a:cxn>
                  <a:cxn ang="T12">
                    <a:pos x="T4" y="T5"/>
                  </a:cxn>
                  <a:cxn ang="T13">
                    <a:pos x="T6" y="T7"/>
                  </a:cxn>
                  <a:cxn ang="T14">
                    <a:pos x="T8" y="T9"/>
                  </a:cxn>
                </a:cxnLst>
                <a:rect l="T15" t="T16" r="T17" b="T18"/>
                <a:pathLst>
                  <a:path w="25" h="57">
                    <a:moveTo>
                      <a:pt x="0" y="57"/>
                    </a:moveTo>
                    <a:lnTo>
                      <a:pt x="25" y="35"/>
                    </a:lnTo>
                    <a:lnTo>
                      <a:pt x="25" y="0"/>
                    </a:lnTo>
                    <a:lnTo>
                      <a:pt x="0" y="26"/>
                    </a:lnTo>
                    <a:lnTo>
                      <a:pt x="0" y="57"/>
                    </a:lnTo>
                    <a:close/>
                  </a:path>
                </a:pathLst>
              </a:custGeom>
              <a:solidFill>
                <a:srgbClr val="7A7A5A"/>
              </a:solidFill>
              <a:ln w="4763">
                <a:solidFill>
                  <a:srgbClr val="494936"/>
                </a:solidFill>
                <a:round/>
              </a:ln>
            </p:spPr>
            <p:txBody>
              <a:bodyPr/>
              <a:lstStyle/>
              <a:p>
                <a:endParaRPr lang="zh-CN" altLang="en-US" dirty="0">
                  <a:ea typeface="黑体" panose="02010609060101010101" pitchFamily="2" charset="-122"/>
                </a:endParaRPr>
              </a:p>
            </p:txBody>
          </p:sp>
          <p:sp>
            <p:nvSpPr>
              <p:cNvPr id="1089" name="Freeform 94"/>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 name="T15" fmla="*/ 0 w 196"/>
                  <a:gd name="T16" fmla="*/ 0 h 19"/>
                  <a:gd name="T17" fmla="*/ 196 w 196"/>
                  <a:gd name="T18" fmla="*/ 19 h 19"/>
                </a:gdLst>
                <a:ahLst/>
                <a:cxnLst>
                  <a:cxn ang="T10">
                    <a:pos x="T0" y="T1"/>
                  </a:cxn>
                  <a:cxn ang="T11">
                    <a:pos x="T2" y="T3"/>
                  </a:cxn>
                  <a:cxn ang="T12">
                    <a:pos x="T4" y="T5"/>
                  </a:cxn>
                  <a:cxn ang="T13">
                    <a:pos x="T6" y="T7"/>
                  </a:cxn>
                  <a:cxn ang="T14">
                    <a:pos x="T8" y="T9"/>
                  </a:cxn>
                </a:cxnLst>
                <a:rect l="T15" t="T16" r="T17" b="T18"/>
                <a:pathLst>
                  <a:path w="196" h="19">
                    <a:moveTo>
                      <a:pt x="0" y="19"/>
                    </a:moveTo>
                    <a:lnTo>
                      <a:pt x="19" y="0"/>
                    </a:lnTo>
                    <a:lnTo>
                      <a:pt x="196" y="0"/>
                    </a:lnTo>
                    <a:lnTo>
                      <a:pt x="177" y="19"/>
                    </a:lnTo>
                    <a:lnTo>
                      <a:pt x="0" y="1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1090" name="Freeform 95"/>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 name="T15" fmla="*/ 0 w 196"/>
                  <a:gd name="T16" fmla="*/ 0 h 19"/>
                  <a:gd name="T17" fmla="*/ 196 w 196"/>
                  <a:gd name="T18" fmla="*/ 19 h 19"/>
                </a:gdLst>
                <a:ahLst/>
                <a:cxnLst>
                  <a:cxn ang="T10">
                    <a:pos x="T0" y="T1"/>
                  </a:cxn>
                  <a:cxn ang="T11">
                    <a:pos x="T2" y="T3"/>
                  </a:cxn>
                  <a:cxn ang="T12">
                    <a:pos x="T4" y="T5"/>
                  </a:cxn>
                  <a:cxn ang="T13">
                    <a:pos x="T6" y="T7"/>
                  </a:cxn>
                  <a:cxn ang="T14">
                    <a:pos x="T8" y="T9"/>
                  </a:cxn>
                </a:cxnLst>
                <a:rect l="T15" t="T16" r="T17" b="T18"/>
                <a:pathLst>
                  <a:path w="196" h="19">
                    <a:moveTo>
                      <a:pt x="0" y="19"/>
                    </a:moveTo>
                    <a:lnTo>
                      <a:pt x="19" y="0"/>
                    </a:lnTo>
                    <a:lnTo>
                      <a:pt x="196" y="0"/>
                    </a:lnTo>
                    <a:lnTo>
                      <a:pt x="177" y="19"/>
                    </a:lnTo>
                    <a:lnTo>
                      <a:pt x="0" y="19"/>
                    </a:lnTo>
                    <a:close/>
                  </a:path>
                </a:pathLst>
              </a:custGeom>
              <a:solidFill>
                <a:srgbClr val="000000"/>
              </a:solidFill>
              <a:ln w="4763">
                <a:solidFill>
                  <a:srgbClr val="000000"/>
                </a:solidFill>
                <a:round/>
              </a:ln>
            </p:spPr>
            <p:txBody>
              <a:bodyPr/>
              <a:lstStyle/>
              <a:p>
                <a:endParaRPr lang="zh-CN" altLang="en-US" dirty="0">
                  <a:ea typeface="黑体" panose="02010609060101010101" pitchFamily="2" charset="-122"/>
                </a:endParaRPr>
              </a:p>
            </p:txBody>
          </p:sp>
          <p:sp>
            <p:nvSpPr>
              <p:cNvPr id="1091" name="Freeform 96"/>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 name="T15" fmla="*/ 0 w 202"/>
                  <a:gd name="T16" fmla="*/ 0 h 19"/>
                  <a:gd name="T17" fmla="*/ 202 w 202"/>
                  <a:gd name="T18" fmla="*/ 19 h 19"/>
                </a:gdLst>
                <a:ahLst/>
                <a:cxnLst>
                  <a:cxn ang="T10">
                    <a:pos x="T0" y="T1"/>
                  </a:cxn>
                  <a:cxn ang="T11">
                    <a:pos x="T2" y="T3"/>
                  </a:cxn>
                  <a:cxn ang="T12">
                    <a:pos x="T4" y="T5"/>
                  </a:cxn>
                  <a:cxn ang="T13">
                    <a:pos x="T6" y="T7"/>
                  </a:cxn>
                  <a:cxn ang="T14">
                    <a:pos x="T8" y="T9"/>
                  </a:cxn>
                </a:cxnLst>
                <a:rect l="T15" t="T16" r="T17" b="T18"/>
                <a:pathLst>
                  <a:path w="202" h="19">
                    <a:moveTo>
                      <a:pt x="0" y="19"/>
                    </a:moveTo>
                    <a:lnTo>
                      <a:pt x="19" y="0"/>
                    </a:lnTo>
                    <a:lnTo>
                      <a:pt x="202" y="0"/>
                    </a:lnTo>
                    <a:lnTo>
                      <a:pt x="180" y="19"/>
                    </a:lnTo>
                    <a:lnTo>
                      <a:pt x="0" y="1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1092" name="Freeform 97"/>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 name="T15" fmla="*/ 0 w 202"/>
                  <a:gd name="T16" fmla="*/ 0 h 19"/>
                  <a:gd name="T17" fmla="*/ 202 w 202"/>
                  <a:gd name="T18" fmla="*/ 19 h 19"/>
                </a:gdLst>
                <a:ahLst/>
                <a:cxnLst>
                  <a:cxn ang="T10">
                    <a:pos x="T0" y="T1"/>
                  </a:cxn>
                  <a:cxn ang="T11">
                    <a:pos x="T2" y="T3"/>
                  </a:cxn>
                  <a:cxn ang="T12">
                    <a:pos x="T4" y="T5"/>
                  </a:cxn>
                  <a:cxn ang="T13">
                    <a:pos x="T6" y="T7"/>
                  </a:cxn>
                  <a:cxn ang="T14">
                    <a:pos x="T8" y="T9"/>
                  </a:cxn>
                </a:cxnLst>
                <a:rect l="T15" t="T16" r="T17" b="T18"/>
                <a:pathLst>
                  <a:path w="202" h="19">
                    <a:moveTo>
                      <a:pt x="0" y="19"/>
                    </a:moveTo>
                    <a:lnTo>
                      <a:pt x="19" y="0"/>
                    </a:lnTo>
                    <a:lnTo>
                      <a:pt x="202" y="0"/>
                    </a:lnTo>
                    <a:lnTo>
                      <a:pt x="180" y="19"/>
                    </a:lnTo>
                    <a:lnTo>
                      <a:pt x="0" y="19"/>
                    </a:lnTo>
                    <a:close/>
                  </a:path>
                </a:pathLst>
              </a:custGeom>
              <a:solidFill>
                <a:srgbClr val="C9C9B6"/>
              </a:solidFill>
              <a:ln w="4763">
                <a:solidFill>
                  <a:srgbClr val="494936"/>
                </a:solidFill>
                <a:round/>
              </a:ln>
            </p:spPr>
            <p:txBody>
              <a:bodyPr/>
              <a:lstStyle/>
              <a:p>
                <a:endParaRPr lang="zh-CN" altLang="en-US" dirty="0">
                  <a:ea typeface="黑体" panose="02010609060101010101" pitchFamily="2" charset="-122"/>
                </a:endParaRPr>
              </a:p>
            </p:txBody>
          </p:sp>
          <p:sp>
            <p:nvSpPr>
              <p:cNvPr id="1093" name="Rectangle 98"/>
              <p:cNvSpPr>
                <a:spLocks noChangeArrowheads="1"/>
              </p:cNvSpPr>
              <p:nvPr/>
            </p:nvSpPr>
            <p:spPr bwMode="auto">
              <a:xfrm>
                <a:off x="752" y="1466"/>
                <a:ext cx="181" cy="140"/>
              </a:xfrm>
              <a:prstGeom prst="rect">
                <a:avLst/>
              </a:prstGeom>
              <a:solidFill>
                <a:srgbClr val="B7B79D"/>
              </a:solidFill>
              <a:ln w="4763">
                <a:solidFill>
                  <a:srgbClr val="494936"/>
                </a:solidFill>
                <a:miter lim="800000"/>
              </a:ln>
            </p:spPr>
            <p:txBody>
              <a:bodyPr/>
              <a:lstStyle/>
              <a:p>
                <a:endParaRPr lang="zh-CN" altLang="en-US" dirty="0">
                  <a:ea typeface="黑体" panose="02010609060101010101" pitchFamily="2" charset="-122"/>
                </a:endParaRPr>
              </a:p>
            </p:txBody>
          </p:sp>
          <p:sp>
            <p:nvSpPr>
              <p:cNvPr id="1094" name="Rectangle 99"/>
              <p:cNvSpPr>
                <a:spLocks noChangeArrowheads="1"/>
              </p:cNvSpPr>
              <p:nvPr/>
            </p:nvSpPr>
            <p:spPr bwMode="auto">
              <a:xfrm>
                <a:off x="768" y="1485"/>
                <a:ext cx="149" cy="108"/>
              </a:xfrm>
              <a:prstGeom prst="rect">
                <a:avLst/>
              </a:prstGeom>
              <a:solidFill>
                <a:srgbClr val="FFFFFF"/>
              </a:solidFill>
              <a:ln w="4763">
                <a:solidFill>
                  <a:srgbClr val="494936"/>
                </a:solidFill>
                <a:miter lim="800000"/>
              </a:ln>
            </p:spPr>
            <p:txBody>
              <a:bodyPr/>
              <a:lstStyle/>
              <a:p>
                <a:endParaRPr lang="zh-CN" altLang="en-US" dirty="0">
                  <a:ea typeface="黑体" panose="02010609060101010101" pitchFamily="2" charset="-122"/>
                </a:endParaRPr>
              </a:p>
            </p:txBody>
          </p:sp>
          <p:sp>
            <p:nvSpPr>
              <p:cNvPr id="1095" name="Freeform 100"/>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 name="T15" fmla="*/ 0 w 22"/>
                  <a:gd name="T16" fmla="*/ 0 h 161"/>
                  <a:gd name="T17" fmla="*/ 22 w 22"/>
                  <a:gd name="T18" fmla="*/ 161 h 161"/>
                </a:gdLst>
                <a:ahLst/>
                <a:cxnLst>
                  <a:cxn ang="T10">
                    <a:pos x="T0" y="T1"/>
                  </a:cxn>
                  <a:cxn ang="T11">
                    <a:pos x="T2" y="T3"/>
                  </a:cxn>
                  <a:cxn ang="T12">
                    <a:pos x="T4" y="T5"/>
                  </a:cxn>
                  <a:cxn ang="T13">
                    <a:pos x="T6" y="T7"/>
                  </a:cxn>
                  <a:cxn ang="T14">
                    <a:pos x="T8" y="T9"/>
                  </a:cxn>
                </a:cxnLst>
                <a:rect l="T15" t="T16" r="T17" b="T18"/>
                <a:pathLst>
                  <a:path w="22" h="161">
                    <a:moveTo>
                      <a:pt x="0" y="161"/>
                    </a:moveTo>
                    <a:lnTo>
                      <a:pt x="22" y="142"/>
                    </a:lnTo>
                    <a:lnTo>
                      <a:pt x="22" y="0"/>
                    </a:lnTo>
                    <a:lnTo>
                      <a:pt x="0" y="19"/>
                    </a:lnTo>
                    <a:lnTo>
                      <a:pt x="0" y="161"/>
                    </a:lnTo>
                    <a:close/>
                  </a:path>
                </a:pathLst>
              </a:custGeom>
              <a:solidFill>
                <a:srgbClr val="7A7A5A"/>
              </a:solidFill>
              <a:ln w="9525">
                <a:noFill/>
                <a:round/>
              </a:ln>
            </p:spPr>
            <p:txBody>
              <a:bodyPr/>
              <a:lstStyle/>
              <a:p>
                <a:endParaRPr lang="zh-CN" altLang="en-US" dirty="0">
                  <a:ea typeface="黑体" panose="02010609060101010101" pitchFamily="2" charset="-122"/>
                </a:endParaRPr>
              </a:p>
            </p:txBody>
          </p:sp>
          <p:sp>
            <p:nvSpPr>
              <p:cNvPr id="1096" name="Freeform 101"/>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 name="T15" fmla="*/ 0 w 22"/>
                  <a:gd name="T16" fmla="*/ 0 h 161"/>
                  <a:gd name="T17" fmla="*/ 22 w 22"/>
                  <a:gd name="T18" fmla="*/ 161 h 161"/>
                </a:gdLst>
                <a:ahLst/>
                <a:cxnLst>
                  <a:cxn ang="T10">
                    <a:pos x="T0" y="T1"/>
                  </a:cxn>
                  <a:cxn ang="T11">
                    <a:pos x="T2" y="T3"/>
                  </a:cxn>
                  <a:cxn ang="T12">
                    <a:pos x="T4" y="T5"/>
                  </a:cxn>
                  <a:cxn ang="T13">
                    <a:pos x="T6" y="T7"/>
                  </a:cxn>
                  <a:cxn ang="T14">
                    <a:pos x="T8" y="T9"/>
                  </a:cxn>
                </a:cxnLst>
                <a:rect l="T15" t="T16" r="T17" b="T18"/>
                <a:pathLst>
                  <a:path w="22" h="161">
                    <a:moveTo>
                      <a:pt x="0" y="161"/>
                    </a:moveTo>
                    <a:lnTo>
                      <a:pt x="22" y="142"/>
                    </a:lnTo>
                    <a:lnTo>
                      <a:pt x="22" y="0"/>
                    </a:lnTo>
                    <a:lnTo>
                      <a:pt x="0" y="19"/>
                    </a:lnTo>
                    <a:lnTo>
                      <a:pt x="0" y="161"/>
                    </a:lnTo>
                    <a:close/>
                  </a:path>
                </a:pathLst>
              </a:custGeom>
              <a:solidFill>
                <a:srgbClr val="7A7A5A"/>
              </a:solidFill>
              <a:ln w="4763">
                <a:solidFill>
                  <a:srgbClr val="494936"/>
                </a:solidFill>
                <a:round/>
              </a:ln>
            </p:spPr>
            <p:txBody>
              <a:bodyPr/>
              <a:lstStyle/>
              <a:p>
                <a:endParaRPr lang="zh-CN" altLang="en-US" dirty="0">
                  <a:ea typeface="黑体" panose="02010609060101010101" pitchFamily="2" charset="-122"/>
                </a:endParaRPr>
              </a:p>
            </p:txBody>
          </p:sp>
          <p:sp>
            <p:nvSpPr>
              <p:cNvPr id="1097" name="Freeform 102"/>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 name="T15" fmla="*/ 0 w 223"/>
                  <a:gd name="T16" fmla="*/ 0 h 35"/>
                  <a:gd name="T17" fmla="*/ 223 w 223"/>
                  <a:gd name="T18" fmla="*/ 35 h 35"/>
                </a:gdLst>
                <a:ahLst/>
                <a:cxnLst>
                  <a:cxn ang="T10">
                    <a:pos x="T0" y="T1"/>
                  </a:cxn>
                  <a:cxn ang="T11">
                    <a:pos x="T2" y="T3"/>
                  </a:cxn>
                  <a:cxn ang="T12">
                    <a:pos x="T4" y="T5"/>
                  </a:cxn>
                  <a:cxn ang="T13">
                    <a:pos x="T6" y="T7"/>
                  </a:cxn>
                  <a:cxn ang="T14">
                    <a:pos x="T8" y="T9"/>
                  </a:cxn>
                </a:cxnLst>
                <a:rect l="T15" t="T16" r="T17" b="T18"/>
                <a:pathLst>
                  <a:path w="223" h="35">
                    <a:moveTo>
                      <a:pt x="0" y="35"/>
                    </a:moveTo>
                    <a:lnTo>
                      <a:pt x="28" y="0"/>
                    </a:lnTo>
                    <a:lnTo>
                      <a:pt x="223" y="0"/>
                    </a:lnTo>
                    <a:lnTo>
                      <a:pt x="195" y="35"/>
                    </a:lnTo>
                    <a:lnTo>
                      <a:pt x="0" y="3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1098" name="Freeform 103"/>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 name="T15" fmla="*/ 0 w 223"/>
                  <a:gd name="T16" fmla="*/ 0 h 35"/>
                  <a:gd name="T17" fmla="*/ 223 w 223"/>
                  <a:gd name="T18" fmla="*/ 35 h 35"/>
                </a:gdLst>
                <a:ahLst/>
                <a:cxnLst>
                  <a:cxn ang="T10">
                    <a:pos x="T0" y="T1"/>
                  </a:cxn>
                  <a:cxn ang="T11">
                    <a:pos x="T2" y="T3"/>
                  </a:cxn>
                  <a:cxn ang="T12">
                    <a:pos x="T4" y="T5"/>
                  </a:cxn>
                  <a:cxn ang="T13">
                    <a:pos x="T6" y="T7"/>
                  </a:cxn>
                  <a:cxn ang="T14">
                    <a:pos x="T8" y="T9"/>
                  </a:cxn>
                </a:cxnLst>
                <a:rect l="T15" t="T16" r="T17" b="T18"/>
                <a:pathLst>
                  <a:path w="223" h="35">
                    <a:moveTo>
                      <a:pt x="0" y="35"/>
                    </a:moveTo>
                    <a:lnTo>
                      <a:pt x="28" y="0"/>
                    </a:lnTo>
                    <a:lnTo>
                      <a:pt x="223" y="0"/>
                    </a:lnTo>
                    <a:lnTo>
                      <a:pt x="195" y="35"/>
                    </a:lnTo>
                    <a:lnTo>
                      <a:pt x="0" y="35"/>
                    </a:lnTo>
                    <a:close/>
                  </a:path>
                </a:pathLst>
              </a:custGeom>
              <a:solidFill>
                <a:srgbClr val="C9C9B6"/>
              </a:solidFill>
              <a:ln w="4763">
                <a:solidFill>
                  <a:srgbClr val="494936"/>
                </a:solidFill>
                <a:round/>
              </a:ln>
            </p:spPr>
            <p:txBody>
              <a:bodyPr/>
              <a:lstStyle/>
              <a:p>
                <a:endParaRPr lang="zh-CN" altLang="en-US" dirty="0">
                  <a:ea typeface="黑体" panose="02010609060101010101" pitchFamily="2" charset="-122"/>
                </a:endParaRPr>
              </a:p>
            </p:txBody>
          </p:sp>
          <p:sp>
            <p:nvSpPr>
              <p:cNvPr id="1099" name="Freeform 104"/>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 name="T15" fmla="*/ 0 w 28"/>
                  <a:gd name="T16" fmla="*/ 0 h 41"/>
                  <a:gd name="T17" fmla="*/ 28 w 28"/>
                  <a:gd name="T18" fmla="*/ 41 h 41"/>
                </a:gdLst>
                <a:ahLst/>
                <a:cxnLst>
                  <a:cxn ang="T10">
                    <a:pos x="T0" y="T1"/>
                  </a:cxn>
                  <a:cxn ang="T11">
                    <a:pos x="T2" y="T3"/>
                  </a:cxn>
                  <a:cxn ang="T12">
                    <a:pos x="T4" y="T5"/>
                  </a:cxn>
                  <a:cxn ang="T13">
                    <a:pos x="T6" y="T7"/>
                  </a:cxn>
                  <a:cxn ang="T14">
                    <a:pos x="T8" y="T9"/>
                  </a:cxn>
                </a:cxnLst>
                <a:rect l="T15" t="T16" r="T17" b="T18"/>
                <a:pathLst>
                  <a:path w="28" h="41">
                    <a:moveTo>
                      <a:pt x="0" y="41"/>
                    </a:moveTo>
                    <a:lnTo>
                      <a:pt x="28" y="13"/>
                    </a:lnTo>
                    <a:lnTo>
                      <a:pt x="28" y="0"/>
                    </a:lnTo>
                    <a:lnTo>
                      <a:pt x="0" y="35"/>
                    </a:lnTo>
                    <a:lnTo>
                      <a:pt x="0" y="41"/>
                    </a:lnTo>
                    <a:close/>
                  </a:path>
                </a:pathLst>
              </a:custGeom>
              <a:solidFill>
                <a:srgbClr val="7A7A5A"/>
              </a:solidFill>
              <a:ln w="9525">
                <a:noFill/>
                <a:round/>
              </a:ln>
            </p:spPr>
            <p:txBody>
              <a:bodyPr/>
              <a:lstStyle/>
              <a:p>
                <a:endParaRPr lang="zh-CN" altLang="en-US" dirty="0">
                  <a:ea typeface="黑体" panose="02010609060101010101" pitchFamily="2" charset="-122"/>
                </a:endParaRPr>
              </a:p>
            </p:txBody>
          </p:sp>
          <p:sp>
            <p:nvSpPr>
              <p:cNvPr id="1100" name="Freeform 105"/>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 name="T15" fmla="*/ 0 w 28"/>
                  <a:gd name="T16" fmla="*/ 0 h 41"/>
                  <a:gd name="T17" fmla="*/ 28 w 28"/>
                  <a:gd name="T18" fmla="*/ 41 h 41"/>
                </a:gdLst>
                <a:ahLst/>
                <a:cxnLst>
                  <a:cxn ang="T10">
                    <a:pos x="T0" y="T1"/>
                  </a:cxn>
                  <a:cxn ang="T11">
                    <a:pos x="T2" y="T3"/>
                  </a:cxn>
                  <a:cxn ang="T12">
                    <a:pos x="T4" y="T5"/>
                  </a:cxn>
                  <a:cxn ang="T13">
                    <a:pos x="T6" y="T7"/>
                  </a:cxn>
                  <a:cxn ang="T14">
                    <a:pos x="T8" y="T9"/>
                  </a:cxn>
                </a:cxnLst>
                <a:rect l="T15" t="T16" r="T17" b="T18"/>
                <a:pathLst>
                  <a:path w="28" h="41">
                    <a:moveTo>
                      <a:pt x="0" y="41"/>
                    </a:moveTo>
                    <a:lnTo>
                      <a:pt x="28" y="13"/>
                    </a:lnTo>
                    <a:lnTo>
                      <a:pt x="28" y="0"/>
                    </a:lnTo>
                    <a:lnTo>
                      <a:pt x="0" y="35"/>
                    </a:lnTo>
                    <a:lnTo>
                      <a:pt x="0" y="41"/>
                    </a:lnTo>
                    <a:close/>
                  </a:path>
                </a:pathLst>
              </a:custGeom>
              <a:solidFill>
                <a:srgbClr val="7A7A5A"/>
              </a:solidFill>
              <a:ln w="4763">
                <a:solidFill>
                  <a:srgbClr val="494936"/>
                </a:solidFill>
                <a:round/>
              </a:ln>
            </p:spPr>
            <p:txBody>
              <a:bodyPr/>
              <a:lstStyle/>
              <a:p>
                <a:endParaRPr lang="zh-CN" altLang="en-US" dirty="0">
                  <a:ea typeface="黑体" panose="02010609060101010101" pitchFamily="2" charset="-122"/>
                </a:endParaRPr>
              </a:p>
            </p:txBody>
          </p:sp>
          <p:sp>
            <p:nvSpPr>
              <p:cNvPr id="1101" name="Rectangle 106"/>
              <p:cNvSpPr>
                <a:spLocks noChangeArrowheads="1"/>
              </p:cNvSpPr>
              <p:nvPr/>
            </p:nvSpPr>
            <p:spPr bwMode="auto">
              <a:xfrm>
                <a:off x="717" y="1677"/>
                <a:ext cx="195" cy="6"/>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1102" name="Rectangle 107"/>
              <p:cNvSpPr>
                <a:spLocks noChangeArrowheads="1"/>
              </p:cNvSpPr>
              <p:nvPr/>
            </p:nvSpPr>
            <p:spPr bwMode="auto">
              <a:xfrm>
                <a:off x="718" y="1678"/>
                <a:ext cx="193" cy="4"/>
              </a:xfrm>
              <a:prstGeom prst="rect">
                <a:avLst/>
              </a:prstGeom>
              <a:solidFill>
                <a:srgbClr val="B7B79D"/>
              </a:solidFill>
              <a:ln w="4763">
                <a:solidFill>
                  <a:srgbClr val="494936"/>
                </a:solidFill>
                <a:miter lim="800000"/>
              </a:ln>
            </p:spPr>
            <p:txBody>
              <a:bodyPr/>
              <a:lstStyle/>
              <a:p>
                <a:endParaRPr lang="zh-CN" altLang="en-US" dirty="0">
                  <a:ea typeface="黑体" panose="02010609060101010101" pitchFamily="2" charset="-122"/>
                </a:endParaRPr>
              </a:p>
            </p:txBody>
          </p:sp>
          <p:sp>
            <p:nvSpPr>
              <p:cNvPr id="1103" name="Freeform 108"/>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 name="T15" fmla="*/ 0 w 38"/>
                  <a:gd name="T16" fmla="*/ 0 h 23"/>
                  <a:gd name="T17" fmla="*/ 38 w 38"/>
                  <a:gd name="T18" fmla="*/ 23 h 23"/>
                </a:gdLst>
                <a:ahLst/>
                <a:cxnLst>
                  <a:cxn ang="T10">
                    <a:pos x="T0" y="T1"/>
                  </a:cxn>
                  <a:cxn ang="T11">
                    <a:pos x="T2" y="T3"/>
                  </a:cxn>
                  <a:cxn ang="T12">
                    <a:pos x="T4" y="T5"/>
                  </a:cxn>
                  <a:cxn ang="T13">
                    <a:pos x="T6" y="T7"/>
                  </a:cxn>
                  <a:cxn ang="T14">
                    <a:pos x="T8" y="T9"/>
                  </a:cxn>
                </a:cxnLst>
                <a:rect l="T15" t="T16" r="T17" b="T18"/>
                <a:pathLst>
                  <a:path w="38" h="23">
                    <a:moveTo>
                      <a:pt x="0" y="23"/>
                    </a:moveTo>
                    <a:lnTo>
                      <a:pt x="13" y="0"/>
                    </a:lnTo>
                    <a:lnTo>
                      <a:pt x="38" y="0"/>
                    </a:lnTo>
                    <a:lnTo>
                      <a:pt x="25" y="23"/>
                    </a:lnTo>
                    <a:lnTo>
                      <a:pt x="0" y="2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1104" name="Freeform 109"/>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 name="T15" fmla="*/ 0 w 38"/>
                  <a:gd name="T16" fmla="*/ 0 h 23"/>
                  <a:gd name="T17" fmla="*/ 38 w 38"/>
                  <a:gd name="T18" fmla="*/ 23 h 23"/>
                </a:gdLst>
                <a:ahLst/>
                <a:cxnLst>
                  <a:cxn ang="T10">
                    <a:pos x="T0" y="T1"/>
                  </a:cxn>
                  <a:cxn ang="T11">
                    <a:pos x="T2" y="T3"/>
                  </a:cxn>
                  <a:cxn ang="T12">
                    <a:pos x="T4" y="T5"/>
                  </a:cxn>
                  <a:cxn ang="T13">
                    <a:pos x="T6" y="T7"/>
                  </a:cxn>
                  <a:cxn ang="T14">
                    <a:pos x="T8" y="T9"/>
                  </a:cxn>
                </a:cxnLst>
                <a:rect l="T15" t="T16" r="T17" b="T18"/>
                <a:pathLst>
                  <a:path w="38" h="23">
                    <a:moveTo>
                      <a:pt x="0" y="23"/>
                    </a:moveTo>
                    <a:lnTo>
                      <a:pt x="13" y="0"/>
                    </a:lnTo>
                    <a:lnTo>
                      <a:pt x="38" y="0"/>
                    </a:lnTo>
                    <a:lnTo>
                      <a:pt x="25" y="23"/>
                    </a:lnTo>
                    <a:lnTo>
                      <a:pt x="0" y="23"/>
                    </a:lnTo>
                    <a:close/>
                  </a:path>
                </a:pathLst>
              </a:custGeom>
              <a:solidFill>
                <a:srgbClr val="C9C9B6"/>
              </a:solidFill>
              <a:ln w="4763">
                <a:solidFill>
                  <a:srgbClr val="494936"/>
                </a:solidFill>
                <a:round/>
              </a:ln>
            </p:spPr>
            <p:txBody>
              <a:bodyPr/>
              <a:lstStyle/>
              <a:p>
                <a:endParaRPr lang="zh-CN" altLang="en-US" dirty="0">
                  <a:ea typeface="黑体" panose="02010609060101010101" pitchFamily="2" charset="-122"/>
                </a:endParaRPr>
              </a:p>
            </p:txBody>
          </p:sp>
          <p:sp>
            <p:nvSpPr>
              <p:cNvPr id="1105" name="Freeform 110"/>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 name="T15" fmla="*/ 0 w 13"/>
                  <a:gd name="T16" fmla="*/ 0 h 29"/>
                  <a:gd name="T17" fmla="*/ 13 w 13"/>
                  <a:gd name="T18" fmla="*/ 29 h 29"/>
                </a:gdLst>
                <a:ahLst/>
                <a:cxnLst>
                  <a:cxn ang="T10">
                    <a:pos x="T0" y="T1"/>
                  </a:cxn>
                  <a:cxn ang="T11">
                    <a:pos x="T2" y="T3"/>
                  </a:cxn>
                  <a:cxn ang="T12">
                    <a:pos x="T4" y="T5"/>
                  </a:cxn>
                  <a:cxn ang="T13">
                    <a:pos x="T6" y="T7"/>
                  </a:cxn>
                  <a:cxn ang="T14">
                    <a:pos x="T8" y="T9"/>
                  </a:cxn>
                </a:cxnLst>
                <a:rect l="T15" t="T16" r="T17" b="T18"/>
                <a:pathLst>
                  <a:path w="13" h="29">
                    <a:moveTo>
                      <a:pt x="0" y="29"/>
                    </a:moveTo>
                    <a:lnTo>
                      <a:pt x="13" y="16"/>
                    </a:lnTo>
                    <a:lnTo>
                      <a:pt x="13" y="0"/>
                    </a:lnTo>
                    <a:lnTo>
                      <a:pt x="0" y="23"/>
                    </a:lnTo>
                    <a:lnTo>
                      <a:pt x="0" y="29"/>
                    </a:lnTo>
                    <a:close/>
                  </a:path>
                </a:pathLst>
              </a:custGeom>
              <a:solidFill>
                <a:srgbClr val="7A7A5A"/>
              </a:solidFill>
              <a:ln w="9525">
                <a:noFill/>
                <a:round/>
              </a:ln>
            </p:spPr>
            <p:txBody>
              <a:bodyPr/>
              <a:lstStyle/>
              <a:p>
                <a:endParaRPr lang="zh-CN" altLang="en-US" dirty="0">
                  <a:ea typeface="黑体" panose="02010609060101010101" pitchFamily="2" charset="-122"/>
                </a:endParaRPr>
              </a:p>
            </p:txBody>
          </p:sp>
          <p:sp>
            <p:nvSpPr>
              <p:cNvPr id="1106" name="Freeform 111"/>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 name="T15" fmla="*/ 0 w 13"/>
                  <a:gd name="T16" fmla="*/ 0 h 29"/>
                  <a:gd name="T17" fmla="*/ 13 w 13"/>
                  <a:gd name="T18" fmla="*/ 29 h 29"/>
                </a:gdLst>
                <a:ahLst/>
                <a:cxnLst>
                  <a:cxn ang="T10">
                    <a:pos x="T0" y="T1"/>
                  </a:cxn>
                  <a:cxn ang="T11">
                    <a:pos x="T2" y="T3"/>
                  </a:cxn>
                  <a:cxn ang="T12">
                    <a:pos x="T4" y="T5"/>
                  </a:cxn>
                  <a:cxn ang="T13">
                    <a:pos x="T6" y="T7"/>
                  </a:cxn>
                  <a:cxn ang="T14">
                    <a:pos x="T8" y="T9"/>
                  </a:cxn>
                </a:cxnLst>
                <a:rect l="T15" t="T16" r="T17" b="T18"/>
                <a:pathLst>
                  <a:path w="13" h="29">
                    <a:moveTo>
                      <a:pt x="0" y="29"/>
                    </a:moveTo>
                    <a:lnTo>
                      <a:pt x="13" y="16"/>
                    </a:lnTo>
                    <a:lnTo>
                      <a:pt x="13" y="0"/>
                    </a:lnTo>
                    <a:lnTo>
                      <a:pt x="0" y="23"/>
                    </a:lnTo>
                    <a:lnTo>
                      <a:pt x="0" y="29"/>
                    </a:lnTo>
                    <a:close/>
                  </a:path>
                </a:pathLst>
              </a:custGeom>
              <a:solidFill>
                <a:srgbClr val="7A7A5A"/>
              </a:solidFill>
              <a:ln w="4763">
                <a:solidFill>
                  <a:srgbClr val="494936"/>
                </a:solidFill>
                <a:round/>
              </a:ln>
            </p:spPr>
            <p:txBody>
              <a:bodyPr/>
              <a:lstStyle/>
              <a:p>
                <a:endParaRPr lang="zh-CN" altLang="en-US" dirty="0">
                  <a:ea typeface="黑体" panose="02010609060101010101" pitchFamily="2" charset="-122"/>
                </a:endParaRPr>
              </a:p>
            </p:txBody>
          </p:sp>
          <p:sp>
            <p:nvSpPr>
              <p:cNvPr id="1107" name="Rectangle 112"/>
              <p:cNvSpPr>
                <a:spLocks noChangeArrowheads="1"/>
              </p:cNvSpPr>
              <p:nvPr/>
            </p:nvSpPr>
            <p:spPr bwMode="auto">
              <a:xfrm>
                <a:off x="950" y="1674"/>
                <a:ext cx="28" cy="6"/>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1108" name="Rectangle 113"/>
              <p:cNvSpPr>
                <a:spLocks noChangeArrowheads="1"/>
              </p:cNvSpPr>
              <p:nvPr/>
            </p:nvSpPr>
            <p:spPr bwMode="auto">
              <a:xfrm>
                <a:off x="951" y="1675"/>
                <a:ext cx="26" cy="4"/>
              </a:xfrm>
              <a:prstGeom prst="rect">
                <a:avLst/>
              </a:prstGeom>
              <a:solidFill>
                <a:srgbClr val="B7B79D"/>
              </a:solidFill>
              <a:ln w="4763">
                <a:solidFill>
                  <a:srgbClr val="494936"/>
                </a:solidFill>
                <a:miter lim="800000"/>
              </a:ln>
            </p:spPr>
            <p:txBody>
              <a:bodyPr/>
              <a:lstStyle/>
              <a:p>
                <a:endParaRPr lang="zh-CN" altLang="en-US" dirty="0">
                  <a:ea typeface="黑体" panose="02010609060101010101" pitchFamily="2" charset="-122"/>
                </a:endParaRPr>
              </a:p>
            </p:txBody>
          </p:sp>
        </p:grpSp>
        <p:sp>
          <p:nvSpPr>
            <p:cNvPr id="1057" name="Freeform 114"/>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38"/>
                <a:gd name="T56" fmla="*/ 85 w 85"/>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w="9525">
              <a:noFill/>
              <a:round/>
            </a:ln>
          </p:spPr>
          <p:txBody>
            <a:bodyPr/>
            <a:lstStyle/>
            <a:p>
              <a:endParaRPr lang="zh-CN" altLang="en-US" dirty="0">
                <a:ea typeface="黑体" panose="02010609060101010101" pitchFamily="2" charset="-122"/>
              </a:endParaRPr>
            </a:p>
          </p:txBody>
        </p:sp>
        <p:sp>
          <p:nvSpPr>
            <p:cNvPr id="1058" name="Freeform 115"/>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
                <a:gd name="T55" fmla="*/ 0 h 38"/>
                <a:gd name="T56" fmla="*/ 85 w 85"/>
                <a:gd name="T57" fmla="*/ 38 h 3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w="4763">
              <a:solidFill>
                <a:srgbClr val="000000"/>
              </a:solidFill>
              <a:round/>
            </a:ln>
          </p:spPr>
          <p:txBody>
            <a:bodyPr/>
            <a:lstStyle/>
            <a:p>
              <a:endParaRPr lang="zh-CN" altLang="en-US" dirty="0">
                <a:ea typeface="黑体" panose="02010609060101010101" pitchFamily="2" charset="-122"/>
              </a:endParaRPr>
            </a:p>
          </p:txBody>
        </p:sp>
        <p:sp>
          <p:nvSpPr>
            <p:cNvPr id="1059" name="Freeform 116"/>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 name="T18" fmla="*/ 0 w 108"/>
                <a:gd name="T19" fmla="*/ 0 h 48"/>
                <a:gd name="T20" fmla="*/ 108 w 10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08" h="48">
                  <a:moveTo>
                    <a:pt x="0" y="0"/>
                  </a:moveTo>
                  <a:lnTo>
                    <a:pt x="101" y="3"/>
                  </a:lnTo>
                  <a:lnTo>
                    <a:pt x="108" y="13"/>
                  </a:lnTo>
                  <a:lnTo>
                    <a:pt x="108" y="32"/>
                  </a:lnTo>
                  <a:lnTo>
                    <a:pt x="29" y="48"/>
                  </a:lnTo>
                  <a:lnTo>
                    <a:pt x="0" y="0"/>
                  </a:lnTo>
                  <a:close/>
                </a:path>
              </a:pathLst>
            </a:custGeom>
            <a:solidFill>
              <a:srgbClr val="626248"/>
            </a:solidFill>
            <a:ln w="9525">
              <a:noFill/>
              <a:round/>
            </a:ln>
          </p:spPr>
          <p:txBody>
            <a:bodyPr/>
            <a:lstStyle/>
            <a:p>
              <a:endParaRPr lang="zh-CN" altLang="en-US" dirty="0">
                <a:ea typeface="黑体" panose="02010609060101010101" pitchFamily="2" charset="-122"/>
              </a:endParaRPr>
            </a:p>
          </p:txBody>
        </p:sp>
        <p:sp>
          <p:nvSpPr>
            <p:cNvPr id="1060" name="Freeform 117"/>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 name="T18" fmla="*/ 0 w 108"/>
                <a:gd name="T19" fmla="*/ 0 h 48"/>
                <a:gd name="T20" fmla="*/ 108 w 108"/>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08" h="48">
                  <a:moveTo>
                    <a:pt x="0" y="0"/>
                  </a:moveTo>
                  <a:lnTo>
                    <a:pt x="101" y="3"/>
                  </a:lnTo>
                  <a:lnTo>
                    <a:pt x="108" y="13"/>
                  </a:lnTo>
                  <a:lnTo>
                    <a:pt x="108" y="32"/>
                  </a:lnTo>
                  <a:lnTo>
                    <a:pt x="29" y="48"/>
                  </a:lnTo>
                  <a:lnTo>
                    <a:pt x="0" y="0"/>
                  </a:lnTo>
                  <a:close/>
                </a:path>
              </a:pathLst>
            </a:custGeom>
            <a:solidFill>
              <a:srgbClr val="626248"/>
            </a:solidFill>
            <a:ln w="4763">
              <a:solidFill>
                <a:srgbClr val="000000"/>
              </a:solidFill>
              <a:round/>
            </a:ln>
          </p:spPr>
          <p:txBody>
            <a:bodyPr/>
            <a:lstStyle/>
            <a:p>
              <a:endParaRPr lang="zh-CN" altLang="en-US" dirty="0">
                <a:ea typeface="黑体" panose="02010609060101010101" pitchFamily="2" charset="-122"/>
              </a:endParaRPr>
            </a:p>
          </p:txBody>
        </p:sp>
        <p:sp>
          <p:nvSpPr>
            <p:cNvPr id="1061" name="Freeform 118"/>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9"/>
                <a:gd name="T49" fmla="*/ 0 h 98"/>
                <a:gd name="T50" fmla="*/ 79 w 79"/>
                <a:gd name="T51" fmla="*/ 98 h 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w="9525">
              <a:noFill/>
              <a:round/>
            </a:ln>
          </p:spPr>
          <p:txBody>
            <a:bodyPr/>
            <a:lstStyle/>
            <a:p>
              <a:endParaRPr lang="zh-CN" altLang="en-US" dirty="0">
                <a:ea typeface="黑体" panose="02010609060101010101" pitchFamily="2" charset="-122"/>
              </a:endParaRPr>
            </a:p>
          </p:txBody>
        </p:sp>
        <p:sp>
          <p:nvSpPr>
            <p:cNvPr id="1062" name="Freeform 119"/>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9"/>
                <a:gd name="T49" fmla="*/ 0 h 98"/>
                <a:gd name="T50" fmla="*/ 79 w 79"/>
                <a:gd name="T51" fmla="*/ 98 h 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w="4763">
              <a:solidFill>
                <a:srgbClr val="000000"/>
              </a:solidFill>
              <a:round/>
            </a:ln>
          </p:spPr>
          <p:txBody>
            <a:bodyPr/>
            <a:lstStyle/>
            <a:p>
              <a:endParaRPr lang="zh-CN" altLang="en-US" dirty="0">
                <a:ea typeface="黑体" panose="02010609060101010101" pitchFamily="2" charset="-122"/>
              </a:endParaRPr>
            </a:p>
          </p:txBody>
        </p:sp>
        <p:sp>
          <p:nvSpPr>
            <p:cNvPr id="1063" name="Freeform 120"/>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
                <a:gd name="T70" fmla="*/ 0 h 98"/>
                <a:gd name="T71" fmla="*/ 120 w 120"/>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w="9525">
              <a:noFill/>
              <a:round/>
            </a:ln>
          </p:spPr>
          <p:txBody>
            <a:bodyPr/>
            <a:lstStyle/>
            <a:p>
              <a:endParaRPr lang="zh-CN" altLang="en-US" dirty="0">
                <a:ea typeface="黑体" panose="02010609060101010101" pitchFamily="2" charset="-122"/>
              </a:endParaRPr>
            </a:p>
          </p:txBody>
        </p:sp>
        <p:sp>
          <p:nvSpPr>
            <p:cNvPr id="1064" name="Freeform 121"/>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0"/>
                <a:gd name="T70" fmla="*/ 0 h 98"/>
                <a:gd name="T71" fmla="*/ 120 w 120"/>
                <a:gd name="T72" fmla="*/ 98 h 9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w="4763">
              <a:solidFill>
                <a:srgbClr val="000000"/>
              </a:solidFill>
              <a:round/>
            </a:ln>
          </p:spPr>
          <p:txBody>
            <a:bodyPr/>
            <a:lstStyle/>
            <a:p>
              <a:endParaRPr lang="zh-CN" altLang="en-US" dirty="0">
                <a:ea typeface="黑体" panose="02010609060101010101" pitchFamily="2" charset="-122"/>
              </a:endParaRPr>
            </a:p>
          </p:txBody>
        </p:sp>
        <p:sp>
          <p:nvSpPr>
            <p:cNvPr id="1065" name="Freeform 122"/>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 name="T21" fmla="*/ 0 w 92"/>
                <a:gd name="T22" fmla="*/ 0 h 54"/>
                <a:gd name="T23" fmla="*/ 92 w 92"/>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54">
                  <a:moveTo>
                    <a:pt x="0" y="32"/>
                  </a:moveTo>
                  <a:lnTo>
                    <a:pt x="88" y="0"/>
                  </a:lnTo>
                  <a:lnTo>
                    <a:pt x="92" y="7"/>
                  </a:lnTo>
                  <a:lnTo>
                    <a:pt x="92" y="16"/>
                  </a:lnTo>
                  <a:lnTo>
                    <a:pt x="88" y="23"/>
                  </a:lnTo>
                  <a:lnTo>
                    <a:pt x="7" y="54"/>
                  </a:lnTo>
                  <a:lnTo>
                    <a:pt x="0" y="32"/>
                  </a:lnTo>
                  <a:close/>
                </a:path>
              </a:pathLst>
            </a:custGeom>
            <a:solidFill>
              <a:srgbClr val="004EFF"/>
            </a:solidFill>
            <a:ln w="9525">
              <a:noFill/>
              <a:round/>
            </a:ln>
          </p:spPr>
          <p:txBody>
            <a:bodyPr/>
            <a:lstStyle/>
            <a:p>
              <a:endParaRPr lang="zh-CN" altLang="en-US" dirty="0">
                <a:ea typeface="黑体" panose="02010609060101010101" pitchFamily="2" charset="-122"/>
              </a:endParaRPr>
            </a:p>
          </p:txBody>
        </p:sp>
        <p:sp>
          <p:nvSpPr>
            <p:cNvPr id="1066" name="Freeform 123"/>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 name="T21" fmla="*/ 0 w 92"/>
                <a:gd name="T22" fmla="*/ 0 h 54"/>
                <a:gd name="T23" fmla="*/ 92 w 92"/>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54">
                  <a:moveTo>
                    <a:pt x="0" y="32"/>
                  </a:moveTo>
                  <a:lnTo>
                    <a:pt x="88" y="0"/>
                  </a:lnTo>
                  <a:lnTo>
                    <a:pt x="92" y="7"/>
                  </a:lnTo>
                  <a:lnTo>
                    <a:pt x="92" y="16"/>
                  </a:lnTo>
                  <a:lnTo>
                    <a:pt x="88" y="23"/>
                  </a:lnTo>
                  <a:lnTo>
                    <a:pt x="7" y="54"/>
                  </a:lnTo>
                  <a:lnTo>
                    <a:pt x="0" y="32"/>
                  </a:lnTo>
                  <a:close/>
                </a:path>
              </a:pathLst>
            </a:custGeom>
            <a:solidFill>
              <a:srgbClr val="004EFF"/>
            </a:solidFill>
            <a:ln w="4763">
              <a:solidFill>
                <a:srgbClr val="000000"/>
              </a:solidFill>
              <a:round/>
            </a:ln>
          </p:spPr>
          <p:txBody>
            <a:bodyPr/>
            <a:lstStyle/>
            <a:p>
              <a:endParaRPr lang="zh-CN" altLang="en-US" dirty="0">
                <a:ea typeface="黑体" panose="02010609060101010101" pitchFamily="2" charset="-122"/>
              </a:endParaRPr>
            </a:p>
          </p:txBody>
        </p:sp>
        <p:sp>
          <p:nvSpPr>
            <p:cNvPr id="1067" name="Freeform 124"/>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89"/>
                <a:gd name="T41" fmla="*/ 170 w 17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w="9525">
              <a:noFill/>
              <a:round/>
            </a:ln>
          </p:spPr>
          <p:txBody>
            <a:bodyPr/>
            <a:lstStyle/>
            <a:p>
              <a:endParaRPr lang="zh-CN" altLang="en-US" dirty="0">
                <a:ea typeface="黑体" panose="02010609060101010101" pitchFamily="2" charset="-122"/>
              </a:endParaRPr>
            </a:p>
          </p:txBody>
        </p:sp>
        <p:sp>
          <p:nvSpPr>
            <p:cNvPr id="1068" name="Freeform 125"/>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89"/>
                <a:gd name="T41" fmla="*/ 170 w 17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w="4763">
              <a:solidFill>
                <a:srgbClr val="000000"/>
              </a:solidFill>
              <a:round/>
            </a:ln>
          </p:spPr>
          <p:txBody>
            <a:bodyPr/>
            <a:lstStyle/>
            <a:p>
              <a:endParaRPr lang="zh-CN" altLang="en-US" dirty="0">
                <a:ea typeface="黑体" panose="02010609060101010101" pitchFamily="2" charset="-122"/>
              </a:endParaRPr>
            </a:p>
          </p:txBody>
        </p:sp>
        <p:sp>
          <p:nvSpPr>
            <p:cNvPr id="1069" name="Freeform 126"/>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6"/>
                <a:gd name="T169" fmla="*/ 0 h 193"/>
                <a:gd name="T170" fmla="*/ 236 w 236"/>
                <a:gd name="T171" fmla="*/ 193 h 19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w="9525">
              <a:noFill/>
              <a:round/>
            </a:ln>
          </p:spPr>
          <p:txBody>
            <a:bodyPr/>
            <a:lstStyle/>
            <a:p>
              <a:endParaRPr lang="zh-CN" altLang="en-US" dirty="0">
                <a:ea typeface="黑体" panose="02010609060101010101" pitchFamily="2" charset="-122"/>
              </a:endParaRPr>
            </a:p>
          </p:txBody>
        </p:sp>
        <p:sp>
          <p:nvSpPr>
            <p:cNvPr id="1070" name="Freeform 127"/>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6"/>
                <a:gd name="T169" fmla="*/ 0 h 193"/>
                <a:gd name="T170" fmla="*/ 236 w 236"/>
                <a:gd name="T171" fmla="*/ 193 h 19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w="4763">
              <a:solidFill>
                <a:srgbClr val="000000"/>
              </a:solidFill>
              <a:round/>
            </a:ln>
          </p:spPr>
          <p:txBody>
            <a:bodyPr/>
            <a:lstStyle/>
            <a:p>
              <a:endParaRPr lang="zh-CN" altLang="en-US" dirty="0">
                <a:ea typeface="黑体" panose="02010609060101010101" pitchFamily="2" charset="-122"/>
              </a:endParaRPr>
            </a:p>
          </p:txBody>
        </p:sp>
        <p:sp>
          <p:nvSpPr>
            <p:cNvPr id="1071" name="Freeform 128"/>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54"/>
                <a:gd name="T47" fmla="*/ 69 w 69"/>
                <a:gd name="T48" fmla="*/ 54 h 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w="9525">
              <a:noFill/>
              <a:round/>
            </a:ln>
          </p:spPr>
          <p:txBody>
            <a:bodyPr/>
            <a:lstStyle/>
            <a:p>
              <a:endParaRPr lang="zh-CN" altLang="en-US" dirty="0">
                <a:ea typeface="黑体" panose="02010609060101010101" pitchFamily="2" charset="-122"/>
              </a:endParaRPr>
            </a:p>
          </p:txBody>
        </p:sp>
        <p:sp>
          <p:nvSpPr>
            <p:cNvPr id="1072" name="Freeform 129"/>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54"/>
                <a:gd name="T47" fmla="*/ 69 w 69"/>
                <a:gd name="T48" fmla="*/ 54 h 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w="4763">
              <a:solidFill>
                <a:srgbClr val="000000"/>
              </a:solidFill>
              <a:round/>
            </a:ln>
          </p:spPr>
          <p:txBody>
            <a:bodyPr/>
            <a:lstStyle/>
            <a:p>
              <a:endParaRPr lang="zh-CN" altLang="en-US" dirty="0">
                <a:ea typeface="黑体" panose="02010609060101010101" pitchFamily="2" charset="-122"/>
              </a:endParaRPr>
            </a:p>
          </p:txBody>
        </p:sp>
        <p:sp>
          <p:nvSpPr>
            <p:cNvPr id="1073" name="Freeform 130"/>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8 w 111"/>
                <a:gd name="T19" fmla="*/ 92 h 149"/>
                <a:gd name="T20" fmla="*/ 95 w 111"/>
                <a:gd name="T21" fmla="*/ 105 h 149"/>
                <a:gd name="T22" fmla="*/ 92 w 111"/>
                <a:gd name="T23" fmla="*/ 114 h 149"/>
                <a:gd name="T24" fmla="*/ 86 w 111"/>
                <a:gd name="T25" fmla="*/ 117 h 149"/>
                <a:gd name="T26" fmla="*/ 76 w 111"/>
                <a:gd name="T27" fmla="*/ 117 h 149"/>
                <a:gd name="T28" fmla="*/ 63 w 111"/>
                <a:gd name="T29" fmla="*/ 127 h 149"/>
                <a:gd name="T30" fmla="*/ 51 w 111"/>
                <a:gd name="T31" fmla="*/ 149 h 149"/>
                <a:gd name="T32" fmla="*/ 0 w 111"/>
                <a:gd name="T33" fmla="*/ 105 h 149"/>
                <a:gd name="T34" fmla="*/ 26 w 111"/>
                <a:gd name="T35" fmla="*/ 0 h 149"/>
                <a:gd name="T36" fmla="*/ 101 w 111"/>
                <a:gd name="T37" fmla="*/ 13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1"/>
                <a:gd name="T58" fmla="*/ 0 h 149"/>
                <a:gd name="T59" fmla="*/ 111 w 111"/>
                <a:gd name="T60" fmla="*/ 149 h 1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9525">
              <a:noFill/>
              <a:round/>
            </a:ln>
          </p:spPr>
          <p:txBody>
            <a:bodyPr/>
            <a:lstStyle/>
            <a:p>
              <a:endParaRPr lang="zh-CN" altLang="en-US" dirty="0">
                <a:ea typeface="黑体" panose="02010609060101010101" pitchFamily="2" charset="-122"/>
              </a:endParaRPr>
            </a:p>
          </p:txBody>
        </p:sp>
        <p:sp>
          <p:nvSpPr>
            <p:cNvPr id="1074" name="Freeform 131"/>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5 w 111"/>
                <a:gd name="T19" fmla="*/ 105 h 149"/>
                <a:gd name="T20" fmla="*/ 92 w 111"/>
                <a:gd name="T21" fmla="*/ 114 h 149"/>
                <a:gd name="T22" fmla="*/ 86 w 111"/>
                <a:gd name="T23" fmla="*/ 117 h 149"/>
                <a:gd name="T24" fmla="*/ 76 w 111"/>
                <a:gd name="T25" fmla="*/ 117 h 149"/>
                <a:gd name="T26" fmla="*/ 63 w 111"/>
                <a:gd name="T27" fmla="*/ 127 h 149"/>
                <a:gd name="T28" fmla="*/ 51 w 111"/>
                <a:gd name="T29" fmla="*/ 149 h 149"/>
                <a:gd name="T30" fmla="*/ 0 w 111"/>
                <a:gd name="T31" fmla="*/ 105 h 149"/>
                <a:gd name="T32" fmla="*/ 26 w 111"/>
                <a:gd name="T33" fmla="*/ 0 h 149"/>
                <a:gd name="T34" fmla="*/ 101 w 111"/>
                <a:gd name="T35" fmla="*/ 13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1"/>
                <a:gd name="T55" fmla="*/ 0 h 149"/>
                <a:gd name="T56" fmla="*/ 111 w 111"/>
                <a:gd name="T57" fmla="*/ 149 h 1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4763">
              <a:solidFill>
                <a:srgbClr val="000000"/>
              </a:solidFill>
              <a:round/>
            </a:ln>
          </p:spPr>
          <p:txBody>
            <a:bodyPr/>
            <a:lstStyle/>
            <a:p>
              <a:endParaRPr lang="zh-CN" altLang="en-US" dirty="0">
                <a:ea typeface="黑体" panose="02010609060101010101" pitchFamily="2" charset="-122"/>
              </a:endParaRPr>
            </a:p>
          </p:txBody>
        </p:sp>
        <p:sp>
          <p:nvSpPr>
            <p:cNvPr id="1075" name="Freeform 132"/>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24"/>
                <a:gd name="T62" fmla="*/ 133 w 133"/>
                <a:gd name="T63" fmla="*/ 124 h 1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8F5B1A"/>
            </a:solidFill>
            <a:ln w="9525">
              <a:noFill/>
              <a:round/>
            </a:ln>
          </p:spPr>
          <p:txBody>
            <a:bodyPr/>
            <a:lstStyle/>
            <a:p>
              <a:endParaRPr lang="zh-CN" altLang="en-US" dirty="0">
                <a:ea typeface="黑体" panose="02010609060101010101" pitchFamily="2" charset="-122"/>
              </a:endParaRPr>
            </a:p>
          </p:txBody>
        </p:sp>
        <p:sp>
          <p:nvSpPr>
            <p:cNvPr id="1076" name="Freeform 133"/>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3"/>
                <a:gd name="T61" fmla="*/ 0 h 124"/>
                <a:gd name="T62" fmla="*/ 133 w 133"/>
                <a:gd name="T63" fmla="*/ 124 h 1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chemeClr val="tx1"/>
            </a:solidFill>
            <a:ln w="4763">
              <a:solidFill>
                <a:srgbClr val="000000"/>
              </a:solidFill>
              <a:round/>
            </a:ln>
          </p:spPr>
          <p:txBody>
            <a:bodyPr/>
            <a:lstStyle/>
            <a:p>
              <a:endParaRPr lang="zh-CN" altLang="en-US" dirty="0">
                <a:ea typeface="黑体" panose="02010609060101010101" pitchFamily="2" charset="-122"/>
              </a:endParaRPr>
            </a:p>
          </p:txBody>
        </p:sp>
        <p:sp>
          <p:nvSpPr>
            <p:cNvPr id="1077" name="Freeform 134"/>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7"/>
                <a:gd name="T103" fmla="*/ 0 h 446"/>
                <a:gd name="T104" fmla="*/ 327 w 327"/>
                <a:gd name="T105" fmla="*/ 446 h 4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w="9525">
              <a:noFill/>
              <a:round/>
            </a:ln>
          </p:spPr>
          <p:txBody>
            <a:bodyPr/>
            <a:lstStyle/>
            <a:p>
              <a:endParaRPr lang="zh-CN" altLang="en-US" dirty="0">
                <a:ea typeface="黑体" panose="02010609060101010101" pitchFamily="2" charset="-122"/>
              </a:endParaRPr>
            </a:p>
          </p:txBody>
        </p:sp>
        <p:sp>
          <p:nvSpPr>
            <p:cNvPr id="1078" name="Freeform 135"/>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7"/>
                <a:gd name="T103" fmla="*/ 0 h 446"/>
                <a:gd name="T104" fmla="*/ 327 w 327"/>
                <a:gd name="T105" fmla="*/ 446 h 4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w="4763">
              <a:solidFill>
                <a:srgbClr val="000000"/>
              </a:solidFill>
              <a:round/>
            </a:ln>
          </p:spPr>
          <p:txBody>
            <a:bodyPr/>
            <a:lstStyle/>
            <a:p>
              <a:endParaRPr lang="zh-CN" altLang="en-US" dirty="0">
                <a:ea typeface="黑体" panose="02010609060101010101" pitchFamily="2" charset="-122"/>
              </a:endParaRPr>
            </a:p>
          </p:txBody>
        </p:sp>
        <p:sp>
          <p:nvSpPr>
            <p:cNvPr id="1079" name="Freeform 136"/>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6"/>
                <a:gd name="T37" fmla="*/ 0 h 243"/>
                <a:gd name="T38" fmla="*/ 136 w 136"/>
                <a:gd name="T39" fmla="*/ 243 h 2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w="9525">
              <a:noFill/>
              <a:round/>
            </a:ln>
          </p:spPr>
          <p:txBody>
            <a:bodyPr/>
            <a:lstStyle/>
            <a:p>
              <a:endParaRPr lang="zh-CN" altLang="en-US" dirty="0">
                <a:ea typeface="黑体" panose="02010609060101010101" pitchFamily="2" charset="-122"/>
              </a:endParaRPr>
            </a:p>
          </p:txBody>
        </p:sp>
        <p:sp>
          <p:nvSpPr>
            <p:cNvPr id="1080" name="Freeform 137"/>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6"/>
                <a:gd name="T37" fmla="*/ 0 h 243"/>
                <a:gd name="T38" fmla="*/ 136 w 136"/>
                <a:gd name="T39" fmla="*/ 243 h 2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w="4763">
              <a:solidFill>
                <a:srgbClr val="000000"/>
              </a:solidFill>
              <a:round/>
            </a:ln>
          </p:spPr>
          <p:txBody>
            <a:bodyPr/>
            <a:lstStyle/>
            <a:p>
              <a:endParaRPr lang="zh-CN" altLang="en-US" dirty="0">
                <a:ea typeface="黑体" panose="02010609060101010101" pitchFamily="2" charset="-122"/>
              </a:endParaRPr>
            </a:p>
          </p:txBody>
        </p:sp>
      </p:grpSp>
      <p:sp>
        <p:nvSpPr>
          <p:cNvPr id="1033" name="Rectangle 138"/>
          <p:cNvSpPr>
            <a:spLocks noChangeArrowheads="1"/>
          </p:cNvSpPr>
          <p:nvPr/>
        </p:nvSpPr>
        <p:spPr bwMode="auto">
          <a:xfrm>
            <a:off x="1424782" y="2369601"/>
            <a:ext cx="1510268" cy="2396437"/>
          </a:xfrm>
          <a:prstGeom prst="rect">
            <a:avLst/>
          </a:prstGeom>
          <a:solidFill>
            <a:srgbClr val="FFFF99"/>
          </a:solidFill>
          <a:ln w="9525">
            <a:solidFill>
              <a:schemeClr val="folHlink"/>
            </a:solidFill>
            <a:prstDash val="sysDot"/>
            <a:miter lim="800000"/>
          </a:ln>
        </p:spPr>
        <p:txBody>
          <a:bodyPr wrap="none" lIns="91074" tIns="45537" rIns="91074" bIns="45537" anchor="ctr"/>
          <a:lstStyle/>
          <a:p>
            <a:endParaRPr lang="zh-CN" altLang="en-US" dirty="0">
              <a:ea typeface="黑体" panose="02010609060101010101" pitchFamily="2" charset="-122"/>
            </a:endParaRPr>
          </a:p>
        </p:txBody>
      </p:sp>
      <p:sp>
        <p:nvSpPr>
          <p:cNvPr id="1034" name="Line 139"/>
          <p:cNvSpPr>
            <a:spLocks noChangeShapeType="1"/>
          </p:cNvSpPr>
          <p:nvPr/>
        </p:nvSpPr>
        <p:spPr bwMode="auto">
          <a:xfrm>
            <a:off x="921359" y="2739011"/>
            <a:ext cx="587327" cy="0"/>
          </a:xfrm>
          <a:prstGeom prst="line">
            <a:avLst/>
          </a:prstGeom>
          <a:noFill/>
          <a:ln w="9525">
            <a:solidFill>
              <a:schemeClr val="folHlink"/>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035" name="Text Box 140"/>
          <p:cNvSpPr txBox="1">
            <a:spLocks noChangeArrowheads="1"/>
          </p:cNvSpPr>
          <p:nvPr/>
        </p:nvSpPr>
        <p:spPr bwMode="auto">
          <a:xfrm>
            <a:off x="1399453" y="4777087"/>
            <a:ext cx="1766924" cy="461295"/>
          </a:xfrm>
          <a:prstGeom prst="rect">
            <a:avLst/>
          </a:prstGeom>
          <a:noFill/>
          <a:ln w="9525">
            <a:noFill/>
            <a:miter lim="800000"/>
          </a:ln>
        </p:spPr>
        <p:txBody>
          <a:bodyPr wrap="none" lIns="91074" tIns="45537" rIns="91074" bIns="45537">
            <a:spAutoFit/>
          </a:bodyPr>
          <a:lstStyle/>
          <a:p>
            <a:r>
              <a:rPr kumimoji="1" lang="en-US" altLang="zh-CN" sz="2400" dirty="0">
                <a:solidFill>
                  <a:schemeClr val="folHlink"/>
                </a:solidFill>
                <a:latin typeface="Arial" panose="020B0604020202020204" pitchFamily="34" charset="0"/>
                <a:ea typeface="黑体" panose="02010609060101010101" pitchFamily="2" charset="-122"/>
              </a:rPr>
              <a:t>FTP </a:t>
            </a:r>
            <a:r>
              <a:rPr kumimoji="1" lang="zh-CN" altLang="en-US" sz="2400" dirty="0">
                <a:solidFill>
                  <a:schemeClr val="folHlink"/>
                </a:solidFill>
                <a:latin typeface="Arial" panose="020B0604020202020204" pitchFamily="34" charset="0"/>
                <a:ea typeface="黑体" panose="02010609060101010101" pitchFamily="2" charset="-122"/>
              </a:rPr>
              <a:t>客户端</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1036" name="Text Box 141"/>
          <p:cNvSpPr txBox="1">
            <a:spLocks noChangeArrowheads="1"/>
          </p:cNvSpPr>
          <p:nvPr/>
        </p:nvSpPr>
        <p:spPr bwMode="auto">
          <a:xfrm>
            <a:off x="6139224" y="4777087"/>
            <a:ext cx="2074701" cy="461295"/>
          </a:xfrm>
          <a:prstGeom prst="rect">
            <a:avLst/>
          </a:prstGeom>
          <a:noFill/>
          <a:ln w="9525">
            <a:noFill/>
            <a:miter lim="800000"/>
          </a:ln>
        </p:spPr>
        <p:txBody>
          <a:bodyPr wrap="none" lIns="91074" tIns="45537" rIns="91074" bIns="45537">
            <a:spAutoFit/>
          </a:bodyPr>
          <a:lstStyle/>
          <a:p>
            <a:r>
              <a:rPr kumimoji="1" lang="en-US" altLang="zh-CN" sz="2400" dirty="0">
                <a:solidFill>
                  <a:schemeClr val="folHlink"/>
                </a:solidFill>
                <a:latin typeface="Arial" panose="020B0604020202020204" pitchFamily="34" charset="0"/>
                <a:ea typeface="黑体" panose="02010609060101010101" pitchFamily="2" charset="-122"/>
              </a:rPr>
              <a:t>FTP </a:t>
            </a:r>
            <a:r>
              <a:rPr kumimoji="1" lang="zh-CN" altLang="en-US" sz="2400" dirty="0">
                <a:solidFill>
                  <a:schemeClr val="folHlink"/>
                </a:solidFill>
                <a:latin typeface="Arial" panose="020B0604020202020204" pitchFamily="34" charset="0"/>
                <a:ea typeface="黑体" panose="02010609060101010101" pitchFamily="2" charset="-122"/>
              </a:rPr>
              <a:t>服务器端</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1037" name="AutoShape 142"/>
          <p:cNvSpPr>
            <a:spLocks noChangeArrowheads="1"/>
          </p:cNvSpPr>
          <p:nvPr/>
        </p:nvSpPr>
        <p:spPr bwMode="auto">
          <a:xfrm>
            <a:off x="334033" y="3844088"/>
            <a:ext cx="587326" cy="830386"/>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38" name="Line 143"/>
          <p:cNvSpPr>
            <a:spLocks noChangeShapeType="1"/>
          </p:cNvSpPr>
          <p:nvPr/>
        </p:nvSpPr>
        <p:spPr bwMode="auto">
          <a:xfrm>
            <a:off x="921359" y="4259280"/>
            <a:ext cx="587327" cy="0"/>
          </a:xfrm>
          <a:prstGeom prst="line">
            <a:avLst/>
          </a:prstGeom>
          <a:noFill/>
          <a:ln w="9525">
            <a:solidFill>
              <a:schemeClr val="folHlink"/>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039" name="Line 144"/>
          <p:cNvSpPr>
            <a:spLocks noChangeShapeType="1"/>
          </p:cNvSpPr>
          <p:nvPr/>
        </p:nvSpPr>
        <p:spPr bwMode="auto">
          <a:xfrm>
            <a:off x="7717566" y="4259280"/>
            <a:ext cx="587326" cy="0"/>
          </a:xfrm>
          <a:prstGeom prst="line">
            <a:avLst/>
          </a:prstGeom>
          <a:noFill/>
          <a:ln w="9525">
            <a:solidFill>
              <a:schemeClr val="folHlink"/>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040" name="AutoShape 145"/>
          <p:cNvSpPr>
            <a:spLocks noChangeArrowheads="1"/>
          </p:cNvSpPr>
          <p:nvPr/>
        </p:nvSpPr>
        <p:spPr bwMode="auto">
          <a:xfrm>
            <a:off x="8304892" y="3844088"/>
            <a:ext cx="587327" cy="830386"/>
          </a:xfrm>
          <a:prstGeom prst="can">
            <a:avLst>
              <a:gd name="adj" fmla="val 35445"/>
            </a:avLst>
          </a:prstGeom>
          <a:gradFill rotWithShape="1">
            <a:gsLst>
              <a:gs pos="0">
                <a:srgbClr val="5E5E76"/>
              </a:gs>
              <a:gs pos="50000">
                <a:srgbClr val="CCCCFF"/>
              </a:gs>
              <a:gs pos="100000">
                <a:srgbClr val="5E5E76"/>
              </a:gs>
            </a:gsLst>
            <a:lin ang="0" scaled="1"/>
          </a:gra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1041" name="Line 146"/>
          <p:cNvSpPr>
            <a:spLocks noChangeShapeType="1"/>
          </p:cNvSpPr>
          <p:nvPr/>
        </p:nvSpPr>
        <p:spPr bwMode="auto">
          <a:xfrm>
            <a:off x="2767242" y="4305062"/>
            <a:ext cx="3691767" cy="0"/>
          </a:xfrm>
          <a:prstGeom prst="line">
            <a:avLst/>
          </a:prstGeom>
          <a:noFill/>
          <a:ln w="57150">
            <a:solidFill>
              <a:schemeClr val="folHlink"/>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1042" name="Line 147"/>
          <p:cNvSpPr>
            <a:spLocks noChangeShapeType="1"/>
          </p:cNvSpPr>
          <p:nvPr/>
        </p:nvSpPr>
        <p:spPr bwMode="auto">
          <a:xfrm>
            <a:off x="2767242" y="3476255"/>
            <a:ext cx="3691767" cy="0"/>
          </a:xfrm>
          <a:prstGeom prst="line">
            <a:avLst/>
          </a:prstGeom>
          <a:noFill/>
          <a:ln w="57150">
            <a:solidFill>
              <a:schemeClr val="hlink"/>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graphicFrame>
        <p:nvGraphicFramePr>
          <p:cNvPr id="1026" name="Object 148"/>
          <p:cNvGraphicFramePr>
            <a:graphicFrameLocks noChangeAspect="1"/>
          </p:cNvGraphicFramePr>
          <p:nvPr/>
        </p:nvGraphicFramePr>
        <p:xfrm>
          <a:off x="3522377" y="3106843"/>
          <a:ext cx="2181498" cy="1736549"/>
        </p:xfrm>
        <a:graphic>
          <a:graphicData uri="http://schemas.openxmlformats.org/presentationml/2006/ole">
            <mc:AlternateContent xmlns:mc="http://schemas.openxmlformats.org/markup-compatibility/2006">
              <mc:Choice xmlns:v="urn:schemas-microsoft-com:vml" Requires="v">
                <p:oleObj spid="_x0000_s115724" name="VISIO" r:id="rId1" imgW="3514725" imgH="2009775" progId="Visio.Drawing.11">
                  <p:embed/>
                </p:oleObj>
              </mc:Choice>
              <mc:Fallback>
                <p:oleObj name="VISIO" r:id="rId1" imgW="3514725" imgH="2009775" progId="Visio.Drawing.11">
                  <p:embed/>
                  <p:pic>
                    <p:nvPicPr>
                      <p:cNvPr id="0" name="Object 1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377" y="3106843"/>
                        <a:ext cx="2181498" cy="1736549"/>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43" name="Text Box 149"/>
          <p:cNvSpPr txBox="1">
            <a:spLocks noChangeArrowheads="1"/>
          </p:cNvSpPr>
          <p:nvPr/>
        </p:nvSpPr>
        <p:spPr bwMode="auto">
          <a:xfrm>
            <a:off x="4158779" y="3504671"/>
            <a:ext cx="1261145" cy="522851"/>
          </a:xfrm>
          <a:prstGeom prst="rect">
            <a:avLst/>
          </a:prstGeom>
          <a:noFill/>
          <a:ln w="9525">
            <a:noFill/>
            <a:miter lim="800000"/>
          </a:ln>
        </p:spPr>
        <p:txBody>
          <a:bodyPr wrap="none" lIns="91074" tIns="45537" rIns="91074" bIns="45537">
            <a:spAutoFit/>
          </a:bodyPr>
          <a:lstStyle/>
          <a:p>
            <a:r>
              <a:rPr kumimoji="1" lang="zh-CN" altLang="en-US" sz="2800" dirty="0">
                <a:solidFill>
                  <a:schemeClr val="folHlink"/>
                </a:solidFill>
                <a:latin typeface="Arial" panose="020B0604020202020204" pitchFamily="34" charset="0"/>
                <a:ea typeface="黑体" panose="02010609060101010101" pitchFamily="2" charset="-122"/>
              </a:rPr>
              <a:t>因特网</a:t>
            </a:r>
            <a:endParaRPr kumimoji="1" lang="zh-CN" altLang="en-US" sz="2800" dirty="0">
              <a:solidFill>
                <a:schemeClr val="folHlink"/>
              </a:solidFill>
              <a:latin typeface="Arial" panose="020B0604020202020204" pitchFamily="34" charset="0"/>
              <a:ea typeface="黑体" panose="02010609060101010101" pitchFamily="2" charset="-122"/>
            </a:endParaRPr>
          </a:p>
        </p:txBody>
      </p:sp>
      <p:sp>
        <p:nvSpPr>
          <p:cNvPr id="1044" name="Text Box 150"/>
          <p:cNvSpPr txBox="1">
            <a:spLocks noChangeArrowheads="1"/>
          </p:cNvSpPr>
          <p:nvPr/>
        </p:nvSpPr>
        <p:spPr bwMode="auto">
          <a:xfrm>
            <a:off x="3625277" y="2472214"/>
            <a:ext cx="2109967" cy="461295"/>
          </a:xfrm>
          <a:prstGeom prst="rect">
            <a:avLst/>
          </a:prstGeom>
          <a:noFill/>
          <a:ln w="9525">
            <a:noFill/>
            <a:miter lim="800000"/>
          </a:ln>
        </p:spPr>
        <p:txBody>
          <a:bodyPr wrap="none" lIns="91074" tIns="45537" rIns="91074" bIns="45537">
            <a:spAutoFit/>
          </a:bodyPr>
          <a:lstStyle/>
          <a:p>
            <a:r>
              <a:rPr kumimoji="1" lang="en-US" altLang="zh-CN" sz="2400" dirty="0">
                <a:solidFill>
                  <a:schemeClr val="folHlink"/>
                </a:solidFill>
                <a:latin typeface="Arial" panose="020B0604020202020204" pitchFamily="34" charset="0"/>
                <a:ea typeface="黑体" panose="02010609060101010101" pitchFamily="2" charset="-122"/>
              </a:rPr>
              <a:t>TCP </a:t>
            </a:r>
            <a:r>
              <a:rPr kumimoji="1" lang="zh-CN" altLang="en-US" sz="2400" dirty="0">
                <a:solidFill>
                  <a:schemeClr val="folHlink"/>
                </a:solidFill>
                <a:latin typeface="Arial" panose="020B0604020202020204" pitchFamily="34" charset="0"/>
                <a:ea typeface="黑体" panose="02010609060101010101" pitchFamily="2" charset="-122"/>
              </a:rPr>
              <a:t>控制连接</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1045" name="Text Box 151"/>
          <p:cNvSpPr txBox="1">
            <a:spLocks noChangeArrowheads="1"/>
          </p:cNvSpPr>
          <p:nvPr/>
        </p:nvSpPr>
        <p:spPr bwMode="auto">
          <a:xfrm>
            <a:off x="3698099" y="5031255"/>
            <a:ext cx="2109967" cy="461295"/>
          </a:xfrm>
          <a:prstGeom prst="rect">
            <a:avLst/>
          </a:prstGeom>
          <a:noFill/>
          <a:ln w="9525">
            <a:noFill/>
            <a:miter lim="800000"/>
          </a:ln>
        </p:spPr>
        <p:txBody>
          <a:bodyPr wrap="none" lIns="91074" tIns="45537" rIns="91074" bIns="45537">
            <a:spAutoFit/>
          </a:bodyPr>
          <a:lstStyle/>
          <a:p>
            <a:r>
              <a:rPr kumimoji="1" lang="en-US" altLang="zh-CN" sz="2400" dirty="0">
                <a:solidFill>
                  <a:schemeClr val="folHlink"/>
                </a:solidFill>
                <a:latin typeface="Arial" panose="020B0604020202020204" pitchFamily="34" charset="0"/>
                <a:ea typeface="黑体" panose="02010609060101010101" pitchFamily="2" charset="-122"/>
              </a:rPr>
              <a:t>TCP </a:t>
            </a:r>
            <a:r>
              <a:rPr kumimoji="1" lang="zh-CN" altLang="en-US" sz="2400" dirty="0">
                <a:solidFill>
                  <a:schemeClr val="folHlink"/>
                </a:solidFill>
                <a:latin typeface="Arial" panose="020B0604020202020204" pitchFamily="34" charset="0"/>
                <a:ea typeface="黑体" panose="02010609060101010101" pitchFamily="2" charset="-122"/>
              </a:rPr>
              <a:t>数据连接</a:t>
            </a:r>
            <a:endParaRPr kumimoji="1" lang="zh-CN" altLang="en-US" sz="2400" dirty="0">
              <a:solidFill>
                <a:schemeClr val="folHlink"/>
              </a:solidFill>
              <a:latin typeface="Arial" panose="020B0604020202020204" pitchFamily="34" charset="0"/>
              <a:ea typeface="黑体" panose="02010609060101010101" pitchFamily="2" charset="-122"/>
            </a:endParaRPr>
          </a:p>
        </p:txBody>
      </p:sp>
      <p:sp>
        <p:nvSpPr>
          <p:cNvPr id="1046" name="Line 152"/>
          <p:cNvSpPr>
            <a:spLocks noChangeShapeType="1"/>
          </p:cNvSpPr>
          <p:nvPr/>
        </p:nvSpPr>
        <p:spPr bwMode="auto">
          <a:xfrm flipH="1" flipV="1">
            <a:off x="3354569" y="4305063"/>
            <a:ext cx="922941" cy="645680"/>
          </a:xfrm>
          <a:prstGeom prst="line">
            <a:avLst/>
          </a:prstGeom>
          <a:noFill/>
          <a:ln w="9525">
            <a:solidFill>
              <a:schemeClr val="folHlink"/>
            </a:solidFill>
            <a:round/>
            <a:tailEnd type="none" w="sm" len="med"/>
          </a:ln>
        </p:spPr>
        <p:txBody>
          <a:bodyPr lIns="91074" tIns="45537" rIns="91074" bIns="45537"/>
          <a:lstStyle/>
          <a:p>
            <a:endParaRPr lang="zh-CN" altLang="en-US" dirty="0">
              <a:ea typeface="黑体" panose="02010609060101010101" pitchFamily="2" charset="-122"/>
            </a:endParaRPr>
          </a:p>
        </p:txBody>
      </p:sp>
      <p:sp>
        <p:nvSpPr>
          <p:cNvPr id="1047" name="Line 153"/>
          <p:cNvSpPr>
            <a:spLocks noChangeShapeType="1"/>
          </p:cNvSpPr>
          <p:nvPr/>
        </p:nvSpPr>
        <p:spPr bwMode="auto">
          <a:xfrm flipV="1">
            <a:off x="4864837" y="4305063"/>
            <a:ext cx="1006845" cy="645680"/>
          </a:xfrm>
          <a:prstGeom prst="line">
            <a:avLst/>
          </a:prstGeom>
          <a:noFill/>
          <a:ln w="9525">
            <a:solidFill>
              <a:schemeClr val="folHlink"/>
            </a:solidFill>
            <a:round/>
            <a:tailEnd type="none" w="sm" len="med"/>
          </a:ln>
        </p:spPr>
        <p:txBody>
          <a:bodyPr lIns="91074" tIns="45537" rIns="91074" bIns="45537"/>
          <a:lstStyle/>
          <a:p>
            <a:endParaRPr lang="zh-CN" altLang="en-US" dirty="0">
              <a:ea typeface="黑体" panose="02010609060101010101" pitchFamily="2" charset="-122"/>
            </a:endParaRPr>
          </a:p>
        </p:txBody>
      </p:sp>
      <p:sp>
        <p:nvSpPr>
          <p:cNvPr id="1048" name="Line 154"/>
          <p:cNvSpPr>
            <a:spLocks noChangeShapeType="1"/>
          </p:cNvSpPr>
          <p:nvPr/>
        </p:nvSpPr>
        <p:spPr bwMode="auto">
          <a:xfrm>
            <a:off x="4780932" y="2922138"/>
            <a:ext cx="1090750" cy="554116"/>
          </a:xfrm>
          <a:prstGeom prst="line">
            <a:avLst/>
          </a:prstGeom>
          <a:noFill/>
          <a:ln w="9525">
            <a:solidFill>
              <a:schemeClr val="folHlink"/>
            </a:solidFill>
            <a:round/>
            <a:tailEnd type="none" w="sm" len="med"/>
          </a:ln>
        </p:spPr>
        <p:txBody>
          <a:bodyPr lIns="91074" tIns="45537" rIns="91074" bIns="45537"/>
          <a:lstStyle/>
          <a:p>
            <a:endParaRPr lang="zh-CN" altLang="en-US" dirty="0">
              <a:ea typeface="黑体" panose="02010609060101010101" pitchFamily="2" charset="-122"/>
            </a:endParaRPr>
          </a:p>
        </p:txBody>
      </p:sp>
      <p:sp>
        <p:nvSpPr>
          <p:cNvPr id="1049" name="Line 155"/>
          <p:cNvSpPr>
            <a:spLocks noChangeShapeType="1"/>
          </p:cNvSpPr>
          <p:nvPr/>
        </p:nvSpPr>
        <p:spPr bwMode="auto">
          <a:xfrm flipH="1">
            <a:off x="3270665" y="2922138"/>
            <a:ext cx="1006845" cy="554116"/>
          </a:xfrm>
          <a:prstGeom prst="line">
            <a:avLst/>
          </a:prstGeom>
          <a:noFill/>
          <a:ln w="9525">
            <a:solidFill>
              <a:schemeClr val="folHlink"/>
            </a:solidFill>
            <a:round/>
            <a:tailEnd type="none" w="sm" len="med"/>
          </a:ln>
        </p:spPr>
        <p:txBody>
          <a:bodyPr lIns="91074" tIns="45537" rIns="91074" bIns="45537"/>
          <a:lstStyle/>
          <a:p>
            <a:endParaRPr lang="zh-CN" altLang="en-US" dirty="0">
              <a:ea typeface="黑体" panose="02010609060101010101" pitchFamily="2" charset="-122"/>
            </a:endParaRPr>
          </a:p>
        </p:txBody>
      </p:sp>
      <p:sp>
        <p:nvSpPr>
          <p:cNvPr id="1099932" name="Oval 156"/>
          <p:cNvSpPr>
            <a:spLocks noChangeArrowheads="1"/>
          </p:cNvSpPr>
          <p:nvPr/>
        </p:nvSpPr>
        <p:spPr bwMode="auto">
          <a:xfrm>
            <a:off x="1508686" y="2461164"/>
            <a:ext cx="1258556" cy="554116"/>
          </a:xfrm>
          <a:prstGeom prst="ellipse">
            <a:avLst/>
          </a:prstGeom>
          <a:solidFill>
            <a:srgbClr val="99FF33"/>
          </a:solidFill>
          <a:ln w="9525">
            <a:solidFill>
              <a:schemeClr val="tx1"/>
            </a:solidFill>
            <a:round/>
          </a:ln>
          <a:effectLst>
            <a:outerShdw dist="35921" dir="2700000" algn="ctr" rotWithShape="0">
              <a:schemeClr val="bg2"/>
            </a:outerShdw>
          </a:effectLst>
        </p:spPr>
        <p:txBody>
          <a:bodyPr wrap="none" lIns="91074" tIns="45537" rIns="91074" bIns="45537" anchor="ctr"/>
          <a:lstStyle/>
          <a:p>
            <a:pPr algn="ctr">
              <a:defRPr/>
            </a:pPr>
            <a:r>
              <a:rPr kumimoji="1" lang="zh-CN" altLang="en-US" sz="2000" dirty="0">
                <a:solidFill>
                  <a:schemeClr val="folHlink"/>
                </a:solidFill>
                <a:latin typeface="Arial" panose="020B0604020202020204" pitchFamily="34" charset="0"/>
                <a:ea typeface="黑体" panose="02010609060101010101" pitchFamily="2" charset="-122"/>
              </a:rPr>
              <a:t>用户界面</a:t>
            </a:r>
            <a:endParaRPr kumimoji="1" lang="zh-CN" altLang="en-US" sz="2000" dirty="0">
              <a:solidFill>
                <a:schemeClr val="folHlink"/>
              </a:solidFill>
              <a:latin typeface="Arial" panose="020B0604020202020204" pitchFamily="34" charset="0"/>
              <a:ea typeface="黑体" panose="02010609060101010101" pitchFamily="2" charset="-122"/>
            </a:endParaRPr>
          </a:p>
        </p:txBody>
      </p:sp>
      <p:sp>
        <p:nvSpPr>
          <p:cNvPr id="1051" name="Line 157"/>
          <p:cNvSpPr>
            <a:spLocks noChangeShapeType="1"/>
          </p:cNvSpPr>
          <p:nvPr/>
        </p:nvSpPr>
        <p:spPr bwMode="auto">
          <a:xfrm>
            <a:off x="2179916" y="3752524"/>
            <a:ext cx="0" cy="276269"/>
          </a:xfrm>
          <a:prstGeom prst="line">
            <a:avLst/>
          </a:prstGeom>
          <a:noFill/>
          <a:ln w="38100">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1099934" name="Oval 158"/>
          <p:cNvSpPr>
            <a:spLocks noChangeArrowheads="1"/>
          </p:cNvSpPr>
          <p:nvPr/>
        </p:nvSpPr>
        <p:spPr bwMode="auto">
          <a:xfrm>
            <a:off x="1508686" y="3198407"/>
            <a:ext cx="1258556" cy="554117"/>
          </a:xfrm>
          <a:prstGeom prst="ellipse">
            <a:avLst/>
          </a:prstGeom>
          <a:solidFill>
            <a:srgbClr val="FFCCCC"/>
          </a:solidFill>
          <a:ln w="9525">
            <a:solidFill>
              <a:schemeClr val="folHlink"/>
            </a:solidFill>
            <a:round/>
          </a:ln>
          <a:effectLst>
            <a:outerShdw dist="35921" dir="2700000" algn="ctr" rotWithShape="0">
              <a:schemeClr val="bg2"/>
            </a:outerShdw>
          </a:effectLst>
        </p:spPr>
        <p:txBody>
          <a:bodyPr wrap="none" lIns="91074" tIns="45537" rIns="91074" bIns="45537" anchor="ctr"/>
          <a:lstStyle/>
          <a:p>
            <a:pPr algn="ctr">
              <a:defRPr/>
            </a:pPr>
            <a:r>
              <a:rPr kumimoji="1" lang="zh-CN" altLang="en-US" sz="2000" dirty="0">
                <a:solidFill>
                  <a:schemeClr val="folHlink"/>
                </a:solidFill>
                <a:latin typeface="Arial" panose="020B0604020202020204" pitchFamily="34" charset="0"/>
                <a:ea typeface="黑体" panose="02010609060101010101" pitchFamily="2" charset="-122"/>
              </a:rPr>
              <a:t>控制进程</a:t>
            </a:r>
            <a:endParaRPr kumimoji="1" lang="zh-CN" altLang="en-US" sz="2000" dirty="0">
              <a:solidFill>
                <a:schemeClr val="folHlink"/>
              </a:solidFill>
              <a:latin typeface="Arial" panose="020B0604020202020204" pitchFamily="34" charset="0"/>
              <a:ea typeface="黑体" panose="02010609060101010101" pitchFamily="2" charset="-122"/>
            </a:endParaRPr>
          </a:p>
        </p:txBody>
      </p:sp>
      <p:sp>
        <p:nvSpPr>
          <p:cNvPr id="1099935" name="Oval 159"/>
          <p:cNvSpPr>
            <a:spLocks noChangeArrowheads="1"/>
          </p:cNvSpPr>
          <p:nvPr/>
        </p:nvSpPr>
        <p:spPr bwMode="auto">
          <a:xfrm>
            <a:off x="1508686" y="3937230"/>
            <a:ext cx="1258556" cy="737244"/>
          </a:xfrm>
          <a:prstGeom prst="ellipse">
            <a:avLst/>
          </a:prstGeom>
          <a:solidFill>
            <a:srgbClr val="CCECFF"/>
          </a:solidFill>
          <a:ln w="9525">
            <a:solidFill>
              <a:schemeClr val="folHlink"/>
            </a:solidFill>
            <a:round/>
          </a:ln>
          <a:effectLst>
            <a:outerShdw dist="35921" dir="2700000" algn="ctr" rotWithShape="0">
              <a:schemeClr val="bg2"/>
            </a:outerShdw>
          </a:effectLst>
        </p:spPr>
        <p:txBody>
          <a:bodyPr wrap="none" lIns="91074" tIns="45537" rIns="91074" bIns="45537" anchor="ctr"/>
          <a:lstStyle/>
          <a:p>
            <a:pPr algn="ctr">
              <a:defRPr/>
            </a:pPr>
            <a:r>
              <a:rPr kumimoji="1" lang="zh-CN" altLang="en-US" sz="2000" dirty="0">
                <a:solidFill>
                  <a:schemeClr val="folHlink"/>
                </a:solidFill>
                <a:latin typeface="Arial" panose="020B0604020202020204" pitchFamily="34" charset="0"/>
                <a:ea typeface="黑体" panose="02010609060101010101" pitchFamily="2" charset="-122"/>
              </a:rPr>
              <a:t>数据传送</a:t>
            </a:r>
            <a:endParaRPr kumimoji="1" lang="zh-CN" altLang="en-US" sz="2000" dirty="0">
              <a:solidFill>
                <a:schemeClr val="folHlink"/>
              </a:solidFill>
              <a:latin typeface="Arial" panose="020B0604020202020204" pitchFamily="34" charset="0"/>
              <a:ea typeface="黑体" panose="02010609060101010101" pitchFamily="2" charset="-122"/>
            </a:endParaRPr>
          </a:p>
          <a:p>
            <a:pPr algn="ctr">
              <a:defRPr/>
            </a:pPr>
            <a:r>
              <a:rPr kumimoji="1" lang="zh-CN" altLang="en-US" sz="2000" dirty="0">
                <a:solidFill>
                  <a:schemeClr val="folHlink"/>
                </a:solidFill>
                <a:latin typeface="Arial" panose="020B0604020202020204" pitchFamily="34" charset="0"/>
                <a:ea typeface="黑体" panose="02010609060101010101" pitchFamily="2" charset="-122"/>
              </a:rPr>
              <a:t>进程</a:t>
            </a:r>
            <a:endParaRPr kumimoji="1" lang="zh-CN" altLang="en-US" sz="2000" dirty="0">
              <a:solidFill>
                <a:schemeClr val="folHlink"/>
              </a:solidFill>
              <a:latin typeface="Arial" panose="020B0604020202020204" pitchFamily="34" charset="0"/>
              <a:ea typeface="黑体" panose="02010609060101010101" pitchFamily="2" charset="-122"/>
            </a:endParaRPr>
          </a:p>
        </p:txBody>
      </p:sp>
      <p:sp>
        <p:nvSpPr>
          <p:cNvPr id="1054" name="Line 160"/>
          <p:cNvSpPr>
            <a:spLocks noChangeShapeType="1"/>
          </p:cNvSpPr>
          <p:nvPr/>
        </p:nvSpPr>
        <p:spPr bwMode="auto">
          <a:xfrm>
            <a:off x="7130239" y="3752524"/>
            <a:ext cx="0" cy="276269"/>
          </a:xfrm>
          <a:prstGeom prst="line">
            <a:avLst/>
          </a:prstGeom>
          <a:noFill/>
          <a:ln w="38100">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1099937" name="Oval 161"/>
          <p:cNvSpPr>
            <a:spLocks noChangeArrowheads="1"/>
          </p:cNvSpPr>
          <p:nvPr/>
        </p:nvSpPr>
        <p:spPr bwMode="auto">
          <a:xfrm>
            <a:off x="6459009" y="3937230"/>
            <a:ext cx="1258557" cy="737244"/>
          </a:xfrm>
          <a:prstGeom prst="ellipse">
            <a:avLst/>
          </a:prstGeom>
          <a:solidFill>
            <a:srgbClr val="CCECFF"/>
          </a:solidFill>
          <a:ln w="9525" algn="ctr">
            <a:solidFill>
              <a:schemeClr val="folHlink"/>
            </a:solidFill>
            <a:round/>
          </a:ln>
          <a:effectLst>
            <a:outerShdw dist="35921" dir="2700000" algn="ctr" rotWithShape="0">
              <a:schemeClr val="bg2"/>
            </a:outerShdw>
          </a:effectLst>
        </p:spPr>
        <p:txBody>
          <a:bodyPr wrap="none" lIns="91074" tIns="45537" rIns="91074" bIns="45537" anchor="ctr"/>
          <a:lstStyle/>
          <a:p>
            <a:pPr algn="ctr">
              <a:defRPr/>
            </a:pPr>
            <a:r>
              <a:rPr kumimoji="1" lang="zh-CN" altLang="en-US" sz="2000" dirty="0">
                <a:solidFill>
                  <a:schemeClr val="folHlink"/>
                </a:solidFill>
                <a:latin typeface="Arial" panose="020B0604020202020204" pitchFamily="34" charset="0"/>
                <a:ea typeface="黑体" panose="02010609060101010101" pitchFamily="2" charset="-122"/>
              </a:rPr>
              <a:t>数据传送</a:t>
            </a:r>
            <a:endParaRPr kumimoji="1" lang="zh-CN" altLang="en-US" sz="2000" dirty="0">
              <a:solidFill>
                <a:schemeClr val="folHlink"/>
              </a:solidFill>
              <a:latin typeface="Arial" panose="020B0604020202020204" pitchFamily="34" charset="0"/>
              <a:ea typeface="黑体" panose="02010609060101010101" pitchFamily="2" charset="-122"/>
            </a:endParaRPr>
          </a:p>
          <a:p>
            <a:pPr algn="ctr">
              <a:defRPr/>
            </a:pPr>
            <a:r>
              <a:rPr kumimoji="1" lang="zh-CN" altLang="en-US" sz="2000" dirty="0">
                <a:solidFill>
                  <a:schemeClr val="folHlink"/>
                </a:solidFill>
                <a:latin typeface="Arial" panose="020B0604020202020204" pitchFamily="34" charset="0"/>
                <a:ea typeface="黑体" panose="02010609060101010101" pitchFamily="2" charset="-122"/>
              </a:rPr>
              <a:t>进程</a:t>
            </a:r>
            <a:endParaRPr kumimoji="1" lang="zh-CN" altLang="en-US" sz="2000" dirty="0">
              <a:solidFill>
                <a:schemeClr val="folHlink"/>
              </a:solidFill>
              <a:latin typeface="Arial" panose="020B0604020202020204" pitchFamily="34" charset="0"/>
              <a:ea typeface="黑体" panose="02010609060101010101" pitchFamily="2" charset="-122"/>
            </a:endParaRPr>
          </a:p>
        </p:txBody>
      </p:sp>
      <p:sp>
        <p:nvSpPr>
          <p:cNvPr id="84" name="灯片编号占位符 83"/>
          <p:cNvSpPr>
            <a:spLocks noGrp="1"/>
          </p:cNvSpPr>
          <p:nvPr>
            <p:ph type="sldNum" sz="quarter" idx="12"/>
          </p:nvPr>
        </p:nvSpPr>
        <p:spPr/>
        <p:txBody>
          <a:bodyPr/>
          <a:lstStyle/>
          <a:p>
            <a:fld id="{B6F15528-21DE-4FAA-801E-634DDDAF4B2B}" type="slidenum">
              <a:rPr lang="en-US" smtClean="0"/>
            </a:fld>
            <a:endParaRPr lang="en-US"/>
          </a:p>
        </p:txBody>
      </p:sp>
      <p:sp>
        <p:nvSpPr>
          <p:cNvPr id="85" name="页脚占位符 8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Rectangle 2"/>
          <p:cNvSpPr>
            <a:spLocks noGrp="1" noChangeArrowheads="1"/>
          </p:cNvSpPr>
          <p:nvPr>
            <p:ph type="body" idx="1"/>
          </p:nvPr>
        </p:nvSpPr>
        <p:spPr>
          <a:xfrm>
            <a:off x="467012" y="2120169"/>
            <a:ext cx="8401460" cy="4297168"/>
          </a:xfrm>
        </p:spPr>
        <p:txBody>
          <a:bodyPr/>
          <a:lstStyle/>
          <a:p>
            <a:pPr>
              <a:spcAft>
                <a:spcPct val="20000"/>
              </a:spcAft>
            </a:pPr>
            <a:r>
              <a:rPr lang="en-US" altLang="zh-CN" sz="2800" dirty="0" smtClean="0">
                <a:ea typeface="黑体" panose="02010609060101010101" pitchFamily="2" charset="-122"/>
              </a:rPr>
              <a:t> </a:t>
            </a:r>
            <a:r>
              <a:rPr lang="zh-CN" altLang="en-US" sz="2400" b="1" dirty="0" smtClean="0">
                <a:latin typeface="Times New Roman" panose="02020603050405020304" pitchFamily="18" charset="0"/>
                <a:ea typeface="黑体" panose="02010609060101010101" pitchFamily="2" charset="-122"/>
              </a:rPr>
              <a:t>当客户进程向服务器进程发出建立连接请求时，要寻找连接服务器进程的熟知端口</a:t>
            </a:r>
            <a:r>
              <a:rPr lang="en-US" altLang="zh-CN" sz="2400" b="1" dirty="0" smtClean="0">
                <a:latin typeface="Times New Roman" panose="02020603050405020304" pitchFamily="18" charset="0"/>
                <a:ea typeface="黑体" panose="02010609060101010101" pitchFamily="2" charset="-122"/>
              </a:rPr>
              <a:t>(21)</a:t>
            </a:r>
            <a:r>
              <a:rPr lang="zh-CN" altLang="en-US" sz="2400" b="1" dirty="0" smtClean="0">
                <a:latin typeface="Times New Roman" panose="02020603050405020304" pitchFamily="18" charset="0"/>
                <a:ea typeface="黑体" panose="02010609060101010101" pitchFamily="2" charset="-122"/>
              </a:rPr>
              <a:t>，同时还要告诉服务器进程自己的另一个端口号码，用于建立数据传送连接。</a:t>
            </a:r>
            <a:endParaRPr lang="zh-CN" altLang="en-US" sz="2400" b="1" dirty="0" smtClean="0">
              <a:latin typeface="Times New Roman" panose="02020603050405020304" pitchFamily="18" charset="0"/>
              <a:ea typeface="黑体" panose="02010609060101010101" pitchFamily="2" charset="-122"/>
            </a:endParaRPr>
          </a:p>
          <a:p>
            <a:pPr>
              <a:spcAft>
                <a:spcPct val="20000"/>
              </a:spcAft>
            </a:pPr>
            <a:r>
              <a:rPr lang="zh-CN" altLang="en-US" sz="2400" b="1" dirty="0" smtClean="0">
                <a:latin typeface="Times New Roman" panose="02020603050405020304" pitchFamily="18" charset="0"/>
                <a:ea typeface="黑体" panose="02010609060101010101" pitchFamily="2" charset="-122"/>
              </a:rPr>
              <a:t>接着，服务器进程用自己传送数据的熟知端口</a:t>
            </a:r>
            <a:r>
              <a:rPr lang="en-US" altLang="zh-CN" sz="2400" b="1" dirty="0" smtClean="0">
                <a:latin typeface="Times New Roman" panose="02020603050405020304" pitchFamily="18" charset="0"/>
                <a:ea typeface="黑体" panose="02010609060101010101" pitchFamily="2" charset="-122"/>
              </a:rPr>
              <a:t>(20)</a:t>
            </a:r>
            <a:r>
              <a:rPr lang="zh-CN" altLang="en-US" sz="2400" b="1" dirty="0" smtClean="0">
                <a:latin typeface="Times New Roman" panose="02020603050405020304" pitchFamily="18" charset="0"/>
                <a:ea typeface="黑体" panose="02010609060101010101" pitchFamily="2" charset="-122"/>
              </a:rPr>
              <a:t>与客户进程所提供的端口号码建立数据传送连接。</a:t>
            </a:r>
            <a:endParaRPr lang="zh-CN" altLang="en-US" sz="2400" b="1" dirty="0" smtClean="0">
              <a:latin typeface="Times New Roman" panose="02020603050405020304" pitchFamily="18" charset="0"/>
              <a:ea typeface="黑体" panose="02010609060101010101" pitchFamily="2" charset="-122"/>
            </a:endParaRPr>
          </a:p>
        </p:txBody>
      </p:sp>
      <p:sp>
        <p:nvSpPr>
          <p:cNvPr id="49156" name="Rectangle 3"/>
          <p:cNvSpPr>
            <a:spLocks noGrp="1" noChangeArrowheads="1"/>
          </p:cNvSpPr>
          <p:nvPr>
            <p:ph type="title"/>
          </p:nvPr>
        </p:nvSpPr>
        <p:spPr>
          <a:xfrm>
            <a:off x="520700" y="209550"/>
            <a:ext cx="7217308" cy="1453964"/>
          </a:xfrm>
        </p:spPr>
        <p:txBody>
          <a:bodyPr/>
          <a:lstStyle/>
          <a:p>
            <a:pPr algn="l" eaLnBrk="1" hangingPunct="1"/>
            <a:r>
              <a:rPr lang="en-US" altLang="zh-CN" dirty="0" smtClean="0"/>
              <a:t> </a:t>
            </a:r>
            <a:r>
              <a:rPr lang="zh-CN" altLang="en-US" sz="2800" dirty="0" smtClean="0">
                <a:latin typeface="Times New Roman" panose="02020603050405020304" pitchFamily="18" charset="0"/>
                <a:ea typeface="黑体" panose="02010609060101010101" pitchFamily="2" charset="-122"/>
              </a:rPr>
              <a:t>两个不同的端口号 </a:t>
            </a:r>
            <a:endParaRPr lang="zh-CN" altLang="en-US" sz="2800"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683895" y="606214"/>
            <a:ext cx="7750810" cy="974046"/>
          </a:xfrm>
        </p:spPr>
        <p:txBody>
          <a:bodyPr/>
          <a:lstStyle/>
          <a:p>
            <a:pPr algn="l" eaLnBrk="1" hangingPunct="1"/>
            <a:r>
              <a:rPr lang="en-US" altLang="zh-CN" sz="2800" dirty="0">
                <a:latin typeface="Times New Roman" panose="02020603050405020304" pitchFamily="18" charset="0"/>
                <a:ea typeface="黑体" panose="02010609060101010101" pitchFamily="2" charset="-122"/>
              </a:rPr>
              <a:t>6</a:t>
            </a:r>
            <a:r>
              <a:rPr lang="zh-CN" altLang="en-US" sz="2800" dirty="0" smtClean="0">
                <a:latin typeface="Times New Roman" panose="02020603050405020304" pitchFamily="18" charset="0"/>
                <a:ea typeface="黑体" panose="02010609060101010101" pitchFamily="2" charset="-122"/>
              </a:rPr>
              <a:t>.</a:t>
            </a:r>
            <a:r>
              <a:rPr lang="en-US" altLang="zh-CN" sz="2800" dirty="0">
                <a:latin typeface="Times New Roman" panose="02020603050405020304" pitchFamily="18" charset="0"/>
                <a:ea typeface="黑体" panose="02010609060101010101" pitchFamily="2" charset="-122"/>
              </a:rPr>
              <a:t>4</a:t>
            </a:r>
            <a:r>
              <a:rPr lang="en-US" altLang="zh-CN" sz="2800" dirty="0" smtClean="0">
                <a:latin typeface="Times New Roman" panose="02020603050405020304" pitchFamily="18" charset="0"/>
                <a:ea typeface="黑体" panose="02010609060101010101" pitchFamily="2" charset="-122"/>
              </a:rPr>
              <a:t>  WWW</a:t>
            </a:r>
            <a:r>
              <a:rPr lang="zh-CN" altLang="en-US" sz="2800" dirty="0" smtClean="0">
                <a:latin typeface="Times New Roman" panose="02020603050405020304" pitchFamily="18" charset="0"/>
                <a:ea typeface="黑体" panose="02010609060101010101" pitchFamily="2" charset="-122"/>
              </a:rPr>
              <a:t>应用和</a:t>
            </a:r>
            <a:r>
              <a:rPr lang="en-US" altLang="zh-CN" sz="2800" dirty="0" smtClean="0">
                <a:latin typeface="Times New Roman" panose="02020603050405020304" pitchFamily="18" charset="0"/>
                <a:ea typeface="黑体" panose="02010609060101010101" pitchFamily="2" charset="-122"/>
              </a:rPr>
              <a:t>HTTP</a:t>
            </a:r>
            <a:r>
              <a:rPr lang="zh-CN" altLang="en-US" sz="2800" dirty="0" smtClean="0">
                <a:latin typeface="Times New Roman" panose="02020603050405020304" pitchFamily="18" charset="0"/>
                <a:ea typeface="黑体" panose="02010609060101010101" pitchFamily="2" charset="-122"/>
              </a:rPr>
              <a:t>协议</a:t>
            </a:r>
            <a:r>
              <a:rPr lang="zh-CN" altLang="en-US" b="0" dirty="0" smtClean="0">
                <a:latin typeface="Times New Roman" panose="02020603050405020304" pitchFamily="18" charset="0"/>
                <a:ea typeface="黑体" panose="02010609060101010101" pitchFamily="2" charset="-122"/>
              </a:rPr>
              <a:t> </a:t>
            </a:r>
            <a:endParaRPr lang="zh-CN" altLang="en-US" b="0" dirty="0" smtClean="0">
              <a:latin typeface="Times New Roman" panose="02020603050405020304" pitchFamily="18" charset="0"/>
              <a:ea typeface="黑体" panose="02010609060101010101" pitchFamily="2" charset="-122"/>
            </a:endParaRPr>
          </a:p>
        </p:txBody>
      </p:sp>
      <p:sp>
        <p:nvSpPr>
          <p:cNvPr id="28677" name="Rectangle 3"/>
          <p:cNvSpPr>
            <a:spLocks noGrp="1" noChangeArrowheads="1"/>
          </p:cNvSpPr>
          <p:nvPr>
            <p:ph type="body" idx="1"/>
          </p:nvPr>
        </p:nvSpPr>
        <p:spPr>
          <a:xfrm>
            <a:off x="683895" y="1591310"/>
            <a:ext cx="7674822" cy="4470823"/>
          </a:xfrm>
        </p:spPr>
        <p:txBody>
          <a:bodyPr>
            <a:normAutofit fontScale="92500" lnSpcReduction="20000"/>
          </a:bodyPr>
          <a:lstStyle/>
          <a:p>
            <a:pPr eaLnBrk="1" hangingPunct="1">
              <a:lnSpc>
                <a:spcPct val="110000"/>
              </a:lnSpc>
              <a:buFontTx/>
              <a:buNone/>
            </a:pPr>
            <a:r>
              <a:rPr lang="en-US" altLang="zh-CN" sz="2400" b="1" dirty="0">
                <a:solidFill>
                  <a:srgbClr val="0000CC"/>
                </a:solidFill>
                <a:latin typeface="Times New Roman" panose="02020603050405020304" pitchFamily="18" charset="0"/>
                <a:ea typeface="黑体" panose="02010609060101010101" pitchFamily="2" charset="-122"/>
              </a:rPr>
              <a:t>6</a:t>
            </a:r>
            <a:r>
              <a:rPr lang="zh-CN" altLang="en-US" sz="2400" b="1" dirty="0" smtClean="0">
                <a:solidFill>
                  <a:srgbClr val="0000CC"/>
                </a:solidFill>
                <a:latin typeface="Times New Roman" panose="02020603050405020304" pitchFamily="18" charset="0"/>
                <a:ea typeface="黑体" panose="02010609060101010101" pitchFamily="2" charset="-122"/>
              </a:rPr>
              <a:t>.</a:t>
            </a:r>
            <a:r>
              <a:rPr lang="en-US" altLang="zh-CN" sz="2400" b="1" dirty="0">
                <a:solidFill>
                  <a:srgbClr val="0000CC"/>
                </a:solidFill>
                <a:latin typeface="Times New Roman" panose="02020603050405020304" pitchFamily="18" charset="0"/>
                <a:ea typeface="黑体" panose="02010609060101010101" pitchFamily="2" charset="-122"/>
              </a:rPr>
              <a:t>4</a:t>
            </a:r>
            <a:r>
              <a:rPr lang="en-US" altLang="zh-CN" sz="2400" b="1" dirty="0" smtClean="0">
                <a:solidFill>
                  <a:srgbClr val="0000CC"/>
                </a:solidFill>
                <a:latin typeface="Times New Roman" panose="02020603050405020304" pitchFamily="18" charset="0"/>
                <a:ea typeface="黑体" panose="02010609060101010101" pitchFamily="2" charset="-122"/>
              </a:rPr>
              <a:t>.1  WWW</a:t>
            </a:r>
            <a:r>
              <a:rPr lang="zh-CN" altLang="en-US" sz="2400" b="1" dirty="0" smtClean="0">
                <a:solidFill>
                  <a:srgbClr val="0000CC"/>
                </a:solidFill>
                <a:latin typeface="Times New Roman" panose="02020603050405020304" pitchFamily="18" charset="0"/>
                <a:ea typeface="黑体" panose="02010609060101010101" pitchFamily="2" charset="-122"/>
              </a:rPr>
              <a:t>服务的基本概念</a:t>
            </a:r>
            <a:r>
              <a:rPr lang="zh-CN" altLang="en-US" sz="2800" dirty="0" smtClean="0">
                <a:latin typeface="Times New Roman" panose="02020603050405020304" pitchFamily="18" charset="0"/>
                <a:ea typeface="黑体" panose="02010609060101010101" pitchFamily="2" charset="-122"/>
              </a:rPr>
              <a:t> </a:t>
            </a:r>
            <a:endParaRPr lang="zh-CN" altLang="en-US" sz="2800" dirty="0" smtClean="0">
              <a:latin typeface="Times New Roman" panose="02020603050405020304" pitchFamily="18" charset="0"/>
              <a:ea typeface="黑体" panose="02010609060101010101" pitchFamily="2" charset="-122"/>
            </a:endParaRPr>
          </a:p>
          <a:p>
            <a:pPr eaLnBrk="1" hangingPunct="1">
              <a:lnSpc>
                <a:spcPct val="110000"/>
              </a:lnSpc>
              <a:buFontTx/>
              <a:buNone/>
            </a:pPr>
            <a:endParaRPr lang="zh-CN" altLang="en-US" sz="800" dirty="0" smtClean="0">
              <a:latin typeface="Times New Roman" panose="02020603050405020304" pitchFamily="18" charset="0"/>
              <a:ea typeface="黑体" panose="02010609060101010101" pitchFamily="2" charset="-122"/>
            </a:endParaRPr>
          </a:p>
          <a:p>
            <a:pPr eaLnBrk="1" hangingPunct="1">
              <a:lnSpc>
                <a:spcPct val="110000"/>
              </a:lnSpc>
            </a:pPr>
            <a:r>
              <a:rPr lang="en-US" altLang="zh-CN" sz="2400" b="1" dirty="0" smtClean="0">
                <a:latin typeface="Times New Roman" panose="02020603050405020304" pitchFamily="18" charset="0"/>
                <a:ea typeface="黑体" panose="02010609060101010101" pitchFamily="2" charset="-122"/>
              </a:rPr>
              <a:t>WWW</a:t>
            </a:r>
            <a:r>
              <a:rPr lang="zh-CN" altLang="en-US" sz="2400" b="1" dirty="0" smtClean="0">
                <a:latin typeface="Times New Roman" panose="02020603050405020304" pitchFamily="18" charset="0"/>
                <a:ea typeface="黑体" panose="02010609060101010101" pitchFamily="2" charset="-122"/>
              </a:rPr>
              <a:t>又称为万维网，简称为</a:t>
            </a:r>
            <a:r>
              <a:rPr lang="en-US" altLang="zh-CN" sz="2400" b="1" dirty="0" smtClean="0">
                <a:latin typeface="Times New Roman" panose="02020603050405020304" pitchFamily="18" charset="0"/>
                <a:ea typeface="黑体" panose="02010609060101010101" pitchFamily="2" charset="-122"/>
              </a:rPr>
              <a:t>Web, </a:t>
            </a:r>
            <a:r>
              <a:rPr lang="zh-CN" altLang="en-US" sz="2400" b="1" dirty="0" smtClean="0">
                <a:latin typeface="Times New Roman" panose="02020603050405020304" pitchFamily="18" charset="0"/>
                <a:ea typeface="黑体" panose="02010609060101010101" pitchFamily="2" charset="-122"/>
              </a:rPr>
              <a:t>是</a:t>
            </a:r>
            <a:r>
              <a:rPr lang="en-US" altLang="zh-CN" sz="2400" b="1" dirty="0" smtClean="0">
                <a:latin typeface="Times New Roman" panose="02020603050405020304" pitchFamily="18" charset="0"/>
                <a:ea typeface="黑体" panose="02010609060101010101" pitchFamily="2" charset="-122"/>
              </a:rPr>
              <a:t>Internet</a:t>
            </a:r>
            <a:r>
              <a:rPr lang="zh-CN" altLang="en-US" sz="2400" b="1" dirty="0" smtClean="0">
                <a:latin typeface="Times New Roman" panose="02020603050405020304" pitchFamily="18" charset="0"/>
                <a:ea typeface="黑体" panose="02010609060101010101" pitchFamily="2" charset="-122"/>
              </a:rPr>
              <a:t>技术发展中的一个重要的里程碑；</a:t>
            </a:r>
            <a:endParaRPr lang="zh-CN" altLang="en-US" sz="2400" b="1" dirty="0" smtClean="0">
              <a:latin typeface="Times New Roman" panose="02020603050405020304" pitchFamily="18" charset="0"/>
              <a:ea typeface="黑体" panose="02010609060101010101" pitchFamily="2" charset="-122"/>
            </a:endParaRPr>
          </a:p>
          <a:p>
            <a:pPr eaLnBrk="1" hangingPunct="1">
              <a:lnSpc>
                <a:spcPct val="110000"/>
              </a:lnSpc>
              <a:buFontTx/>
              <a:buNone/>
            </a:pPr>
            <a:endParaRPr lang="zh-CN" altLang="en-US" sz="800" b="1" dirty="0" smtClean="0">
              <a:latin typeface="Times New Roman" panose="02020603050405020304" pitchFamily="18" charset="0"/>
              <a:ea typeface="黑体" panose="02010609060101010101" pitchFamily="2" charset="-122"/>
            </a:endParaRPr>
          </a:p>
          <a:p>
            <a:pPr eaLnBrk="1" hangingPunct="1">
              <a:lnSpc>
                <a:spcPct val="110000"/>
              </a:lnSpc>
            </a:pPr>
            <a:r>
              <a:rPr lang="en-US" altLang="zh-CN" sz="2400" b="1" dirty="0" smtClean="0">
                <a:latin typeface="Times New Roman" panose="02020603050405020304" pitchFamily="18" charset="0"/>
                <a:ea typeface="黑体" panose="02010609060101010101" pitchFamily="2" charset="-122"/>
              </a:rPr>
              <a:t>WWW</a:t>
            </a:r>
            <a:r>
              <a:rPr lang="zh-CN" altLang="en-US" sz="2400" b="1" dirty="0" smtClean="0">
                <a:latin typeface="Times New Roman" panose="02020603050405020304" pitchFamily="18" charset="0"/>
                <a:ea typeface="黑体" panose="02010609060101010101" pitchFamily="2" charset="-122"/>
              </a:rPr>
              <a:t>系统的结构采用了客户/服务器模式；</a:t>
            </a:r>
            <a:endParaRPr lang="zh-CN" altLang="en-US" sz="2400" b="1" dirty="0" smtClean="0">
              <a:latin typeface="Times New Roman" panose="02020603050405020304" pitchFamily="18" charset="0"/>
              <a:ea typeface="黑体" panose="02010609060101010101" pitchFamily="2" charset="-122"/>
            </a:endParaRPr>
          </a:p>
          <a:p>
            <a:pPr>
              <a:lnSpc>
                <a:spcPct val="110000"/>
              </a:lnSpc>
            </a:pPr>
            <a:r>
              <a:rPr lang="zh-CN" altLang="en-US" sz="2400" b="1" dirty="0" smtClean="0">
                <a:latin typeface="Times New Roman" panose="02020603050405020304" pitchFamily="18" charset="0"/>
                <a:ea typeface="黑体" panose="02010609060101010101" pitchFamily="2" charset="-122"/>
              </a:rPr>
              <a:t>浏览器就是在用户计算机上的万维网客户程序。万维网文档所驻留的计算机则运行服务器程序，因此这个计算机也称为万维网服务器。</a:t>
            </a:r>
            <a:endParaRPr lang="zh-CN" altLang="en-US" sz="2400" b="1" dirty="0" smtClean="0">
              <a:latin typeface="Times New Roman" panose="02020603050405020304" pitchFamily="18" charset="0"/>
              <a:ea typeface="黑体" panose="02010609060101010101" pitchFamily="2" charset="-122"/>
            </a:endParaRPr>
          </a:p>
          <a:p>
            <a:pPr>
              <a:lnSpc>
                <a:spcPct val="110000"/>
              </a:lnSpc>
            </a:pPr>
            <a:r>
              <a:rPr lang="zh-CN" altLang="en-US" sz="2400" b="1" dirty="0" smtClean="0">
                <a:latin typeface="Times New Roman" panose="02020603050405020304" pitchFamily="18" charset="0"/>
                <a:ea typeface="黑体" panose="02010609060101010101" pitchFamily="2" charset="-122"/>
              </a:rPr>
              <a:t>客户程序向服务器程序发出请求，服务器程序向客户程序送回客户所要的万维网文档。</a:t>
            </a:r>
            <a:endParaRPr lang="zh-CN" altLang="en-US" sz="2400" b="1" dirty="0" smtClean="0">
              <a:latin typeface="Times New Roman" panose="02020603050405020304" pitchFamily="18" charset="0"/>
              <a:ea typeface="黑体" panose="02010609060101010101" pitchFamily="2" charset="-122"/>
            </a:endParaRPr>
          </a:p>
          <a:p>
            <a:pPr>
              <a:lnSpc>
                <a:spcPct val="110000"/>
              </a:lnSpc>
            </a:pPr>
            <a:r>
              <a:rPr lang="zh-CN" altLang="en-US" sz="2400" b="1" dirty="0" smtClean="0">
                <a:latin typeface="Times New Roman" panose="02020603050405020304" pitchFamily="18" charset="0"/>
                <a:ea typeface="黑体" panose="02010609060101010101" pitchFamily="2" charset="-122"/>
              </a:rPr>
              <a:t>在一个客户程序主窗口上显示出的万维网文档称为页面</a:t>
            </a:r>
            <a:r>
              <a:rPr lang="en-US" altLang="zh-CN" sz="2400" b="1" dirty="0" smtClean="0">
                <a:latin typeface="Times New Roman" panose="02020603050405020304" pitchFamily="18" charset="0"/>
                <a:ea typeface="黑体" panose="02010609060101010101" pitchFamily="2" charset="-122"/>
              </a:rPr>
              <a:t>(page)</a:t>
            </a:r>
            <a:r>
              <a:rPr lang="zh-CN" altLang="en-US" sz="2400" b="1" dirty="0" smtClean="0">
                <a:latin typeface="Times New Roman" panose="02020603050405020304" pitchFamily="18" charset="0"/>
                <a:ea typeface="黑体" panose="02010609060101010101" pitchFamily="2" charset="-122"/>
              </a:rPr>
              <a:t>。</a:t>
            </a:r>
            <a:r>
              <a:rPr lang="zh-CN" altLang="en-US" sz="2800" dirty="0" smtClean="0">
                <a:latin typeface="Times New Roman" panose="02020603050405020304" pitchFamily="18" charset="0"/>
                <a:ea typeface="黑体" panose="02010609060101010101" pitchFamily="2" charset="-122"/>
              </a:rPr>
              <a:t> </a:t>
            </a:r>
            <a:endParaRPr lang="zh-CN" altLang="en-US" sz="2800"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1291802" y="546224"/>
            <a:ext cx="7002009" cy="906163"/>
          </a:xfrm>
        </p:spPr>
        <p:txBody>
          <a:bodyPr/>
          <a:lstStyle/>
          <a:p>
            <a:pPr algn="l" eaLnBrk="1" hangingPunct="1"/>
            <a:r>
              <a:rPr lang="zh-CN" altLang="en-US" dirty="0" smtClean="0">
                <a:latin typeface="黑体" panose="02010609060101010101" pitchFamily="2" charset="-122"/>
                <a:ea typeface="黑体" panose="02010609060101010101" pitchFamily="2" charset="-122"/>
              </a:rPr>
              <a:t>万维网必须解决的问题 </a:t>
            </a:r>
            <a:endParaRPr lang="zh-CN" altLang="en-US" dirty="0" smtClean="0">
              <a:latin typeface="黑体" panose="02010609060101010101" pitchFamily="2" charset="-122"/>
              <a:ea typeface="黑体" panose="02010609060101010101" pitchFamily="2" charset="-122"/>
            </a:endParaRPr>
          </a:p>
        </p:txBody>
      </p:sp>
      <p:sp>
        <p:nvSpPr>
          <p:cNvPr id="63492" name="Rectangle 3"/>
          <p:cNvSpPr>
            <a:spLocks noGrp="1" noChangeArrowheads="1"/>
          </p:cNvSpPr>
          <p:nvPr>
            <p:ph type="body" idx="1"/>
          </p:nvPr>
        </p:nvSpPr>
        <p:spPr>
          <a:xfrm>
            <a:off x="897613" y="1895996"/>
            <a:ext cx="7826798" cy="4091940"/>
          </a:xfrm>
        </p:spPr>
        <p:txBody>
          <a:bodyPr>
            <a:normAutofit/>
          </a:bodyPr>
          <a:lstStyle/>
          <a:p>
            <a:pPr>
              <a:buNone/>
            </a:pPr>
            <a:r>
              <a:rPr lang="en-US" altLang="zh-CN" sz="2400" b="1" dirty="0" smtClean="0">
                <a:latin typeface="Times New Roman" panose="02020603050405020304" pitchFamily="18" charset="0"/>
                <a:ea typeface="黑体" panose="02010609060101010101" pitchFamily="2" charset="-122"/>
              </a:rPr>
              <a:t>(1) </a:t>
            </a:r>
            <a:r>
              <a:rPr lang="zh-CN" altLang="en-US" sz="2400" b="1" dirty="0" smtClean="0">
                <a:latin typeface="Times New Roman" panose="02020603050405020304" pitchFamily="18" charset="0"/>
                <a:ea typeface="黑体" panose="02010609060101010101" pitchFamily="2" charset="-122"/>
              </a:rPr>
              <a:t>怎样标志分布在整个因特网上的万维网文档？ </a:t>
            </a:r>
            <a:endParaRPr lang="zh-CN" altLang="en-US" sz="2400" b="1" dirty="0" smtClean="0">
              <a:latin typeface="Times New Roman" panose="02020603050405020304" pitchFamily="18" charset="0"/>
              <a:ea typeface="黑体" panose="02010609060101010101" pitchFamily="2" charset="-122"/>
            </a:endParaRPr>
          </a:p>
          <a:p>
            <a:r>
              <a:rPr lang="zh-CN" altLang="en-US" sz="2400" b="1" dirty="0" smtClean="0">
                <a:latin typeface="Times New Roman" panose="02020603050405020304" pitchFamily="18" charset="0"/>
                <a:ea typeface="黑体" panose="02010609060101010101" pitchFamily="2" charset="-122"/>
              </a:rPr>
              <a:t>使用统一资源定位符 </a:t>
            </a:r>
            <a:r>
              <a:rPr lang="en-US" altLang="zh-CN" sz="2400" b="1" dirty="0" smtClean="0">
                <a:latin typeface="Times New Roman" panose="02020603050405020304" pitchFamily="18" charset="0"/>
                <a:ea typeface="黑体" panose="02010609060101010101" pitchFamily="2" charset="-122"/>
              </a:rPr>
              <a:t>URL (Uniform Resource Locator)</a:t>
            </a:r>
            <a:r>
              <a:rPr lang="zh-CN" altLang="en-US" sz="2400" b="1" dirty="0" smtClean="0">
                <a:latin typeface="Times New Roman" panose="02020603050405020304" pitchFamily="18" charset="0"/>
                <a:ea typeface="黑体" panose="02010609060101010101" pitchFamily="2" charset="-122"/>
              </a:rPr>
              <a:t>来标志万维网上的各种文档。</a:t>
            </a:r>
            <a:endParaRPr lang="zh-CN" altLang="en-US" sz="2400" b="1" dirty="0" smtClean="0">
              <a:latin typeface="Times New Roman" panose="02020603050405020304" pitchFamily="18" charset="0"/>
              <a:ea typeface="黑体" panose="02010609060101010101" pitchFamily="2" charset="-122"/>
            </a:endParaRPr>
          </a:p>
          <a:p>
            <a:r>
              <a:rPr lang="zh-CN" altLang="en-US" sz="2400" b="1" dirty="0" smtClean="0">
                <a:latin typeface="Times New Roman" panose="02020603050405020304" pitchFamily="18" charset="0"/>
                <a:ea typeface="黑体" panose="02010609060101010101" pitchFamily="2" charset="-122"/>
              </a:rPr>
              <a:t>使每一个文档在整个因特网的范围内具有唯一的标识符 </a:t>
            </a:r>
            <a:r>
              <a:rPr lang="en-US" altLang="zh-CN" sz="2400" b="1" dirty="0" smtClean="0">
                <a:latin typeface="Times New Roman" panose="02020603050405020304" pitchFamily="18" charset="0"/>
                <a:ea typeface="黑体" panose="02010609060101010101" pitchFamily="2" charset="-122"/>
              </a:rPr>
              <a:t>URL</a:t>
            </a:r>
            <a:r>
              <a:rPr lang="zh-CN" altLang="en-US" sz="2400" b="1" dirty="0" smtClean="0">
                <a:latin typeface="Times New Roman" panose="02020603050405020304" pitchFamily="18" charset="0"/>
                <a:ea typeface="黑体" panose="02010609060101010101" pitchFamily="2" charset="-122"/>
              </a:rPr>
              <a:t>。 </a:t>
            </a:r>
            <a:endParaRPr lang="zh-CN" altLang="en-US" sz="24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1291802" y="546224"/>
            <a:ext cx="7002009" cy="906163"/>
          </a:xfrm>
        </p:spPr>
        <p:txBody>
          <a:bodyPr/>
          <a:lstStyle/>
          <a:p>
            <a:pPr algn="ctr" eaLnBrk="1" hangingPunct="1"/>
            <a:r>
              <a:rPr lang="zh-CN" altLang="en-US" dirty="0" smtClean="0">
                <a:latin typeface="黑体" panose="02010609060101010101" pitchFamily="2" charset="-122"/>
                <a:ea typeface="黑体" panose="02010609060101010101" pitchFamily="2" charset="-122"/>
              </a:rPr>
              <a:t>万维网必须解决的问题 </a:t>
            </a:r>
            <a:endParaRPr lang="zh-CN" altLang="en-US" dirty="0" smtClean="0">
              <a:latin typeface="黑体" panose="02010609060101010101" pitchFamily="2" charset="-122"/>
              <a:ea typeface="黑体" panose="02010609060101010101" pitchFamily="2" charset="-122"/>
            </a:endParaRPr>
          </a:p>
        </p:txBody>
      </p:sp>
      <p:sp>
        <p:nvSpPr>
          <p:cNvPr id="64516" name="Rectangle 3"/>
          <p:cNvSpPr>
            <a:spLocks noGrp="1" noChangeArrowheads="1"/>
          </p:cNvSpPr>
          <p:nvPr>
            <p:ph type="body" idx="1"/>
          </p:nvPr>
        </p:nvSpPr>
        <p:spPr>
          <a:xfrm>
            <a:off x="1255392" y="1895996"/>
            <a:ext cx="7469020" cy="4091940"/>
          </a:xfrm>
        </p:spPr>
        <p:txBody>
          <a:bodyPr>
            <a:normAutofit/>
          </a:bodyPr>
          <a:lstStyle/>
          <a:p>
            <a:pPr>
              <a:buNone/>
            </a:pPr>
            <a:r>
              <a:rPr lang="en-US" altLang="zh-CN" sz="2400" b="1" dirty="0" smtClean="0">
                <a:latin typeface="Times New Roman" panose="02020603050405020304" pitchFamily="18" charset="0"/>
                <a:ea typeface="黑体" panose="02010609060101010101" pitchFamily="2" charset="-122"/>
              </a:rPr>
              <a:t>(2) </a:t>
            </a:r>
            <a:r>
              <a:rPr lang="zh-CN" altLang="en-US" sz="2400" b="1" dirty="0" smtClean="0">
                <a:latin typeface="Times New Roman" panose="02020603050405020304" pitchFamily="18" charset="0"/>
                <a:ea typeface="黑体" panose="02010609060101010101" pitchFamily="2" charset="-122"/>
              </a:rPr>
              <a:t>用何协议实现万维网上各种超链的链接？ </a:t>
            </a:r>
            <a:endParaRPr lang="zh-CN" altLang="en-US" sz="2400" b="1" dirty="0" smtClean="0">
              <a:latin typeface="Times New Roman" panose="02020603050405020304" pitchFamily="18" charset="0"/>
              <a:ea typeface="黑体" panose="02010609060101010101" pitchFamily="2" charset="-122"/>
            </a:endParaRPr>
          </a:p>
          <a:p>
            <a:r>
              <a:rPr lang="zh-CN" altLang="en-US" sz="2400" b="1" dirty="0" smtClean="0">
                <a:latin typeface="Times New Roman" panose="02020603050405020304" pitchFamily="18" charset="0"/>
                <a:ea typeface="黑体" panose="02010609060101010101" pitchFamily="2" charset="-122"/>
              </a:rPr>
              <a:t>在万维网客户程序与万维网服务器程序之间进行交互所使用的协议，是超文本传送协议 </a:t>
            </a:r>
            <a:r>
              <a:rPr lang="en-US" altLang="zh-CN" sz="2400" b="1" dirty="0" smtClean="0">
                <a:latin typeface="Times New Roman" panose="02020603050405020304" pitchFamily="18" charset="0"/>
                <a:ea typeface="黑体" panose="02010609060101010101" pitchFamily="2" charset="-122"/>
              </a:rPr>
              <a:t>HTTP (</a:t>
            </a:r>
            <a:r>
              <a:rPr lang="en-US" altLang="zh-CN" sz="2400" b="1" dirty="0" err="1" smtClean="0">
                <a:latin typeface="Times New Roman" panose="02020603050405020304" pitchFamily="18" charset="0"/>
                <a:ea typeface="黑体" panose="02010609060101010101" pitchFamily="2" charset="-122"/>
              </a:rPr>
              <a:t>HyperText</a:t>
            </a:r>
            <a:r>
              <a:rPr lang="en-US" altLang="zh-CN" sz="2400" b="1" dirty="0" smtClean="0">
                <a:latin typeface="Times New Roman" panose="02020603050405020304" pitchFamily="18" charset="0"/>
                <a:ea typeface="黑体" panose="02010609060101010101" pitchFamily="2" charset="-122"/>
              </a:rPr>
              <a:t> Transfer Protocol)</a:t>
            </a:r>
            <a:r>
              <a:rPr lang="zh-CN" altLang="en-US" sz="2400" b="1" dirty="0" smtClean="0">
                <a:latin typeface="Times New Roman" panose="02020603050405020304" pitchFamily="18" charset="0"/>
                <a:ea typeface="黑体" panose="02010609060101010101" pitchFamily="2" charset="-122"/>
              </a:rPr>
              <a:t>。</a:t>
            </a:r>
            <a:endParaRPr lang="zh-CN" altLang="en-US" sz="2400" b="1" dirty="0" smtClean="0">
              <a:latin typeface="Times New Roman" panose="02020603050405020304" pitchFamily="18" charset="0"/>
              <a:ea typeface="黑体" panose="02010609060101010101" pitchFamily="2" charset="-122"/>
            </a:endParaRPr>
          </a:p>
          <a:p>
            <a:r>
              <a:rPr lang="en-US" altLang="zh-CN" sz="2400" b="1" dirty="0" smtClean="0">
                <a:latin typeface="Times New Roman" panose="02020603050405020304" pitchFamily="18" charset="0"/>
                <a:ea typeface="黑体" panose="02010609060101010101" pitchFamily="2" charset="-122"/>
              </a:rPr>
              <a:t>HTTP </a:t>
            </a:r>
            <a:r>
              <a:rPr lang="zh-CN" altLang="en-US" sz="2400" b="1" dirty="0" smtClean="0">
                <a:latin typeface="Times New Roman" panose="02020603050405020304" pitchFamily="18" charset="0"/>
                <a:ea typeface="黑体" panose="02010609060101010101" pitchFamily="2" charset="-122"/>
              </a:rPr>
              <a:t>是一个应用层协议，它使用 </a:t>
            </a:r>
            <a:r>
              <a:rPr lang="en-US" altLang="zh-CN" sz="2400" b="1" dirty="0" smtClean="0">
                <a:latin typeface="Times New Roman" panose="02020603050405020304" pitchFamily="18" charset="0"/>
                <a:ea typeface="黑体" panose="02010609060101010101" pitchFamily="2" charset="-122"/>
              </a:rPr>
              <a:t>TCP </a:t>
            </a:r>
            <a:r>
              <a:rPr lang="zh-CN" altLang="en-US" sz="2400" b="1" dirty="0" smtClean="0">
                <a:latin typeface="Times New Roman" panose="02020603050405020304" pitchFamily="18" charset="0"/>
                <a:ea typeface="黑体" panose="02010609060101010101" pitchFamily="2" charset="-122"/>
              </a:rPr>
              <a:t>连接进行可靠的传送。 </a:t>
            </a:r>
            <a:endParaRPr lang="zh-CN" altLang="en-US" sz="24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83895" y="833544"/>
            <a:ext cx="7750810" cy="746716"/>
          </a:xfrm>
        </p:spPr>
        <p:txBody>
          <a:bodyPr/>
          <a:lstStyle/>
          <a:p>
            <a:pPr algn="l" eaLnBrk="1" hangingPunct="1"/>
            <a:r>
              <a:rPr lang="en-US" altLang="zh-CN" sz="2800" b="1" dirty="0">
                <a:latin typeface="微软雅黑" panose="020B0503020204020204" pitchFamily="34" charset="-122"/>
                <a:ea typeface="微软雅黑" panose="020B0503020204020204" pitchFamily="34" charset="-122"/>
              </a:rPr>
              <a:t>6</a:t>
            </a:r>
            <a:r>
              <a:rPr lang="zh-CN" altLang="en-US" sz="2800" b="1" dirty="0" smtClean="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1</a:t>
            </a:r>
            <a:r>
              <a:rPr lang="zh-CN" altLang="en-US" sz="2800" b="1" dirty="0" smtClean="0">
                <a:latin typeface="微软雅黑" panose="020B0503020204020204" pitchFamily="34" charset="-122"/>
                <a:ea typeface="微软雅黑" panose="020B0503020204020204" pitchFamily="34" charset="-122"/>
              </a:rPr>
              <a:t>  域名系统</a:t>
            </a:r>
            <a:r>
              <a:rPr lang="en-US" altLang="zh-CN" sz="2800" b="1" dirty="0" smtClean="0">
                <a:latin typeface="微软雅黑" panose="020B0503020204020204" pitchFamily="34" charset="-122"/>
                <a:ea typeface="微软雅黑" panose="020B0503020204020204" pitchFamily="34" charset="-122"/>
              </a:rPr>
              <a:t>DNS</a:t>
            </a:r>
            <a:endParaRPr lang="en-US" altLang="zh-CN" sz="2800" b="1" dirty="0" smtClean="0">
              <a:latin typeface="微软雅黑" panose="020B0503020204020204" pitchFamily="34" charset="-122"/>
              <a:ea typeface="微软雅黑" panose="020B0503020204020204" pitchFamily="34" charset="-122"/>
            </a:endParaRPr>
          </a:p>
        </p:txBody>
      </p:sp>
      <p:sp>
        <p:nvSpPr>
          <p:cNvPr id="7173" name="Rectangle 3"/>
          <p:cNvSpPr>
            <a:spLocks noGrp="1" noChangeArrowheads="1"/>
          </p:cNvSpPr>
          <p:nvPr>
            <p:ph type="body" idx="1"/>
          </p:nvPr>
        </p:nvSpPr>
        <p:spPr>
          <a:xfrm>
            <a:off x="683895" y="1591310"/>
            <a:ext cx="8130752" cy="4470823"/>
          </a:xfrm>
        </p:spPr>
        <p:txBody>
          <a:bodyPr/>
          <a:lstStyle/>
          <a:p>
            <a:pPr eaLnBrk="1" hangingPunct="1">
              <a:buFontTx/>
              <a:buNone/>
            </a:pPr>
            <a:r>
              <a:rPr lang="en-US" altLang="zh-CN" sz="2400" b="1" dirty="0">
                <a:solidFill>
                  <a:srgbClr val="0000CC"/>
                </a:solidFill>
                <a:latin typeface="微软雅黑" panose="020B0503020204020204" pitchFamily="34" charset="-122"/>
                <a:ea typeface="微软雅黑" panose="020B0503020204020204" pitchFamily="34" charset="-122"/>
              </a:rPr>
              <a:t>6</a:t>
            </a:r>
            <a:r>
              <a:rPr lang="zh-CN" altLang="en-US" sz="2400" b="1" dirty="0" smtClean="0">
                <a:solidFill>
                  <a:srgbClr val="0000CC"/>
                </a:solidFill>
                <a:latin typeface="微软雅黑" panose="020B0503020204020204" pitchFamily="34" charset="-122"/>
                <a:ea typeface="微软雅黑" panose="020B0503020204020204" pitchFamily="34" charset="-122"/>
              </a:rPr>
              <a:t>.</a:t>
            </a:r>
            <a:r>
              <a:rPr lang="en-US" altLang="zh-CN" sz="2400" b="1" dirty="0">
                <a:solidFill>
                  <a:srgbClr val="0000CC"/>
                </a:solidFill>
                <a:latin typeface="微软雅黑" panose="020B0503020204020204" pitchFamily="34" charset="-122"/>
                <a:ea typeface="微软雅黑" panose="020B0503020204020204" pitchFamily="34" charset="-122"/>
              </a:rPr>
              <a:t>1</a:t>
            </a:r>
            <a:r>
              <a:rPr lang="zh-CN" altLang="en-US" sz="2400" b="1" dirty="0" smtClean="0">
                <a:solidFill>
                  <a:srgbClr val="0000CC"/>
                </a:solidFill>
                <a:latin typeface="微软雅黑" panose="020B0503020204020204" pitchFamily="34" charset="-122"/>
                <a:ea typeface="微软雅黑" panose="020B0503020204020204" pitchFamily="34" charset="-122"/>
              </a:rPr>
              <a:t>.1  域名系统的基本概念</a:t>
            </a:r>
            <a:endParaRPr lang="zh-CN" altLang="en-US" sz="2400" b="1" dirty="0" smtClean="0">
              <a:solidFill>
                <a:srgbClr val="0000CC"/>
              </a:solidFill>
              <a:latin typeface="微软雅黑" panose="020B0503020204020204" pitchFamily="34" charset="-122"/>
              <a:ea typeface="微软雅黑" panose="020B0503020204020204" pitchFamily="34" charset="-122"/>
            </a:endParaRPr>
          </a:p>
          <a:p>
            <a:pPr eaLnBrk="1" hangingPunct="1">
              <a:buFontTx/>
              <a:buNone/>
            </a:pPr>
            <a:endParaRPr lang="zh-CN" altLang="en-US" sz="800" b="1" u="sng" dirty="0" smtClean="0">
              <a:solidFill>
                <a:srgbClr val="0000CC"/>
              </a:solidFill>
              <a:latin typeface="微软雅黑" panose="020B0503020204020204" pitchFamily="34" charset="-122"/>
              <a:ea typeface="微软雅黑" panose="020B0503020204020204" pitchFamily="34" charset="-122"/>
            </a:endParaRPr>
          </a:p>
          <a:p>
            <a:pPr eaLnBrk="1" hangingPunct="1">
              <a:buFontTx/>
              <a:buNone/>
            </a:pPr>
            <a:r>
              <a:rPr lang="zh-CN" altLang="en-US" sz="2400" b="1" dirty="0" smtClean="0">
                <a:latin typeface="微软雅黑" panose="020B0503020204020204" pitchFamily="34" charset="-122"/>
                <a:ea typeface="微软雅黑" panose="020B0503020204020204" pitchFamily="34" charset="-122"/>
              </a:rPr>
              <a:t>1.为什么有了</a:t>
            </a:r>
            <a:r>
              <a:rPr lang="en-US" altLang="zh-CN" sz="2400" b="1" dirty="0" smtClean="0">
                <a:latin typeface="微软雅黑" panose="020B0503020204020204" pitchFamily="34" charset="-122"/>
                <a:ea typeface="微软雅黑" panose="020B0503020204020204" pitchFamily="34" charset="-122"/>
              </a:rPr>
              <a:t>IP</a:t>
            </a:r>
            <a:r>
              <a:rPr lang="zh-CN" altLang="en-US" sz="2400" b="1" dirty="0" smtClean="0">
                <a:latin typeface="微软雅黑" panose="020B0503020204020204" pitchFamily="34" charset="-122"/>
                <a:ea typeface="微软雅黑" panose="020B0503020204020204" pitchFamily="34" charset="-122"/>
              </a:rPr>
              <a:t>地址，还需要域名?</a:t>
            </a:r>
            <a:endParaRPr lang="zh-CN" altLang="en-US" sz="2400" b="1" dirty="0" smtClean="0">
              <a:latin typeface="微软雅黑" panose="020B0503020204020204" pitchFamily="34" charset="-122"/>
              <a:ea typeface="微软雅黑" panose="020B0503020204020204" pitchFamily="34" charset="-122"/>
            </a:endParaRPr>
          </a:p>
          <a:p>
            <a:pPr eaLnBrk="1" hangingPunct="1">
              <a:buFontTx/>
              <a:buNone/>
            </a:pPr>
            <a:endParaRPr lang="zh-CN" altLang="en-US" sz="800" b="1" u="sng" dirty="0" smtClean="0">
              <a:latin typeface="微软雅黑" panose="020B0503020204020204" pitchFamily="34" charset="-122"/>
              <a:ea typeface="微软雅黑" panose="020B0503020204020204" pitchFamily="34" charset="-122"/>
            </a:endParaRPr>
          </a:p>
          <a:p>
            <a:pPr eaLnBrk="1" hangingPunct="1"/>
            <a:r>
              <a:rPr lang="zh-CN" altLang="en-US" sz="2400" b="1" dirty="0" smtClean="0">
                <a:solidFill>
                  <a:schemeClr val="tx2"/>
                </a:solidFill>
                <a:latin typeface="微软雅黑" panose="020B0503020204020204" pitchFamily="34" charset="-122"/>
                <a:ea typeface="微软雅黑" panose="020B0503020204020204" pitchFamily="34" charset="-122"/>
              </a:rPr>
              <a:t>域名</a:t>
            </a:r>
            <a:r>
              <a:rPr lang="zh-CN" altLang="en-US" sz="2400" b="1" dirty="0" smtClean="0">
                <a:latin typeface="微软雅黑" panose="020B0503020204020204" pitchFamily="34" charset="-122"/>
                <a:ea typeface="微软雅黑" panose="020B0503020204020204" pitchFamily="34" charset="-122"/>
              </a:rPr>
              <a:t> — 用</a:t>
            </a:r>
            <a:r>
              <a:rPr lang="zh-CN" altLang="en-US" sz="2400" b="1" dirty="0" smtClean="0">
                <a:solidFill>
                  <a:schemeClr val="tx2"/>
                </a:solidFill>
                <a:latin typeface="微软雅黑" panose="020B0503020204020204" pitchFamily="34" charset="-122"/>
                <a:ea typeface="微软雅黑" panose="020B0503020204020204" pitchFamily="34" charset="-122"/>
              </a:rPr>
              <a:t>字符</a:t>
            </a:r>
            <a:r>
              <a:rPr lang="zh-CN" altLang="en-US" sz="2400" b="1" dirty="0" smtClean="0">
                <a:latin typeface="微软雅黑" panose="020B0503020204020204" pitchFamily="34" charset="-122"/>
                <a:ea typeface="微软雅黑" panose="020B0503020204020204" pitchFamily="34" charset="-122"/>
              </a:rPr>
              <a:t>表示的网络主机名，是一种</a:t>
            </a:r>
            <a:r>
              <a:rPr lang="zh-CN" altLang="en-US" sz="2400" b="1" dirty="0" smtClean="0">
                <a:solidFill>
                  <a:schemeClr val="tx2"/>
                </a:solidFill>
                <a:latin typeface="微软雅黑" panose="020B0503020204020204" pitchFamily="34" charset="-122"/>
                <a:ea typeface="微软雅黑" panose="020B0503020204020204" pitchFamily="34" charset="-122"/>
              </a:rPr>
              <a:t>主机标识符</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smtClean="0">
              <a:latin typeface="微软雅黑" panose="020B0503020204020204" pitchFamily="34" charset="-122"/>
              <a:ea typeface="微软雅黑" panose="020B0503020204020204" pitchFamily="34" charset="-122"/>
            </a:endParaRPr>
          </a:p>
          <a:p>
            <a:pPr eaLnBrk="1" hangingPunct="1"/>
            <a:r>
              <a:rPr lang="en-US" altLang="zh-CN" sz="2400" b="1" dirty="0" smtClean="0">
                <a:solidFill>
                  <a:schemeClr val="tx2"/>
                </a:solidFill>
                <a:latin typeface="微软雅黑" panose="020B0503020204020204" pitchFamily="34" charset="-122"/>
                <a:ea typeface="微软雅黑" panose="020B0503020204020204" pitchFamily="34" charset="-122"/>
              </a:rPr>
              <a:t>IP</a:t>
            </a:r>
            <a:r>
              <a:rPr lang="zh-CN" altLang="en-US" sz="2400" b="1" dirty="0" smtClean="0">
                <a:solidFill>
                  <a:schemeClr val="tx2"/>
                </a:solidFill>
                <a:latin typeface="微软雅黑" panose="020B0503020204020204" pitchFamily="34" charset="-122"/>
                <a:ea typeface="微软雅黑" panose="020B0503020204020204" pitchFamily="34" charset="-122"/>
              </a:rPr>
              <a:t>地址</a:t>
            </a:r>
            <a:r>
              <a:rPr lang="zh-CN" altLang="en-US" sz="2400" b="1" dirty="0" smtClean="0">
                <a:latin typeface="微软雅黑" panose="020B0503020204020204" pitchFamily="34" charset="-122"/>
                <a:ea typeface="微软雅黑" panose="020B0503020204020204" pitchFamily="34" charset="-122"/>
              </a:rPr>
              <a:t> — </a:t>
            </a:r>
            <a:r>
              <a:rPr lang="zh-CN" altLang="en-US" sz="2400" b="1" dirty="0" smtClean="0">
                <a:solidFill>
                  <a:schemeClr val="tx2"/>
                </a:solidFill>
                <a:latin typeface="微软雅黑" panose="020B0503020204020204" pitchFamily="34" charset="-122"/>
                <a:ea typeface="微软雅黑" panose="020B0503020204020204" pitchFamily="34" charset="-122"/>
              </a:rPr>
              <a:t>数字型</a:t>
            </a:r>
            <a:r>
              <a:rPr lang="zh-CN" altLang="en-US" sz="2400" b="1" dirty="0" smtClean="0">
                <a:latin typeface="微软雅黑" panose="020B0503020204020204" pitchFamily="34" charset="-122"/>
                <a:ea typeface="微软雅黑" panose="020B0503020204020204" pitchFamily="34" charset="-122"/>
              </a:rPr>
              <a:t>，难于记忆与理解；</a:t>
            </a:r>
            <a:endParaRPr lang="zh-CN" altLang="en-US" sz="2400" b="1" dirty="0" smtClean="0">
              <a:latin typeface="微软雅黑" panose="020B0503020204020204" pitchFamily="34" charset="-122"/>
              <a:ea typeface="微软雅黑" panose="020B0503020204020204" pitchFamily="34" charset="-122"/>
            </a:endParaRPr>
          </a:p>
          <a:p>
            <a:pPr eaLnBrk="1" hangingPunct="1">
              <a:buFontTx/>
              <a:buNone/>
            </a:pPr>
            <a:r>
              <a:rPr lang="zh-CN" altLang="en-US" sz="2400" b="1" dirty="0" smtClean="0">
                <a:latin typeface="微软雅黑" panose="020B0503020204020204" pitchFamily="34" charset="-122"/>
                <a:ea typeface="微软雅黑" panose="020B0503020204020204" pitchFamily="34" charset="-122"/>
              </a:rPr>
              <a:t>    </a:t>
            </a:r>
            <a:r>
              <a:rPr lang="zh-CN" altLang="en-US" sz="2400" b="1" dirty="0" smtClean="0">
                <a:solidFill>
                  <a:schemeClr val="tx2"/>
                </a:solidFill>
                <a:latin typeface="微软雅黑" panose="020B0503020204020204" pitchFamily="34" charset="-122"/>
                <a:ea typeface="微软雅黑" panose="020B0503020204020204" pitchFamily="34" charset="-122"/>
              </a:rPr>
              <a:t>域名</a:t>
            </a:r>
            <a:r>
              <a:rPr lang="zh-CN" altLang="en-US" sz="2400" b="1" dirty="0" smtClean="0">
                <a:latin typeface="微软雅黑" panose="020B0503020204020204" pitchFamily="34" charset="-122"/>
                <a:ea typeface="微软雅黑" panose="020B0503020204020204" pitchFamily="34" charset="-122"/>
              </a:rPr>
              <a:t> — </a:t>
            </a:r>
            <a:r>
              <a:rPr lang="zh-CN" altLang="en-US" sz="2400" b="1" dirty="0" smtClean="0">
                <a:solidFill>
                  <a:schemeClr val="tx2"/>
                </a:solidFill>
                <a:latin typeface="微软雅黑" panose="020B0503020204020204" pitchFamily="34" charset="-122"/>
                <a:ea typeface="微软雅黑" panose="020B0503020204020204" pitchFamily="34" charset="-122"/>
              </a:rPr>
              <a:t>字符型</a:t>
            </a:r>
            <a:r>
              <a:rPr lang="zh-CN" altLang="en-US" sz="2400" b="1" dirty="0" smtClean="0">
                <a:latin typeface="微软雅黑" panose="020B0503020204020204" pitchFamily="34" charset="-122"/>
                <a:ea typeface="微软雅黑" panose="020B0503020204020204" pitchFamily="34" charset="-122"/>
              </a:rPr>
              <a:t>，直观，便于记忆与理解；</a:t>
            </a:r>
            <a:endParaRPr lang="zh-CN" altLang="en-US" sz="2400" b="1" dirty="0" smtClean="0">
              <a:latin typeface="微软雅黑" panose="020B0503020204020204" pitchFamily="34" charset="-122"/>
              <a:ea typeface="微软雅黑" panose="020B0503020204020204" pitchFamily="34" charset="-122"/>
            </a:endParaRPr>
          </a:p>
          <a:p>
            <a:pPr eaLnBrk="1" hangingPunct="1"/>
            <a:r>
              <a:rPr lang="en-US" altLang="zh-CN" sz="2400" b="1" dirty="0" smtClean="0">
                <a:solidFill>
                  <a:schemeClr val="tx2"/>
                </a:solidFill>
                <a:latin typeface="微软雅黑" panose="020B0503020204020204" pitchFamily="34" charset="-122"/>
                <a:ea typeface="微软雅黑" panose="020B0503020204020204" pitchFamily="34" charset="-122"/>
              </a:rPr>
              <a:t>IP</a:t>
            </a:r>
            <a:r>
              <a:rPr lang="zh-CN" altLang="en-US" sz="2400" b="1" dirty="0" smtClean="0">
                <a:solidFill>
                  <a:schemeClr val="tx2"/>
                </a:solidFill>
                <a:latin typeface="微软雅黑" panose="020B0503020204020204" pitchFamily="34" charset="-122"/>
                <a:ea typeface="微软雅黑" panose="020B0503020204020204" pitchFamily="34" charset="-122"/>
              </a:rPr>
              <a:t>地址</a:t>
            </a:r>
            <a:r>
              <a:rPr lang="zh-CN" altLang="en-US" sz="2400" b="1" dirty="0" smtClean="0">
                <a:latin typeface="微软雅黑" panose="020B0503020204020204" pitchFamily="34" charset="-122"/>
                <a:ea typeface="微软雅黑" panose="020B0503020204020204" pitchFamily="34" charset="-122"/>
              </a:rPr>
              <a:t> — 用于</a:t>
            </a:r>
            <a:r>
              <a:rPr lang="zh-CN" altLang="en-US" sz="2400" b="1" dirty="0" smtClean="0">
                <a:solidFill>
                  <a:schemeClr val="tx2"/>
                </a:solidFill>
                <a:latin typeface="微软雅黑" panose="020B0503020204020204" pitchFamily="34" charset="-122"/>
                <a:ea typeface="微软雅黑" panose="020B0503020204020204" pitchFamily="34" charset="-122"/>
              </a:rPr>
              <a:t>网络层</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smtClean="0">
              <a:latin typeface="微软雅黑" panose="020B0503020204020204" pitchFamily="34" charset="-122"/>
              <a:ea typeface="微软雅黑" panose="020B0503020204020204" pitchFamily="34" charset="-122"/>
            </a:endParaRPr>
          </a:p>
          <a:p>
            <a:pPr eaLnBrk="1" hangingPunct="1">
              <a:buFontTx/>
              <a:buNone/>
            </a:pPr>
            <a:r>
              <a:rPr lang="zh-CN" altLang="en-US" sz="2400" b="1" dirty="0" smtClean="0">
                <a:latin typeface="微软雅黑" panose="020B0503020204020204" pitchFamily="34" charset="-122"/>
                <a:ea typeface="微软雅黑" panose="020B0503020204020204" pitchFamily="34" charset="-122"/>
              </a:rPr>
              <a:t>    </a:t>
            </a:r>
            <a:r>
              <a:rPr lang="zh-CN" altLang="en-US" sz="2400" b="1" dirty="0" smtClean="0">
                <a:solidFill>
                  <a:schemeClr val="tx2"/>
                </a:solidFill>
                <a:latin typeface="微软雅黑" panose="020B0503020204020204" pitchFamily="34" charset="-122"/>
                <a:ea typeface="微软雅黑" panose="020B0503020204020204" pitchFamily="34" charset="-122"/>
              </a:rPr>
              <a:t>域    名</a:t>
            </a:r>
            <a:r>
              <a:rPr lang="zh-CN" altLang="en-US" sz="2400" b="1" dirty="0" smtClean="0">
                <a:latin typeface="微软雅黑" panose="020B0503020204020204" pitchFamily="34" charset="-122"/>
                <a:ea typeface="微软雅黑" panose="020B0503020204020204" pitchFamily="34" charset="-122"/>
              </a:rPr>
              <a:t> — 用于</a:t>
            </a:r>
            <a:r>
              <a:rPr lang="zh-CN" altLang="en-US" sz="2400" b="1" dirty="0" smtClean="0">
                <a:solidFill>
                  <a:schemeClr val="tx2"/>
                </a:solidFill>
                <a:latin typeface="微软雅黑" panose="020B0503020204020204" pitchFamily="34" charset="-122"/>
                <a:ea typeface="微软雅黑" panose="020B0503020204020204" pitchFamily="34" charset="-122"/>
              </a:rPr>
              <a:t>应用层</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smtClean="0">
              <a:latin typeface="微软雅黑" panose="020B0503020204020204" pitchFamily="34" charset="-122"/>
              <a:ea typeface="微软雅黑" panose="020B0503020204020204" pitchFamily="34" charset="-122"/>
            </a:endParaRPr>
          </a:p>
          <a:p>
            <a:pPr eaLnBrk="1" hangingPunct="1"/>
            <a:r>
              <a:rPr lang="en-US" altLang="zh-CN" sz="2400" b="1" dirty="0" smtClean="0">
                <a:latin typeface="微软雅黑" panose="020B0503020204020204" pitchFamily="34" charset="-122"/>
                <a:ea typeface="微软雅黑" panose="020B0503020204020204" pitchFamily="34" charset="-122"/>
              </a:rPr>
              <a:t>IP</a:t>
            </a:r>
            <a:r>
              <a:rPr lang="zh-CN" altLang="en-US" sz="2400" b="1" dirty="0" smtClean="0">
                <a:latin typeface="微软雅黑" panose="020B0503020204020204" pitchFamily="34" charset="-122"/>
                <a:ea typeface="微软雅黑" panose="020B0503020204020204" pitchFamily="34" charset="-122"/>
              </a:rPr>
              <a:t>地址与域名都应该是</a:t>
            </a:r>
            <a:r>
              <a:rPr lang="zh-CN" altLang="en-US" sz="2400" b="1" dirty="0" smtClean="0">
                <a:solidFill>
                  <a:schemeClr val="tx2"/>
                </a:solidFill>
                <a:latin typeface="微软雅黑" panose="020B0503020204020204" pitchFamily="34" charset="-122"/>
                <a:ea typeface="微软雅黑" panose="020B0503020204020204" pitchFamily="34" charset="-122"/>
              </a:rPr>
              <a:t>全网唯一</a:t>
            </a:r>
            <a:r>
              <a:rPr lang="zh-CN" altLang="en-US" sz="2400" b="1" dirty="0" smtClean="0">
                <a:latin typeface="微软雅黑" panose="020B0503020204020204" pitchFamily="34" charset="-122"/>
                <a:ea typeface="微软雅黑" panose="020B0503020204020204" pitchFamily="34" charset="-122"/>
              </a:rPr>
              <a:t>的，并且它们之间具有对应关系。</a:t>
            </a:r>
            <a:endParaRPr lang="zh-CN" altLang="en-US" sz="2400" b="1"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1291802" y="546224"/>
            <a:ext cx="7002009" cy="906163"/>
          </a:xfrm>
        </p:spPr>
        <p:txBody>
          <a:bodyPr/>
          <a:lstStyle/>
          <a:p>
            <a:pPr algn="ctr" eaLnBrk="1" hangingPunct="1"/>
            <a:r>
              <a:rPr lang="zh-CN" altLang="en-US" dirty="0" smtClean="0">
                <a:latin typeface="黑体" panose="02010609060101010101" pitchFamily="2" charset="-122"/>
                <a:ea typeface="黑体" panose="02010609060101010101" pitchFamily="2" charset="-122"/>
              </a:rPr>
              <a:t>万维网必须解决的问题 </a:t>
            </a:r>
            <a:endParaRPr lang="zh-CN" altLang="en-US" dirty="0" smtClean="0">
              <a:latin typeface="黑体" panose="02010609060101010101" pitchFamily="2" charset="-122"/>
              <a:ea typeface="黑体" panose="02010609060101010101" pitchFamily="2" charset="-122"/>
            </a:endParaRPr>
          </a:p>
        </p:txBody>
      </p:sp>
      <p:sp>
        <p:nvSpPr>
          <p:cNvPr id="65540" name="Rectangle 3"/>
          <p:cNvSpPr>
            <a:spLocks noGrp="1" noChangeArrowheads="1"/>
          </p:cNvSpPr>
          <p:nvPr>
            <p:ph type="body" idx="1"/>
          </p:nvPr>
        </p:nvSpPr>
        <p:spPr>
          <a:xfrm>
            <a:off x="1255392" y="1895996"/>
            <a:ext cx="7469020" cy="4091940"/>
          </a:xfrm>
        </p:spPr>
        <p:txBody>
          <a:bodyPr>
            <a:normAutofit/>
          </a:bodyPr>
          <a:lstStyle/>
          <a:p>
            <a:pPr>
              <a:buFont typeface="Arial" panose="020B0604020202020204" pitchFamily="34" charset="0"/>
              <a:buNone/>
            </a:pPr>
            <a:r>
              <a:rPr lang="en-US" altLang="zh-CN" sz="2400" b="1" dirty="0" smtClean="0">
                <a:latin typeface="Times New Roman" panose="02020603050405020304" pitchFamily="18" charset="0"/>
                <a:ea typeface="黑体" panose="02010609060101010101" pitchFamily="2" charset="-122"/>
              </a:rPr>
              <a:t>(3) </a:t>
            </a:r>
            <a:r>
              <a:rPr lang="zh-CN" altLang="en-US" sz="2400" b="1" dirty="0" smtClean="0">
                <a:latin typeface="Times New Roman" panose="02020603050405020304" pitchFamily="18" charset="0"/>
                <a:ea typeface="黑体" panose="02010609060101010101" pitchFamily="2" charset="-122"/>
              </a:rPr>
              <a:t>怎样使各种万维网文档都能在因特网上的各种计算机上显示出来，同时使用户清楚地知道在什么地方存在着超链？ </a:t>
            </a:r>
            <a:endParaRPr lang="zh-CN" altLang="en-US" sz="2400" b="1" dirty="0" smtClean="0">
              <a:latin typeface="Times New Roman" panose="02020603050405020304" pitchFamily="18" charset="0"/>
              <a:ea typeface="黑体" panose="02010609060101010101" pitchFamily="2" charset="-122"/>
            </a:endParaRPr>
          </a:p>
          <a:p>
            <a:r>
              <a:rPr lang="zh-CN" altLang="en-US" sz="2400" b="1" dirty="0" smtClean="0">
                <a:latin typeface="Times New Roman" panose="02020603050405020304" pitchFamily="18" charset="0"/>
                <a:ea typeface="黑体" panose="02010609060101010101" pitchFamily="2" charset="-122"/>
              </a:rPr>
              <a:t>超文本标记语言 </a:t>
            </a:r>
            <a:r>
              <a:rPr lang="en-US" altLang="zh-CN" sz="2400" b="1" dirty="0" smtClean="0">
                <a:latin typeface="Times New Roman" panose="02020603050405020304" pitchFamily="18" charset="0"/>
                <a:ea typeface="黑体" panose="02010609060101010101" pitchFamily="2" charset="-122"/>
              </a:rPr>
              <a:t>HTML (</a:t>
            </a:r>
            <a:r>
              <a:rPr lang="en-US" altLang="zh-CN" sz="2400" b="1" dirty="0" err="1" smtClean="0">
                <a:latin typeface="Times New Roman" panose="02020603050405020304" pitchFamily="18" charset="0"/>
                <a:ea typeface="黑体" panose="02010609060101010101" pitchFamily="2" charset="-122"/>
              </a:rPr>
              <a:t>HyperText</a:t>
            </a:r>
            <a:r>
              <a:rPr lang="en-US" altLang="zh-CN" sz="2400" b="1" dirty="0" smtClean="0">
                <a:latin typeface="Times New Roman" panose="02020603050405020304" pitchFamily="18" charset="0"/>
                <a:ea typeface="黑体" panose="02010609060101010101" pitchFamily="2" charset="-122"/>
              </a:rPr>
              <a:t> Markup Language)</a:t>
            </a:r>
            <a:r>
              <a:rPr lang="zh-CN" altLang="en-US" sz="2400" b="1" dirty="0" smtClean="0">
                <a:latin typeface="Times New Roman" panose="02020603050405020304" pitchFamily="18" charset="0"/>
                <a:ea typeface="黑体" panose="02010609060101010101" pitchFamily="2" charset="-122"/>
              </a:rPr>
              <a:t>使得万维网页面的设计者可以很方便地用一个超链从本页面的某处链接到因特网上的任何一个万维网页面，并且能够在自己的计算机屏幕上将这些页面显示出来。 </a:t>
            </a:r>
            <a:endParaRPr lang="zh-CN" altLang="en-US" sz="24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normAutofit/>
          </a:bodyPr>
          <a:lstStyle/>
          <a:p>
            <a:pPr algn="l" eaLnBrk="1" hangingPunct="1"/>
            <a:r>
              <a:rPr lang="en-US" altLang="zh-CN" dirty="0" smtClean="0">
                <a:latin typeface="Times New Roman" panose="02020603050405020304" pitchFamily="18" charset="0"/>
                <a:ea typeface="黑体" panose="02010609060101010101" pitchFamily="2" charset="-122"/>
              </a:rPr>
              <a:t>6.4.2  </a:t>
            </a:r>
            <a:r>
              <a:rPr lang="zh-CN" altLang="en-US" dirty="0" smtClean="0">
                <a:latin typeface="Times New Roman" panose="02020603050405020304" pitchFamily="18" charset="0"/>
                <a:ea typeface="黑体" panose="02010609060101010101" pitchFamily="2" charset="-122"/>
              </a:rPr>
              <a:t>统一资源定位符 </a:t>
            </a:r>
            <a:r>
              <a:rPr lang="en-US" altLang="zh-CN" dirty="0" smtClean="0">
                <a:latin typeface="Times New Roman" panose="02020603050405020304" pitchFamily="18" charset="0"/>
                <a:ea typeface="黑体" panose="02010609060101010101" pitchFamily="2" charset="-122"/>
              </a:rPr>
              <a:t>URL</a:t>
            </a:r>
            <a:endParaRPr lang="zh-CN" altLang="en-US" dirty="0" smtClean="0">
              <a:latin typeface="Times New Roman" panose="02020603050405020304" pitchFamily="18" charset="0"/>
              <a:ea typeface="黑体" panose="02010609060101010101" pitchFamily="2" charset="-122"/>
            </a:endParaRPr>
          </a:p>
        </p:txBody>
      </p:sp>
      <p:sp>
        <p:nvSpPr>
          <p:cNvPr id="7" name="Rectangle 3"/>
          <p:cNvSpPr txBox="1">
            <a:spLocks noChangeArrowheads="1"/>
          </p:cNvSpPr>
          <p:nvPr/>
        </p:nvSpPr>
        <p:spPr>
          <a:xfrm>
            <a:off x="1040091" y="1979665"/>
            <a:ext cx="7750810" cy="193230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8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由以冒号隔开的两大部分组成，并且在 </a:t>
            </a:r>
            <a:r>
              <a:rPr kumimoji="0" lang="en-US" altLang="zh-CN" sz="28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URL </a:t>
            </a:r>
            <a:r>
              <a:rPr kumimoji="0" lang="zh-CN" altLang="en-US" sz="28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中的字符对大写或小写没有要求。</a:t>
            </a:r>
            <a:endParaRPr kumimoji="0" lang="zh-CN" altLang="en-US" sz="28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URL </a:t>
            </a:r>
            <a:r>
              <a:rPr kumimoji="0" lang="zh-CN" altLang="en-US" sz="28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的一般形式是</a:t>
            </a:r>
            <a:r>
              <a:rPr kumimoji="0" lang="zh-CN" altLang="en-US" sz="2800" b="0" i="0" u="none" strike="noStrike" kern="1200" cap="none" spc="0" normalizeH="0" baseline="0" noProof="0" dirty="0" smtClean="0">
                <a:ln>
                  <a:noFill/>
                </a:ln>
                <a:solidFill>
                  <a:schemeClr val="tx1"/>
                </a:solidFill>
                <a:effectLst/>
                <a:uLnTx/>
                <a:uFillTx/>
                <a:latin typeface="+mj-ea"/>
                <a:ea typeface="+mj-ea"/>
                <a:cs typeface="+mn-cs"/>
              </a:rPr>
              <a:t>：</a:t>
            </a:r>
            <a:endParaRPr kumimoji="0" lang="zh-CN" altLang="en-US" sz="2800" b="0" i="0" u="none" strike="noStrike" kern="1200" cap="none" spc="0" normalizeH="0" baseline="0" noProof="0" dirty="0" smtClean="0">
              <a:ln>
                <a:noFill/>
              </a:ln>
              <a:solidFill>
                <a:schemeClr val="tx1"/>
              </a:solidFill>
              <a:effectLst/>
              <a:uLnTx/>
              <a:uFillTx/>
              <a:latin typeface="+mj-ea"/>
              <a:ea typeface="+mj-ea"/>
              <a:cs typeface="+mn-cs"/>
            </a:endParaRPr>
          </a:p>
        </p:txBody>
      </p:sp>
      <p:sp>
        <p:nvSpPr>
          <p:cNvPr id="8" name="Text Box 25"/>
          <p:cNvSpPr txBox="1">
            <a:spLocks noChangeArrowheads="1"/>
          </p:cNvSpPr>
          <p:nvPr/>
        </p:nvSpPr>
        <p:spPr bwMode="auto">
          <a:xfrm>
            <a:off x="2116592" y="3528352"/>
            <a:ext cx="5243195" cy="525700"/>
          </a:xfrm>
          <a:prstGeom prst="rect">
            <a:avLst/>
          </a:prstGeom>
          <a:solidFill>
            <a:srgbClr val="CCECFF"/>
          </a:solidFill>
          <a:ln w="9525">
            <a:solidFill>
              <a:srgbClr val="333399"/>
            </a:solidFill>
            <a:miter lim="800000"/>
          </a:ln>
        </p:spPr>
        <p:txBody>
          <a:bodyPr lIns="91074" tIns="45537" rIns="91074" bIns="45537">
            <a:spAutoFit/>
          </a:bodyPr>
          <a:lstStyle/>
          <a:p>
            <a:pPr algn="ctr"/>
            <a:r>
              <a:rPr lang="en-US" altLang="zh-CN" sz="2800" dirty="0">
                <a:solidFill>
                  <a:srgbClr val="333399"/>
                </a:solidFill>
                <a:latin typeface="Arial" panose="020B0604020202020204" pitchFamily="34" charset="0"/>
                <a:ea typeface="黑体" panose="02010609060101010101" pitchFamily="2" charset="-122"/>
              </a:rPr>
              <a:t>&lt;</a:t>
            </a:r>
            <a:r>
              <a:rPr lang="zh-CN" altLang="en-US" sz="2800" dirty="0">
                <a:solidFill>
                  <a:srgbClr val="333399"/>
                </a:solidFill>
                <a:latin typeface="Arial" panose="020B0604020202020204" pitchFamily="34" charset="0"/>
                <a:ea typeface="黑体" panose="02010609060101010101" pitchFamily="2" charset="-122"/>
              </a:rPr>
              <a:t>协议</a:t>
            </a:r>
            <a:r>
              <a:rPr lang="en-US" altLang="zh-CN" sz="2800" dirty="0">
                <a:solidFill>
                  <a:srgbClr val="333399"/>
                </a:solidFill>
                <a:latin typeface="Arial" panose="020B0604020202020204" pitchFamily="34" charset="0"/>
                <a:ea typeface="黑体" panose="02010609060101010101" pitchFamily="2" charset="-122"/>
              </a:rPr>
              <a:t>&gt;://&lt;</a:t>
            </a:r>
            <a:r>
              <a:rPr lang="zh-CN" altLang="en-US" sz="2800" dirty="0">
                <a:solidFill>
                  <a:srgbClr val="333399"/>
                </a:solidFill>
                <a:latin typeface="Arial" panose="020B0604020202020204" pitchFamily="34" charset="0"/>
                <a:ea typeface="黑体" panose="02010609060101010101" pitchFamily="2" charset="-122"/>
              </a:rPr>
              <a:t>主机</a:t>
            </a:r>
            <a:r>
              <a:rPr lang="en-US" altLang="zh-CN" sz="2800" dirty="0">
                <a:solidFill>
                  <a:srgbClr val="333399"/>
                </a:solidFill>
                <a:latin typeface="Arial" panose="020B0604020202020204" pitchFamily="34" charset="0"/>
                <a:ea typeface="黑体" panose="02010609060101010101" pitchFamily="2" charset="-122"/>
              </a:rPr>
              <a:t>&gt;:&lt;</a:t>
            </a:r>
            <a:r>
              <a:rPr lang="zh-CN" altLang="en-US" sz="2800" dirty="0">
                <a:solidFill>
                  <a:srgbClr val="333399"/>
                </a:solidFill>
                <a:latin typeface="Arial" panose="020B0604020202020204" pitchFamily="34" charset="0"/>
                <a:ea typeface="黑体" panose="02010609060101010101" pitchFamily="2" charset="-122"/>
              </a:rPr>
              <a:t>端口</a:t>
            </a:r>
            <a:r>
              <a:rPr lang="en-US" altLang="zh-CN" sz="2800" dirty="0">
                <a:solidFill>
                  <a:srgbClr val="333399"/>
                </a:solidFill>
                <a:latin typeface="Arial" panose="020B0604020202020204" pitchFamily="34" charset="0"/>
                <a:ea typeface="黑体" panose="02010609060101010101" pitchFamily="2" charset="-122"/>
              </a:rPr>
              <a:t>&gt;/&lt;</a:t>
            </a:r>
            <a:r>
              <a:rPr lang="zh-CN" altLang="en-US" sz="2800" dirty="0">
                <a:solidFill>
                  <a:srgbClr val="333399"/>
                </a:solidFill>
                <a:latin typeface="Arial" panose="020B0604020202020204" pitchFamily="34" charset="0"/>
                <a:ea typeface="黑体" panose="02010609060101010101" pitchFamily="2" charset="-122"/>
              </a:rPr>
              <a:t>路径</a:t>
            </a:r>
            <a:r>
              <a:rPr lang="en-US" altLang="zh-CN" sz="2800" dirty="0">
                <a:solidFill>
                  <a:srgbClr val="333399"/>
                </a:solidFill>
                <a:latin typeface="Arial" panose="020B0604020202020204" pitchFamily="34" charset="0"/>
                <a:ea typeface="黑体" panose="02010609060101010101" pitchFamily="2" charset="-122"/>
              </a:rPr>
              <a:t>&gt; </a:t>
            </a:r>
            <a:endParaRPr lang="en-US" altLang="zh-CN" sz="2800" dirty="0">
              <a:solidFill>
                <a:srgbClr val="333399"/>
              </a:solidFill>
              <a:latin typeface="Arial" panose="020B0604020202020204" pitchFamily="34" charset="0"/>
              <a:ea typeface="黑体" panose="02010609060101010101" pitchFamily="2" charset="-122"/>
            </a:endParaRPr>
          </a:p>
        </p:txBody>
      </p:sp>
      <p:grpSp>
        <p:nvGrpSpPr>
          <p:cNvPr id="9" name="Group 31"/>
          <p:cNvGrpSpPr/>
          <p:nvPr/>
        </p:nvGrpSpPr>
        <p:grpSpPr bwMode="auto">
          <a:xfrm>
            <a:off x="2404715" y="4054053"/>
            <a:ext cx="6531831" cy="1862844"/>
            <a:chOff x="1519" y="2568"/>
            <a:chExt cx="4126" cy="1180"/>
          </a:xfrm>
        </p:grpSpPr>
        <p:sp>
          <p:nvSpPr>
            <p:cNvPr id="10" name="Line 26"/>
            <p:cNvSpPr>
              <a:spLocks noChangeShapeType="1"/>
            </p:cNvSpPr>
            <p:nvPr/>
          </p:nvSpPr>
          <p:spPr bwMode="auto">
            <a:xfrm>
              <a:off x="1519" y="2568"/>
              <a:ext cx="499" cy="0"/>
            </a:xfrm>
            <a:prstGeom prst="line">
              <a:avLst/>
            </a:prstGeom>
            <a:noFill/>
            <a:ln w="38100">
              <a:solidFill>
                <a:schemeClr val="hlink"/>
              </a:solidFill>
              <a:round/>
            </a:ln>
          </p:spPr>
          <p:txBody>
            <a:bodyPr/>
            <a:lstStyle/>
            <a:p>
              <a:endParaRPr lang="zh-CN" altLang="en-US" dirty="0">
                <a:ea typeface="黑体" panose="02010609060101010101" pitchFamily="2" charset="-122"/>
              </a:endParaRPr>
            </a:p>
          </p:txBody>
        </p:sp>
        <p:sp>
          <p:nvSpPr>
            <p:cNvPr id="11" name="Freeform 27"/>
            <p:cNvSpPr/>
            <p:nvPr/>
          </p:nvSpPr>
          <p:spPr bwMode="auto">
            <a:xfrm>
              <a:off x="1791" y="2568"/>
              <a:ext cx="385" cy="726"/>
            </a:xfrm>
            <a:custGeom>
              <a:avLst/>
              <a:gdLst>
                <a:gd name="T0" fmla="*/ 0 w 771"/>
                <a:gd name="T1" fmla="*/ 0 h 726"/>
                <a:gd name="T2" fmla="*/ 0 w 771"/>
                <a:gd name="T3" fmla="*/ 726 h 726"/>
                <a:gd name="T4" fmla="*/ 771 w 771"/>
                <a:gd name="T5" fmla="*/ 726 h 726"/>
                <a:gd name="T6" fmla="*/ 0 60000 65536"/>
                <a:gd name="T7" fmla="*/ 0 60000 65536"/>
                <a:gd name="T8" fmla="*/ 0 60000 65536"/>
                <a:gd name="T9" fmla="*/ 0 w 771"/>
                <a:gd name="T10" fmla="*/ 0 h 726"/>
                <a:gd name="T11" fmla="*/ 771 w 771"/>
                <a:gd name="T12" fmla="*/ 726 h 726"/>
              </a:gdLst>
              <a:ahLst/>
              <a:cxnLst>
                <a:cxn ang="T6">
                  <a:pos x="T0" y="T1"/>
                </a:cxn>
                <a:cxn ang="T7">
                  <a:pos x="T2" y="T3"/>
                </a:cxn>
                <a:cxn ang="T8">
                  <a:pos x="T4" y="T5"/>
                </a:cxn>
              </a:cxnLst>
              <a:rect l="T9" t="T10" r="T11" b="T12"/>
              <a:pathLst>
                <a:path w="771" h="726">
                  <a:moveTo>
                    <a:pt x="0" y="0"/>
                  </a:moveTo>
                  <a:lnTo>
                    <a:pt x="0" y="726"/>
                  </a:lnTo>
                  <a:lnTo>
                    <a:pt x="771" y="726"/>
                  </a:lnTo>
                </a:path>
              </a:pathLst>
            </a:custGeom>
            <a:noFill/>
            <a:ln w="38100">
              <a:solidFill>
                <a:schemeClr val="hlink"/>
              </a:solidFill>
              <a:round/>
            </a:ln>
          </p:spPr>
          <p:txBody>
            <a:bodyPr/>
            <a:lstStyle/>
            <a:p>
              <a:endParaRPr lang="zh-CN" altLang="en-US" dirty="0">
                <a:ea typeface="黑体" panose="02010609060101010101" pitchFamily="2" charset="-122"/>
              </a:endParaRPr>
            </a:p>
          </p:txBody>
        </p:sp>
        <p:sp>
          <p:nvSpPr>
            <p:cNvPr id="12" name="AutoShape 28"/>
            <p:cNvSpPr/>
            <p:nvPr/>
          </p:nvSpPr>
          <p:spPr bwMode="auto">
            <a:xfrm>
              <a:off x="2176" y="2841"/>
              <a:ext cx="82" cy="907"/>
            </a:xfrm>
            <a:prstGeom prst="leftBrace">
              <a:avLst>
                <a:gd name="adj1" fmla="val 92175"/>
                <a:gd name="adj2" fmla="val 50000"/>
              </a:avLst>
            </a:prstGeom>
            <a:noFill/>
            <a:ln w="28575">
              <a:solidFill>
                <a:schemeClr val="hlink"/>
              </a:solidFill>
              <a:round/>
            </a:ln>
          </p:spPr>
          <p:txBody>
            <a:bodyPr wrap="none" anchor="ctr"/>
            <a:lstStyle/>
            <a:p>
              <a:endParaRPr lang="zh-CN" altLang="en-US" dirty="0">
                <a:ea typeface="黑体" panose="02010609060101010101" pitchFamily="2" charset="-122"/>
              </a:endParaRPr>
            </a:p>
          </p:txBody>
        </p:sp>
        <p:sp>
          <p:nvSpPr>
            <p:cNvPr id="13" name="Text Box 29"/>
            <p:cNvSpPr txBox="1">
              <a:spLocks noChangeArrowheads="1"/>
            </p:cNvSpPr>
            <p:nvPr/>
          </p:nvSpPr>
          <p:spPr bwMode="auto">
            <a:xfrm>
              <a:off x="2328" y="2779"/>
              <a:ext cx="3317" cy="877"/>
            </a:xfrm>
            <a:prstGeom prst="rect">
              <a:avLst/>
            </a:prstGeom>
            <a:noFill/>
            <a:ln w="9525">
              <a:noFill/>
              <a:miter lim="800000"/>
            </a:ln>
          </p:spPr>
          <p:txBody>
            <a:bodyPr wrap="none">
              <a:spAutoFit/>
            </a:bodyPr>
            <a:lstStyle/>
            <a:p>
              <a:pPr>
                <a:lnSpc>
                  <a:spcPct val="150000"/>
                </a:lnSpc>
              </a:pPr>
              <a:r>
                <a:rPr lang="en-US" altLang="zh-CN" sz="2800" dirty="0">
                  <a:solidFill>
                    <a:srgbClr val="333399"/>
                  </a:solidFill>
                  <a:latin typeface="Arial" panose="020B0604020202020204" pitchFamily="34" charset="0"/>
                  <a:ea typeface="黑体" panose="02010609060101010101" pitchFamily="2" charset="-122"/>
                </a:rPr>
                <a:t>ftp —— </a:t>
              </a:r>
              <a:r>
                <a:rPr lang="zh-CN" altLang="en-US" sz="2800" dirty="0">
                  <a:solidFill>
                    <a:srgbClr val="333399"/>
                  </a:solidFill>
                  <a:latin typeface="Arial" panose="020B0604020202020204" pitchFamily="34" charset="0"/>
                  <a:ea typeface="黑体" panose="02010609060101010101" pitchFamily="2" charset="-122"/>
                </a:rPr>
                <a:t>文件传送协议 </a:t>
              </a:r>
              <a:r>
                <a:rPr lang="en-US" altLang="zh-CN" sz="2800" dirty="0">
                  <a:solidFill>
                    <a:srgbClr val="333399"/>
                  </a:solidFill>
                  <a:latin typeface="Arial" panose="020B0604020202020204" pitchFamily="34" charset="0"/>
                  <a:ea typeface="黑体" panose="02010609060101010101" pitchFamily="2" charset="-122"/>
                </a:rPr>
                <a:t>FTP</a:t>
              </a:r>
              <a:endParaRPr lang="en-US" altLang="zh-CN" sz="2800" dirty="0">
                <a:solidFill>
                  <a:srgbClr val="333399"/>
                </a:solidFill>
                <a:latin typeface="Arial" panose="020B0604020202020204" pitchFamily="34" charset="0"/>
                <a:ea typeface="黑体" panose="02010609060101010101" pitchFamily="2" charset="-122"/>
              </a:endParaRPr>
            </a:p>
            <a:p>
              <a:pPr>
                <a:lnSpc>
                  <a:spcPct val="150000"/>
                </a:lnSpc>
              </a:pPr>
              <a:r>
                <a:rPr lang="en-US" altLang="zh-CN" sz="2800" dirty="0">
                  <a:solidFill>
                    <a:srgbClr val="333399"/>
                  </a:solidFill>
                  <a:latin typeface="Arial" panose="020B0604020202020204" pitchFamily="34" charset="0"/>
                  <a:ea typeface="黑体" panose="02010609060101010101" pitchFamily="2" charset="-122"/>
                </a:rPr>
                <a:t>http —— </a:t>
              </a:r>
              <a:r>
                <a:rPr lang="zh-CN" altLang="en-US" sz="2800" dirty="0">
                  <a:solidFill>
                    <a:srgbClr val="333399"/>
                  </a:solidFill>
                  <a:latin typeface="Arial" panose="020B0604020202020204" pitchFamily="34" charset="0"/>
                  <a:ea typeface="黑体" panose="02010609060101010101" pitchFamily="2" charset="-122"/>
                </a:rPr>
                <a:t>超文本传送协议 </a:t>
              </a:r>
              <a:r>
                <a:rPr lang="en-US" altLang="zh-CN" sz="2800" dirty="0" smtClean="0">
                  <a:solidFill>
                    <a:srgbClr val="333399"/>
                  </a:solidFill>
                  <a:latin typeface="Arial" panose="020B0604020202020204" pitchFamily="34" charset="0"/>
                  <a:ea typeface="黑体" panose="02010609060101010101" pitchFamily="2" charset="-122"/>
                </a:rPr>
                <a:t>HTTP</a:t>
              </a:r>
              <a:endParaRPr lang="en-US" altLang="zh-CN" sz="2800" dirty="0">
                <a:solidFill>
                  <a:srgbClr val="333399"/>
                </a:solidFill>
                <a:latin typeface="Arial" panose="020B0604020202020204" pitchFamily="34" charset="0"/>
                <a:ea typeface="黑体" panose="02010609060101010101" pitchFamily="2" charset="-122"/>
              </a:endParaRPr>
            </a:p>
          </p:txBody>
        </p:sp>
      </p:grpSp>
      <p:sp>
        <p:nvSpPr>
          <p:cNvPr id="14" name="灯片编号占位符 13"/>
          <p:cNvSpPr>
            <a:spLocks noGrp="1"/>
          </p:cNvSpPr>
          <p:nvPr>
            <p:ph type="sldNum" sz="quarter" idx="12"/>
          </p:nvPr>
        </p:nvSpPr>
        <p:spPr/>
        <p:txBody>
          <a:bodyPr/>
          <a:lstStyle/>
          <a:p>
            <a:fld id="{B6F15528-21DE-4FAA-801E-634DDDAF4B2B}" type="slidenum">
              <a:rPr lang="en-US" smtClean="0"/>
            </a:fld>
            <a:endParaRPr lang="en-US"/>
          </a:p>
        </p:txBody>
      </p:sp>
      <p:sp>
        <p:nvSpPr>
          <p:cNvPr id="15" name="页脚占位符 1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normAutofit/>
          </a:bodyPr>
          <a:lstStyle/>
          <a:p>
            <a:pPr algn="l" eaLnBrk="1" hangingPunct="1"/>
            <a:r>
              <a:rPr lang="en-US" altLang="zh-CN" dirty="0" smtClean="0">
                <a:latin typeface="Times New Roman" panose="02020603050405020304" pitchFamily="18" charset="0"/>
                <a:ea typeface="黑体" panose="02010609060101010101" pitchFamily="2" charset="-122"/>
              </a:rPr>
              <a:t>6.4.3  </a:t>
            </a:r>
            <a:r>
              <a:rPr lang="zh-CN" altLang="en-US" dirty="0" smtClean="0">
                <a:latin typeface="Times New Roman" panose="02020603050405020304" pitchFamily="18" charset="0"/>
                <a:ea typeface="黑体" panose="02010609060101010101" pitchFamily="2" charset="-122"/>
              </a:rPr>
              <a:t>超文本传送协议 </a:t>
            </a:r>
            <a:r>
              <a:rPr lang="en-US" altLang="zh-CN" dirty="0" smtClean="0">
                <a:latin typeface="Times New Roman" panose="02020603050405020304" pitchFamily="18" charset="0"/>
                <a:ea typeface="黑体" panose="02010609060101010101" pitchFamily="2" charset="-122"/>
              </a:rPr>
              <a:t>HTTP</a:t>
            </a:r>
            <a:endParaRPr lang="zh-CN" altLang="en-US" dirty="0" smtClean="0">
              <a:latin typeface="Times New Roman" panose="02020603050405020304" pitchFamily="18" charset="0"/>
              <a:ea typeface="黑体" panose="02010609060101010101" pitchFamily="2" charset="-122"/>
            </a:endParaRPr>
          </a:p>
        </p:txBody>
      </p:sp>
      <p:sp>
        <p:nvSpPr>
          <p:cNvPr id="6" name="Rectangle 3"/>
          <p:cNvSpPr txBox="1">
            <a:spLocks noChangeArrowheads="1"/>
          </p:cNvSpPr>
          <p:nvPr/>
        </p:nvSpPr>
        <p:spPr>
          <a:xfrm>
            <a:off x="1040091" y="1907046"/>
            <a:ext cx="7750810" cy="465395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HTTP1.0 </a:t>
            </a:r>
            <a:r>
              <a:rPr kumimoji="0" lang="zh-CN" altLang="en-US" sz="32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协议是</a:t>
            </a:r>
            <a:r>
              <a:rPr kumimoji="0" lang="zh-CN" altLang="en-US" sz="3200" b="0" i="0" u="none" strike="noStrike" kern="1200" cap="none" spc="0" normalizeH="0" noProof="0" dirty="0" smtClean="0">
                <a:ln>
                  <a:noFill/>
                </a:ln>
                <a:solidFill>
                  <a:schemeClr val="hlink"/>
                </a:solidFill>
                <a:effectLst/>
                <a:uLnTx/>
                <a:uFillTx/>
                <a:latin typeface="Times New Roman" panose="02020603050405020304" pitchFamily="18" charset="0"/>
                <a:ea typeface="黑体" panose="02010609060101010101" pitchFamily="2" charset="-122"/>
                <a:cs typeface="+mn-cs"/>
              </a:rPr>
              <a:t>无状态的</a:t>
            </a:r>
            <a:r>
              <a:rPr kumimoji="0" lang="en-US" altLang="zh-CN" sz="32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(stateless)</a:t>
            </a:r>
            <a:endParaRPr kumimoji="0" lang="zh-CN" altLang="en-US" sz="32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HTTP </a:t>
            </a:r>
            <a:r>
              <a:rPr kumimoji="0" lang="zh-CN" altLang="en-US" sz="32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协议本身也是无连接的，虽然它使用了面向连接的 </a:t>
            </a:r>
            <a:r>
              <a:rPr kumimoji="0" lang="en-US" altLang="zh-CN" sz="32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TCP </a:t>
            </a:r>
            <a:r>
              <a:rPr kumimoji="0" lang="zh-CN" altLang="en-US" sz="32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向上提供的服务</a:t>
            </a:r>
            <a:endParaRPr kumimoji="0" lang="zh-CN" altLang="en-US" sz="3200" b="0" i="0" u="none" strike="noStrike" kern="1200" cap="none" spc="0" normalizeH="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66"/>
          <p:cNvGraphicFramePr>
            <a:graphicFrameLocks noChangeAspect="1"/>
          </p:cNvGraphicFramePr>
          <p:nvPr/>
        </p:nvGraphicFramePr>
        <p:xfrm>
          <a:off x="2517114" y="2593773"/>
          <a:ext cx="3834245" cy="1682873"/>
        </p:xfrm>
        <a:graphic>
          <a:graphicData uri="http://schemas.openxmlformats.org/presentationml/2006/ole">
            <mc:AlternateContent xmlns:mc="http://schemas.openxmlformats.org/markup-compatibility/2006">
              <mc:Choice xmlns:v="urn:schemas-microsoft-com:vml" Requires="v">
                <p:oleObj spid="_x0000_s1036" name="VISIO" r:id="rId1" imgW="3514725" imgH="2009775" progId="Visio.Drawing.11">
                  <p:embed/>
                </p:oleObj>
              </mc:Choice>
              <mc:Fallback>
                <p:oleObj name="VISIO" r:id="rId1" imgW="3514725" imgH="2009775" progId="Visio.Drawing.11">
                  <p:embed/>
                  <p:pic>
                    <p:nvPicPr>
                      <p:cNvPr id="0" name="Object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114" y="2593773"/>
                        <a:ext cx="3834245" cy="1682873"/>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3076" name="Picture 67"/>
          <p:cNvPicPr>
            <a:picLocks noChangeArrowheads="1"/>
          </p:cNvPicPr>
          <p:nvPr/>
        </p:nvPicPr>
        <p:blipFill>
          <a:blip r:embed="rId3" cstate="print"/>
          <a:srcRect/>
          <a:stretch>
            <a:fillRect/>
          </a:stretch>
        </p:blipFill>
        <p:spPr bwMode="auto">
          <a:xfrm>
            <a:off x="6140808" y="1116128"/>
            <a:ext cx="1660661" cy="2402752"/>
          </a:xfrm>
          <a:prstGeom prst="rect">
            <a:avLst/>
          </a:prstGeom>
          <a:noFill/>
          <a:ln w="9525">
            <a:noFill/>
            <a:miter lim="800000"/>
            <a:headEnd/>
            <a:tailEnd/>
          </a:ln>
        </p:spPr>
      </p:pic>
      <p:sp>
        <p:nvSpPr>
          <p:cNvPr id="3077" name="Freeform 68"/>
          <p:cNvSpPr/>
          <p:nvPr/>
        </p:nvSpPr>
        <p:spPr bwMode="auto">
          <a:xfrm>
            <a:off x="3604697" y="2918981"/>
            <a:ext cx="448014" cy="2652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cap="rnd">
            <a:noFill/>
            <a:round/>
          </a:ln>
        </p:spPr>
        <p:txBody>
          <a:bodyPr lIns="91074" tIns="45537" rIns="91074" bIns="45537"/>
          <a:lstStyle/>
          <a:p>
            <a:endParaRPr lang="zh-CN" altLang="en-US" dirty="0">
              <a:ea typeface="黑体" panose="02010609060101010101" pitchFamily="2" charset="-122"/>
            </a:endParaRPr>
          </a:p>
        </p:txBody>
      </p:sp>
      <p:sp>
        <p:nvSpPr>
          <p:cNvPr id="3078" name="Freeform 69"/>
          <p:cNvSpPr/>
          <p:nvPr/>
        </p:nvSpPr>
        <p:spPr bwMode="auto">
          <a:xfrm>
            <a:off x="4659035" y="2849519"/>
            <a:ext cx="315034" cy="195756"/>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cap="rnd">
            <a:noFill/>
            <a:round/>
          </a:ln>
        </p:spPr>
        <p:txBody>
          <a:bodyPr lIns="91074" tIns="45537" rIns="91074" bIns="45537"/>
          <a:lstStyle/>
          <a:p>
            <a:endParaRPr lang="zh-CN" altLang="en-US" dirty="0">
              <a:ea typeface="黑体" panose="02010609060101010101" pitchFamily="2" charset="-122"/>
            </a:endParaRPr>
          </a:p>
        </p:txBody>
      </p:sp>
      <p:sp>
        <p:nvSpPr>
          <p:cNvPr id="3079" name="Freeform 70"/>
          <p:cNvSpPr/>
          <p:nvPr/>
        </p:nvSpPr>
        <p:spPr bwMode="auto">
          <a:xfrm>
            <a:off x="5900178" y="2948975"/>
            <a:ext cx="1013178" cy="740402"/>
          </a:xfrm>
          <a:custGeom>
            <a:avLst/>
            <a:gdLst>
              <a:gd name="T0" fmla="*/ 567 w 567"/>
              <a:gd name="T1" fmla="*/ 0 h 371"/>
              <a:gd name="T2" fmla="*/ 530 w 567"/>
              <a:gd name="T3" fmla="*/ 168 h 371"/>
              <a:gd name="T4" fmla="*/ 428 w 567"/>
              <a:gd name="T5" fmla="*/ 280 h 371"/>
              <a:gd name="T6" fmla="*/ 314 w 567"/>
              <a:gd name="T7" fmla="*/ 328 h 371"/>
              <a:gd name="T8" fmla="*/ 0 w 567"/>
              <a:gd name="T9" fmla="*/ 371 h 371"/>
              <a:gd name="T10" fmla="*/ 0 60000 65536"/>
              <a:gd name="T11" fmla="*/ 0 60000 65536"/>
              <a:gd name="T12" fmla="*/ 0 60000 65536"/>
              <a:gd name="T13" fmla="*/ 0 60000 65536"/>
              <a:gd name="T14" fmla="*/ 0 60000 65536"/>
              <a:gd name="T15" fmla="*/ 0 w 567"/>
              <a:gd name="T16" fmla="*/ 0 h 371"/>
              <a:gd name="T17" fmla="*/ 567 w 567"/>
              <a:gd name="T18" fmla="*/ 371 h 371"/>
            </a:gdLst>
            <a:ahLst/>
            <a:cxnLst>
              <a:cxn ang="T10">
                <a:pos x="T0" y="T1"/>
              </a:cxn>
              <a:cxn ang="T11">
                <a:pos x="T2" y="T3"/>
              </a:cxn>
              <a:cxn ang="T12">
                <a:pos x="T4" y="T5"/>
              </a:cxn>
              <a:cxn ang="T13">
                <a:pos x="T6" y="T7"/>
              </a:cxn>
              <a:cxn ang="T14">
                <a:pos x="T8" y="T9"/>
              </a:cxn>
            </a:cxnLst>
            <a:rect l="T15" t="T16" r="T17" b="T18"/>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3810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3080" name="Freeform 71"/>
          <p:cNvSpPr/>
          <p:nvPr/>
        </p:nvSpPr>
        <p:spPr bwMode="auto">
          <a:xfrm>
            <a:off x="1902874" y="2600088"/>
            <a:ext cx="1044840" cy="1075081"/>
          </a:xfrm>
          <a:custGeom>
            <a:avLst/>
            <a:gdLst>
              <a:gd name="T0" fmla="*/ 7 w 759"/>
              <a:gd name="T1" fmla="*/ 0 h 664"/>
              <a:gd name="T2" fmla="*/ 15 w 759"/>
              <a:gd name="T3" fmla="*/ 424 h 664"/>
              <a:gd name="T4" fmla="*/ 100 w 759"/>
              <a:gd name="T5" fmla="*/ 545 h 664"/>
              <a:gd name="T6" fmla="*/ 154 w 759"/>
              <a:gd name="T7" fmla="*/ 571 h 664"/>
              <a:gd name="T8" fmla="*/ 190 w 759"/>
              <a:gd name="T9" fmla="*/ 591 h 664"/>
              <a:gd name="T10" fmla="*/ 351 w 759"/>
              <a:gd name="T11" fmla="*/ 633 h 664"/>
              <a:gd name="T12" fmla="*/ 583 w 759"/>
              <a:gd name="T13" fmla="*/ 664 h 664"/>
              <a:gd name="T14" fmla="*/ 759 w 759"/>
              <a:gd name="T15" fmla="*/ 664 h 664"/>
              <a:gd name="T16" fmla="*/ 0 60000 65536"/>
              <a:gd name="T17" fmla="*/ 0 60000 65536"/>
              <a:gd name="T18" fmla="*/ 0 60000 65536"/>
              <a:gd name="T19" fmla="*/ 0 60000 65536"/>
              <a:gd name="T20" fmla="*/ 0 60000 65536"/>
              <a:gd name="T21" fmla="*/ 0 60000 65536"/>
              <a:gd name="T22" fmla="*/ 0 60000 65536"/>
              <a:gd name="T23" fmla="*/ 0 60000 65536"/>
              <a:gd name="T24" fmla="*/ 0 w 759"/>
              <a:gd name="T25" fmla="*/ 0 h 664"/>
              <a:gd name="T26" fmla="*/ 759 w 759"/>
              <a:gd name="T27" fmla="*/ 664 h 6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38100" cap="rnd">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3081" name="Rectangle 72"/>
          <p:cNvSpPr>
            <a:spLocks noChangeArrowheads="1"/>
          </p:cNvSpPr>
          <p:nvPr/>
        </p:nvSpPr>
        <p:spPr bwMode="auto">
          <a:xfrm>
            <a:off x="3987805" y="3528352"/>
            <a:ext cx="951454" cy="397185"/>
          </a:xfrm>
          <a:prstGeom prst="rect">
            <a:avLst/>
          </a:prstGeom>
          <a:noFill/>
          <a:ln w="12700">
            <a:noFill/>
            <a:miter lim="800000"/>
          </a:ln>
        </p:spPr>
        <p:txBody>
          <a:bodyPr wrap="none" lIns="90126" tIns="44272" rIns="90126" bIns="44272">
            <a:spAutoFit/>
          </a:bodyPr>
          <a:lstStyle/>
          <a:p>
            <a:pPr eaLnBrk="0" hangingPunct="0"/>
            <a:r>
              <a:rPr kumimoji="1" lang="zh-CN" altLang="en-US" sz="2000" dirty="0">
                <a:solidFill>
                  <a:srgbClr val="333399"/>
                </a:solidFill>
                <a:latin typeface="Arial" panose="020B0604020202020204" pitchFamily="34" charset="0"/>
                <a:ea typeface="黑体" panose="02010609060101010101" pitchFamily="2" charset="-122"/>
              </a:rPr>
              <a:t>因特网</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3082" name="Rectangle 73"/>
          <p:cNvSpPr>
            <a:spLocks noChangeArrowheads="1"/>
          </p:cNvSpPr>
          <p:nvPr/>
        </p:nvSpPr>
        <p:spPr bwMode="auto">
          <a:xfrm>
            <a:off x="6004155" y="617264"/>
            <a:ext cx="2510214" cy="680340"/>
          </a:xfrm>
          <a:prstGeom prst="rect">
            <a:avLst/>
          </a:prstGeom>
          <a:noFill/>
          <a:ln w="12700">
            <a:noFill/>
            <a:miter lim="800000"/>
          </a:ln>
        </p:spPr>
        <p:txBody>
          <a:bodyPr wrap="none" lIns="90126" tIns="44272" rIns="90126" bIns="44272">
            <a:spAutoFit/>
          </a:bodyPr>
          <a:lstStyle/>
          <a:p>
            <a:pPr algn="ctr" eaLnBrk="0" hangingPunct="0">
              <a:lnSpc>
                <a:spcPct val="80000"/>
              </a:lnSpc>
            </a:pPr>
            <a:r>
              <a:rPr kumimoji="1" lang="zh-CN" altLang="en-US" sz="2400" dirty="0">
                <a:solidFill>
                  <a:srgbClr val="333399"/>
                </a:solidFill>
                <a:latin typeface="Arial" panose="020B0604020202020204" pitchFamily="34" charset="0"/>
                <a:ea typeface="黑体" panose="02010609060101010101" pitchFamily="2" charset="-122"/>
              </a:rPr>
              <a:t>服务器</a:t>
            </a:r>
            <a:endParaRPr kumimoji="1" lang="zh-CN" altLang="en-US" sz="2400" dirty="0">
              <a:solidFill>
                <a:srgbClr val="333399"/>
              </a:solidFill>
              <a:latin typeface="Arial" panose="020B0604020202020204" pitchFamily="34" charset="0"/>
              <a:ea typeface="黑体" panose="02010609060101010101" pitchFamily="2" charset="-122"/>
            </a:endParaRPr>
          </a:p>
          <a:p>
            <a:pPr algn="ctr" eaLnBrk="0" hangingPunct="0">
              <a:lnSpc>
                <a:spcPct val="80000"/>
              </a:lnSpc>
            </a:pPr>
            <a:r>
              <a:rPr kumimoji="1" lang="en-US" altLang="zh-CN" sz="2400" dirty="0" smtClean="0">
                <a:solidFill>
                  <a:srgbClr val="333399"/>
                </a:solidFill>
                <a:latin typeface="Arial" panose="020B0604020202020204" pitchFamily="34" charset="0"/>
                <a:ea typeface="黑体" panose="02010609060101010101" pitchFamily="2" charset="-122"/>
              </a:rPr>
              <a:t>www.dlut.edu.cn</a:t>
            </a:r>
            <a:endParaRPr kumimoji="1" lang="en-US" altLang="zh-CN" sz="2400" dirty="0">
              <a:solidFill>
                <a:srgbClr val="333399"/>
              </a:solidFill>
              <a:latin typeface="Arial" panose="020B0604020202020204" pitchFamily="34" charset="0"/>
              <a:ea typeface="黑体" panose="02010609060101010101" pitchFamily="2" charset="-122"/>
            </a:endParaRPr>
          </a:p>
        </p:txBody>
      </p:sp>
      <p:sp>
        <p:nvSpPr>
          <p:cNvPr id="3083" name="Rectangle 74"/>
          <p:cNvSpPr>
            <a:spLocks noChangeArrowheads="1"/>
          </p:cNvSpPr>
          <p:nvPr/>
        </p:nvSpPr>
        <p:spPr bwMode="auto">
          <a:xfrm>
            <a:off x="3123437" y="831965"/>
            <a:ext cx="2645828" cy="458741"/>
          </a:xfrm>
          <a:prstGeom prst="rect">
            <a:avLst/>
          </a:prstGeom>
          <a:noFill/>
          <a:ln w="19050">
            <a:noFill/>
            <a:miter lim="800000"/>
          </a:ln>
        </p:spPr>
        <p:txBody>
          <a:bodyPr wrap="none" lIns="90126" tIns="44272" rIns="90126" bIns="44272">
            <a:spAutoFit/>
          </a:bodyPr>
          <a:lstStyle/>
          <a:p>
            <a:pPr eaLnBrk="0" hangingPunct="0"/>
            <a:r>
              <a:rPr kumimoji="1" lang="zh-CN" altLang="zh-CN" sz="2400" dirty="0">
                <a:solidFill>
                  <a:srgbClr val="333399"/>
                </a:solidFill>
                <a:latin typeface="Arial" panose="020B0604020202020204" pitchFamily="34" charset="0"/>
                <a:ea typeface="黑体" panose="02010609060101010101" pitchFamily="2" charset="-122"/>
              </a:rPr>
              <a:t>链接到</a:t>
            </a:r>
            <a:r>
              <a:rPr kumimoji="1" lang="en-US" altLang="zh-CN" sz="2400" dirty="0">
                <a:solidFill>
                  <a:srgbClr val="333399"/>
                </a:solidFill>
                <a:latin typeface="Arial" panose="020B0604020202020204" pitchFamily="34" charset="0"/>
                <a:ea typeface="黑体" panose="02010609060101010101" pitchFamily="2" charset="-122"/>
              </a:rPr>
              <a:t>URL</a:t>
            </a:r>
            <a:r>
              <a:rPr kumimoji="1" lang="zh-CN" altLang="en-US" sz="2400" dirty="0">
                <a:solidFill>
                  <a:srgbClr val="333399"/>
                </a:solidFill>
                <a:latin typeface="Arial" panose="020B0604020202020204" pitchFamily="34" charset="0"/>
                <a:ea typeface="黑体" panose="02010609060101010101" pitchFamily="2" charset="-122"/>
              </a:rPr>
              <a:t>的超链</a:t>
            </a:r>
            <a:endParaRPr kumimoji="1" lang="zh-CN" altLang="en-US" sz="2400" dirty="0">
              <a:solidFill>
                <a:srgbClr val="333399"/>
              </a:solidFill>
              <a:latin typeface="Arial" panose="020B0604020202020204" pitchFamily="34" charset="0"/>
              <a:ea typeface="黑体" panose="02010609060101010101" pitchFamily="2" charset="-122"/>
            </a:endParaRPr>
          </a:p>
        </p:txBody>
      </p:sp>
      <p:sp>
        <p:nvSpPr>
          <p:cNvPr id="3084" name="Rectangle 75"/>
          <p:cNvSpPr>
            <a:spLocks noChangeArrowheads="1"/>
          </p:cNvSpPr>
          <p:nvPr/>
        </p:nvSpPr>
        <p:spPr bwMode="auto">
          <a:xfrm>
            <a:off x="3064863" y="3004229"/>
            <a:ext cx="2848383" cy="397185"/>
          </a:xfrm>
          <a:prstGeom prst="rect">
            <a:avLst/>
          </a:prstGeom>
          <a:solidFill>
            <a:schemeClr val="bg1"/>
          </a:solidFill>
          <a:ln w="19050">
            <a:noFill/>
            <a:miter lim="800000"/>
          </a:ln>
        </p:spPr>
        <p:txBody>
          <a:bodyPr wrap="none" lIns="90126" tIns="44272" rIns="90126" bIns="44272">
            <a:spAutoFit/>
          </a:bodyPr>
          <a:lstStyle/>
          <a:p>
            <a:pPr eaLnBrk="0" hangingPunct="0"/>
            <a:r>
              <a:rPr kumimoji="1" lang="en-US" altLang="zh-CN" sz="2000" dirty="0">
                <a:solidFill>
                  <a:srgbClr val="333399"/>
                </a:solidFill>
                <a:latin typeface="Arial" panose="020B0604020202020204" pitchFamily="34" charset="0"/>
                <a:ea typeface="黑体" panose="02010609060101010101" pitchFamily="2" charset="-122"/>
              </a:rPr>
              <a:t>HTTP </a:t>
            </a:r>
            <a:r>
              <a:rPr kumimoji="1" lang="zh-CN" altLang="en-US" sz="2000" dirty="0">
                <a:solidFill>
                  <a:srgbClr val="333399"/>
                </a:solidFill>
                <a:latin typeface="Arial" panose="020B0604020202020204" pitchFamily="34" charset="0"/>
                <a:ea typeface="黑体" panose="02010609060101010101" pitchFamily="2" charset="-122"/>
              </a:rPr>
              <a:t>使用此 </a:t>
            </a:r>
            <a:r>
              <a:rPr kumimoji="1" lang="en-US" altLang="zh-CN" sz="2000" dirty="0">
                <a:solidFill>
                  <a:srgbClr val="333399"/>
                </a:solidFill>
                <a:latin typeface="Arial" panose="020B0604020202020204" pitchFamily="34" charset="0"/>
                <a:ea typeface="黑体" panose="02010609060101010101" pitchFamily="2" charset="-122"/>
              </a:rPr>
              <a:t>TCP </a:t>
            </a:r>
            <a:r>
              <a:rPr kumimoji="1" lang="zh-CN" altLang="en-US" sz="2000" dirty="0">
                <a:solidFill>
                  <a:srgbClr val="333399"/>
                </a:solidFill>
                <a:latin typeface="Arial" panose="020B0604020202020204" pitchFamily="34" charset="0"/>
                <a:ea typeface="黑体" panose="02010609060101010101" pitchFamily="2" charset="-122"/>
              </a:rPr>
              <a:t>连接</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3085" name="Rectangle 76"/>
          <p:cNvSpPr>
            <a:spLocks noChangeArrowheads="1"/>
          </p:cNvSpPr>
          <p:nvPr/>
        </p:nvSpPr>
        <p:spPr bwMode="auto">
          <a:xfrm>
            <a:off x="2665925" y="1747600"/>
            <a:ext cx="951454" cy="643407"/>
          </a:xfrm>
          <a:prstGeom prst="rect">
            <a:avLst/>
          </a:prstGeom>
          <a:noFill/>
          <a:ln w="19050">
            <a:noFill/>
            <a:miter lim="800000"/>
          </a:ln>
        </p:spPr>
        <p:txBody>
          <a:bodyPr wrap="none" lIns="90126" tIns="44272" rIns="90126" bIns="44272">
            <a:spAutoFit/>
          </a:bodyPr>
          <a:lstStyle/>
          <a:p>
            <a:pPr eaLnBrk="0" hangingPunct="0">
              <a:lnSpc>
                <a:spcPct val="90000"/>
              </a:lnSpc>
            </a:pPr>
            <a:r>
              <a:rPr kumimoji="1" lang="zh-CN" altLang="en-US" sz="2000" dirty="0">
                <a:solidFill>
                  <a:srgbClr val="333399"/>
                </a:solidFill>
                <a:latin typeface="Arial" panose="020B0604020202020204" pitchFamily="34" charset="0"/>
                <a:ea typeface="黑体" panose="02010609060101010101" pitchFamily="2" charset="-122"/>
              </a:rPr>
              <a:t>浏览器</a:t>
            </a:r>
            <a:endParaRPr kumimoji="1" lang="zh-CN" altLang="en-US" sz="2000" dirty="0">
              <a:solidFill>
                <a:srgbClr val="333399"/>
              </a:solidFill>
              <a:latin typeface="Arial" panose="020B0604020202020204" pitchFamily="34" charset="0"/>
              <a:ea typeface="黑体" panose="02010609060101010101" pitchFamily="2" charset="-122"/>
            </a:endParaRPr>
          </a:p>
          <a:p>
            <a:pPr eaLnBrk="0" hangingPunct="0">
              <a:lnSpc>
                <a:spcPct val="90000"/>
              </a:lnSpc>
            </a:pPr>
            <a:r>
              <a:rPr kumimoji="1" lang="zh-CN" altLang="en-US" sz="2000" dirty="0">
                <a:solidFill>
                  <a:srgbClr val="333399"/>
                </a:solidFill>
                <a:latin typeface="Arial" panose="020B0604020202020204" pitchFamily="34" charset="0"/>
                <a:ea typeface="黑体" panose="02010609060101010101" pitchFamily="2" charset="-122"/>
              </a:rPr>
              <a:t> 程序</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3086" name="Rectangle 77"/>
          <p:cNvSpPr>
            <a:spLocks noChangeArrowheads="1"/>
          </p:cNvSpPr>
          <p:nvPr/>
        </p:nvSpPr>
        <p:spPr bwMode="auto">
          <a:xfrm>
            <a:off x="5037393" y="1747600"/>
            <a:ext cx="951454" cy="643407"/>
          </a:xfrm>
          <a:prstGeom prst="rect">
            <a:avLst/>
          </a:prstGeom>
          <a:noFill/>
          <a:ln w="19050">
            <a:noFill/>
            <a:miter lim="800000"/>
          </a:ln>
        </p:spPr>
        <p:txBody>
          <a:bodyPr wrap="none" lIns="90126" tIns="44272" rIns="90126" bIns="44272">
            <a:spAutoFit/>
          </a:bodyPr>
          <a:lstStyle/>
          <a:p>
            <a:pPr eaLnBrk="0" hangingPunct="0">
              <a:lnSpc>
                <a:spcPct val="90000"/>
              </a:lnSpc>
            </a:pP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a:p>
            <a:pPr eaLnBrk="0" hangingPunct="0">
              <a:lnSpc>
                <a:spcPct val="90000"/>
              </a:lnSpc>
            </a:pPr>
            <a:r>
              <a:rPr kumimoji="1" lang="zh-CN" altLang="en-US" sz="2000" dirty="0">
                <a:solidFill>
                  <a:srgbClr val="333399"/>
                </a:solidFill>
                <a:latin typeface="Arial" panose="020B0604020202020204" pitchFamily="34" charset="0"/>
                <a:ea typeface="黑体" panose="02010609060101010101" pitchFamily="2" charset="-122"/>
              </a:rPr>
              <a:t> 程序</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3087" name="Rectangle 78"/>
          <p:cNvSpPr>
            <a:spLocks noChangeArrowheads="1"/>
          </p:cNvSpPr>
          <p:nvPr/>
        </p:nvSpPr>
        <p:spPr bwMode="auto">
          <a:xfrm>
            <a:off x="3935562" y="2118589"/>
            <a:ext cx="853671" cy="397185"/>
          </a:xfrm>
          <a:prstGeom prst="rect">
            <a:avLst/>
          </a:prstGeom>
          <a:noFill/>
          <a:ln w="19050">
            <a:noFill/>
            <a:miter lim="800000"/>
          </a:ln>
        </p:spPr>
        <p:txBody>
          <a:bodyPr wrap="none" lIns="90126" tIns="44272" rIns="90126" bIns="44272">
            <a:spAutoFit/>
          </a:bodyPr>
          <a:lstStyle/>
          <a:p>
            <a:pPr eaLnBrk="0" hangingPunct="0"/>
            <a:r>
              <a:rPr kumimoji="1" lang="en-US" altLang="zh-CN" sz="2000" dirty="0">
                <a:solidFill>
                  <a:srgbClr val="333399"/>
                </a:solidFill>
                <a:latin typeface="Arial" panose="020B0604020202020204" pitchFamily="34" charset="0"/>
                <a:ea typeface="黑体" panose="02010609060101010101" pitchFamily="2" charset="-122"/>
              </a:rPr>
              <a:t>HTTP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3088" name="Rectangle 79"/>
          <p:cNvSpPr>
            <a:spLocks noChangeArrowheads="1"/>
          </p:cNvSpPr>
          <p:nvPr/>
        </p:nvSpPr>
        <p:spPr bwMode="auto">
          <a:xfrm>
            <a:off x="1399452" y="1046666"/>
            <a:ext cx="797565" cy="458741"/>
          </a:xfrm>
          <a:prstGeom prst="rect">
            <a:avLst/>
          </a:prstGeom>
          <a:noFill/>
          <a:ln w="12700">
            <a:noFill/>
            <a:miter lim="800000"/>
          </a:ln>
        </p:spPr>
        <p:txBody>
          <a:bodyPr wrap="none" lIns="90126" tIns="44272" rIns="90126" bIns="44272">
            <a:spAutoFit/>
          </a:bodyPr>
          <a:lstStyle/>
          <a:p>
            <a:pPr eaLnBrk="0" hangingPunct="0"/>
            <a:r>
              <a:rPr kumimoji="1" lang="zh-CN" altLang="en-US" sz="2400" dirty="0">
                <a:solidFill>
                  <a:srgbClr val="333399"/>
                </a:solidFill>
                <a:latin typeface="Arial" panose="020B0604020202020204" pitchFamily="34" charset="0"/>
                <a:ea typeface="黑体" panose="02010609060101010101" pitchFamily="2" charset="-122"/>
              </a:rPr>
              <a:t>客户</a:t>
            </a:r>
            <a:endParaRPr kumimoji="1" lang="zh-CN" altLang="en-US" sz="2400" dirty="0">
              <a:solidFill>
                <a:srgbClr val="333399"/>
              </a:solidFill>
              <a:latin typeface="Arial" panose="020B0604020202020204" pitchFamily="34" charset="0"/>
              <a:ea typeface="黑体" panose="02010609060101010101" pitchFamily="2" charset="-122"/>
            </a:endParaRPr>
          </a:p>
        </p:txBody>
      </p:sp>
      <p:pic>
        <p:nvPicPr>
          <p:cNvPr id="3089" name="Picture 80"/>
          <p:cNvPicPr>
            <a:picLocks noChangeArrowheads="1"/>
          </p:cNvPicPr>
          <p:nvPr/>
        </p:nvPicPr>
        <p:blipFill>
          <a:blip r:embed="rId4" cstate="print"/>
          <a:srcRect/>
          <a:stretch>
            <a:fillRect/>
          </a:stretch>
        </p:blipFill>
        <p:spPr bwMode="auto">
          <a:xfrm>
            <a:off x="1141409" y="1495011"/>
            <a:ext cx="1427947" cy="1425548"/>
          </a:xfrm>
          <a:prstGeom prst="rect">
            <a:avLst/>
          </a:prstGeom>
          <a:noFill/>
          <a:ln w="9525">
            <a:noFill/>
            <a:miter lim="800000"/>
            <a:headEnd/>
            <a:tailEnd/>
          </a:ln>
        </p:spPr>
      </p:pic>
      <p:sp>
        <p:nvSpPr>
          <p:cNvPr id="3090" name="Freeform 81"/>
          <p:cNvSpPr/>
          <p:nvPr/>
        </p:nvSpPr>
        <p:spPr bwMode="auto">
          <a:xfrm>
            <a:off x="1480190" y="1725499"/>
            <a:ext cx="739303" cy="552538"/>
          </a:xfrm>
          <a:custGeom>
            <a:avLst/>
            <a:gdLst>
              <a:gd name="T0" fmla="*/ 17 w 463"/>
              <a:gd name="T1" fmla="*/ 0 h 322"/>
              <a:gd name="T2" fmla="*/ 462 w 463"/>
              <a:gd name="T3" fmla="*/ 0 h 322"/>
              <a:gd name="T4" fmla="*/ 443 w 463"/>
              <a:gd name="T5" fmla="*/ 321 h 322"/>
              <a:gd name="T6" fmla="*/ 0 w 463"/>
              <a:gd name="T7" fmla="*/ 304 h 322"/>
              <a:gd name="T8" fmla="*/ 17 w 463"/>
              <a:gd name="T9" fmla="*/ 0 h 322"/>
              <a:gd name="T10" fmla="*/ 0 60000 65536"/>
              <a:gd name="T11" fmla="*/ 0 60000 65536"/>
              <a:gd name="T12" fmla="*/ 0 60000 65536"/>
              <a:gd name="T13" fmla="*/ 0 60000 65536"/>
              <a:gd name="T14" fmla="*/ 0 60000 65536"/>
              <a:gd name="T15" fmla="*/ 0 w 463"/>
              <a:gd name="T16" fmla="*/ 0 h 322"/>
              <a:gd name="T17" fmla="*/ 463 w 463"/>
              <a:gd name="T18" fmla="*/ 322 h 322"/>
            </a:gdLst>
            <a:ahLst/>
            <a:cxnLst>
              <a:cxn ang="T10">
                <a:pos x="T0" y="T1"/>
              </a:cxn>
              <a:cxn ang="T11">
                <a:pos x="T2" y="T3"/>
              </a:cxn>
              <a:cxn ang="T12">
                <a:pos x="T4" y="T5"/>
              </a:cxn>
              <a:cxn ang="T13">
                <a:pos x="T6" y="T7"/>
              </a:cxn>
              <a:cxn ang="T14">
                <a:pos x="T8" y="T9"/>
              </a:cxn>
            </a:cxnLst>
            <a:rect l="T15" t="T16" r="T17" b="T18"/>
            <a:pathLst>
              <a:path w="463" h="322">
                <a:moveTo>
                  <a:pt x="17" y="0"/>
                </a:moveTo>
                <a:lnTo>
                  <a:pt x="462" y="0"/>
                </a:lnTo>
                <a:lnTo>
                  <a:pt x="443" y="321"/>
                </a:lnTo>
                <a:lnTo>
                  <a:pt x="0" y="304"/>
                </a:lnTo>
                <a:lnTo>
                  <a:pt x="17" y="0"/>
                </a:lnTo>
              </a:path>
            </a:pathLst>
          </a:custGeom>
          <a:noFill/>
          <a:ln w="12700" cap="rnd">
            <a:noFill/>
            <a:round/>
          </a:ln>
        </p:spPr>
        <p:txBody>
          <a:bodyPr lIns="91074" tIns="45537" rIns="91074" bIns="45537"/>
          <a:lstStyle/>
          <a:p>
            <a:endParaRPr lang="zh-CN" altLang="en-US" dirty="0">
              <a:ea typeface="黑体" panose="02010609060101010101" pitchFamily="2" charset="-122"/>
            </a:endParaRPr>
          </a:p>
        </p:txBody>
      </p:sp>
      <p:sp>
        <p:nvSpPr>
          <p:cNvPr id="3091" name="Rectangle 82"/>
          <p:cNvSpPr>
            <a:spLocks noChangeArrowheads="1"/>
          </p:cNvSpPr>
          <p:nvPr/>
        </p:nvSpPr>
        <p:spPr bwMode="auto">
          <a:xfrm>
            <a:off x="1408951" y="1619727"/>
            <a:ext cx="900158" cy="520296"/>
          </a:xfrm>
          <a:prstGeom prst="rect">
            <a:avLst/>
          </a:prstGeom>
          <a:noFill/>
          <a:ln w="19050">
            <a:noFill/>
            <a:miter lim="800000"/>
          </a:ln>
        </p:spPr>
        <p:txBody>
          <a:bodyPr wrap="none" lIns="90126" tIns="44272" rIns="90126" bIns="44272">
            <a:spAutoFit/>
          </a:bodyPr>
          <a:lstStyle/>
          <a:p>
            <a:pPr eaLnBrk="0" hangingPunct="0"/>
            <a:r>
              <a:rPr kumimoji="1" lang="zh-CN" altLang="en-US" sz="1400" dirty="0" smtClean="0">
                <a:solidFill>
                  <a:srgbClr val="333399"/>
                </a:solidFill>
                <a:latin typeface="Arial" panose="020B0604020202020204" pitchFamily="34" charset="0"/>
                <a:ea typeface="黑体" panose="02010609060101010101" pitchFamily="2" charset="-122"/>
              </a:rPr>
              <a:t>理工大学</a:t>
            </a:r>
            <a:endParaRPr kumimoji="1" lang="zh-CN" altLang="en-US" sz="1400" dirty="0">
              <a:solidFill>
                <a:srgbClr val="333399"/>
              </a:solidFill>
              <a:latin typeface="Arial" panose="020B0604020202020204" pitchFamily="34" charset="0"/>
              <a:ea typeface="黑体" panose="02010609060101010101" pitchFamily="2" charset="-122"/>
            </a:endParaRPr>
          </a:p>
          <a:p>
            <a:pPr eaLnBrk="0" hangingPunct="0"/>
            <a:r>
              <a:rPr kumimoji="1" lang="zh-CN" altLang="en-US" sz="1400" dirty="0" smtClean="0">
                <a:solidFill>
                  <a:srgbClr val="333399"/>
                </a:solidFill>
                <a:latin typeface="Arial" panose="020B0604020202020204" pitchFamily="34" charset="0"/>
                <a:ea typeface="黑体" panose="02010609060101010101" pitchFamily="2" charset="-122"/>
              </a:rPr>
              <a:t>学部院系</a:t>
            </a:r>
            <a:endParaRPr kumimoji="1" lang="zh-CN" altLang="en-US" sz="1400" dirty="0">
              <a:solidFill>
                <a:srgbClr val="333399"/>
              </a:solidFill>
              <a:latin typeface="Arial" panose="020B0604020202020204" pitchFamily="34" charset="0"/>
              <a:ea typeface="黑体" panose="02010609060101010101" pitchFamily="2" charset="-122"/>
            </a:endParaRPr>
          </a:p>
        </p:txBody>
      </p:sp>
      <p:sp>
        <p:nvSpPr>
          <p:cNvPr id="3092" name="Line 83"/>
          <p:cNvSpPr>
            <a:spLocks noChangeShapeType="1"/>
          </p:cNvSpPr>
          <p:nvPr/>
        </p:nvSpPr>
        <p:spPr bwMode="auto">
          <a:xfrm>
            <a:off x="1545096" y="2082280"/>
            <a:ext cx="584161" cy="0"/>
          </a:xfrm>
          <a:prstGeom prst="line">
            <a:avLst/>
          </a:prstGeom>
          <a:noFill/>
          <a:ln w="19050">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3093" name="Oval 84"/>
          <p:cNvSpPr>
            <a:spLocks noChangeArrowheads="1"/>
          </p:cNvSpPr>
          <p:nvPr/>
        </p:nvSpPr>
        <p:spPr bwMode="auto">
          <a:xfrm>
            <a:off x="1818972" y="2418539"/>
            <a:ext cx="592076" cy="251011"/>
          </a:xfrm>
          <a:prstGeom prst="ellipse">
            <a:avLst/>
          </a:prstGeom>
          <a:solidFill>
            <a:srgbClr val="FFFF99"/>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3094" name="Line 85"/>
          <p:cNvSpPr>
            <a:spLocks noChangeShapeType="1"/>
          </p:cNvSpPr>
          <p:nvPr/>
        </p:nvSpPr>
        <p:spPr bwMode="auto">
          <a:xfrm>
            <a:off x="5798861" y="2249620"/>
            <a:ext cx="508171" cy="252589"/>
          </a:xfrm>
          <a:prstGeom prst="line">
            <a:avLst/>
          </a:prstGeom>
          <a:noFill/>
          <a:ln w="28575">
            <a:solidFill>
              <a:srgbClr val="333399"/>
            </a:solidFill>
            <a:round/>
            <a:tailEnd type="triangle" w="sm" len="lg"/>
          </a:ln>
        </p:spPr>
        <p:txBody>
          <a:bodyPr wrap="none" lIns="91074" tIns="45537" rIns="91074" bIns="45537" anchor="ctr"/>
          <a:lstStyle/>
          <a:p>
            <a:endParaRPr lang="zh-CN" altLang="en-US" dirty="0">
              <a:ea typeface="黑体" panose="02010609060101010101" pitchFamily="2" charset="-122"/>
            </a:endParaRPr>
          </a:p>
        </p:txBody>
      </p:sp>
      <p:sp>
        <p:nvSpPr>
          <p:cNvPr id="3095" name="Line 86"/>
          <p:cNvSpPr>
            <a:spLocks noChangeShapeType="1"/>
          </p:cNvSpPr>
          <p:nvPr/>
        </p:nvSpPr>
        <p:spPr bwMode="auto">
          <a:xfrm flipH="1">
            <a:off x="2327143" y="2165950"/>
            <a:ext cx="508172" cy="336259"/>
          </a:xfrm>
          <a:prstGeom prst="line">
            <a:avLst/>
          </a:prstGeom>
          <a:noFill/>
          <a:ln w="28575">
            <a:solidFill>
              <a:srgbClr val="333399"/>
            </a:solidFill>
            <a:round/>
            <a:tailEnd type="triangle" w="sm" len="lg"/>
          </a:ln>
        </p:spPr>
        <p:txBody>
          <a:bodyPr wrap="none" lIns="91074" tIns="45537" rIns="91074" bIns="45537" anchor="ctr"/>
          <a:lstStyle/>
          <a:p>
            <a:endParaRPr lang="zh-CN" altLang="en-US" dirty="0">
              <a:ea typeface="黑体" panose="02010609060101010101" pitchFamily="2" charset="-122"/>
            </a:endParaRPr>
          </a:p>
        </p:txBody>
      </p:sp>
      <p:sp>
        <p:nvSpPr>
          <p:cNvPr id="3096" name="Oval 87"/>
          <p:cNvSpPr>
            <a:spLocks noChangeArrowheads="1"/>
          </p:cNvSpPr>
          <p:nvPr/>
        </p:nvSpPr>
        <p:spPr bwMode="auto">
          <a:xfrm>
            <a:off x="6221545" y="2418539"/>
            <a:ext cx="593659" cy="251011"/>
          </a:xfrm>
          <a:prstGeom prst="ellipse">
            <a:avLst/>
          </a:prstGeom>
          <a:solidFill>
            <a:srgbClr val="FFFF99"/>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3097" name="Freeform 88"/>
          <p:cNvSpPr/>
          <p:nvPr/>
        </p:nvSpPr>
        <p:spPr bwMode="auto">
          <a:xfrm>
            <a:off x="2157753" y="2607980"/>
            <a:ext cx="4318670" cy="816178"/>
          </a:xfrm>
          <a:custGeom>
            <a:avLst/>
            <a:gdLst>
              <a:gd name="T0" fmla="*/ 0 w 2448"/>
              <a:gd name="T1" fmla="*/ 0 h 852"/>
              <a:gd name="T2" fmla="*/ 0 w 2448"/>
              <a:gd name="T3" fmla="*/ 608 h 852"/>
              <a:gd name="T4" fmla="*/ 6 w 2448"/>
              <a:gd name="T5" fmla="*/ 651 h 852"/>
              <a:gd name="T6" fmla="*/ 24 w 2448"/>
              <a:gd name="T7" fmla="*/ 699 h 852"/>
              <a:gd name="T8" fmla="*/ 66 w 2448"/>
              <a:gd name="T9" fmla="*/ 750 h 852"/>
              <a:gd name="T10" fmla="*/ 144 w 2448"/>
              <a:gd name="T11" fmla="*/ 793 h 852"/>
              <a:gd name="T12" fmla="*/ 282 w 2448"/>
              <a:gd name="T13" fmla="*/ 830 h 852"/>
              <a:gd name="T14" fmla="*/ 432 w 2448"/>
              <a:gd name="T15" fmla="*/ 852 h 852"/>
              <a:gd name="T16" fmla="*/ 816 w 2448"/>
              <a:gd name="T17" fmla="*/ 852 h 852"/>
              <a:gd name="T18" fmla="*/ 2135 w 2448"/>
              <a:gd name="T19" fmla="*/ 852 h 852"/>
              <a:gd name="T20" fmla="*/ 2250 w 2448"/>
              <a:gd name="T21" fmla="*/ 837 h 852"/>
              <a:gd name="T22" fmla="*/ 2315 w 2448"/>
              <a:gd name="T23" fmla="*/ 815 h 852"/>
              <a:gd name="T24" fmla="*/ 2394 w 2448"/>
              <a:gd name="T25" fmla="*/ 757 h 852"/>
              <a:gd name="T26" fmla="*/ 2436 w 2448"/>
              <a:gd name="T27" fmla="*/ 680 h 852"/>
              <a:gd name="T28" fmla="*/ 2448 w 2448"/>
              <a:gd name="T29" fmla="*/ 615 h 852"/>
              <a:gd name="T30" fmla="*/ 2448 w 2448"/>
              <a:gd name="T31" fmla="*/ 18 h 8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48"/>
              <a:gd name="T49" fmla="*/ 0 h 852"/>
              <a:gd name="T50" fmla="*/ 2448 w 2448"/>
              <a:gd name="T51" fmla="*/ 852 h 85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38100">
            <a:solidFill>
              <a:srgbClr val="333399"/>
            </a:solidFill>
            <a:prstDash val="sysDot"/>
            <a:round/>
            <a:headEnd type="triangle" w="sm" len="lg"/>
            <a:tailEnd type="triangle" w="sm" len="lg"/>
          </a:ln>
        </p:spPr>
        <p:txBody>
          <a:bodyPr wrap="none" lIns="91074" tIns="45537" rIns="91074" bIns="45537" anchor="ctr"/>
          <a:lstStyle/>
          <a:p>
            <a:endParaRPr lang="zh-CN" altLang="en-US" dirty="0">
              <a:ea typeface="黑体" panose="02010609060101010101" pitchFamily="2" charset="-122"/>
            </a:endParaRPr>
          </a:p>
        </p:txBody>
      </p:sp>
      <p:sp>
        <p:nvSpPr>
          <p:cNvPr id="3098" name="Line 89"/>
          <p:cNvSpPr>
            <a:spLocks noChangeShapeType="1"/>
          </p:cNvSpPr>
          <p:nvPr/>
        </p:nvSpPr>
        <p:spPr bwMode="auto">
          <a:xfrm flipV="1">
            <a:off x="2411047" y="2557463"/>
            <a:ext cx="3895985" cy="0"/>
          </a:xfrm>
          <a:prstGeom prst="line">
            <a:avLst/>
          </a:prstGeom>
          <a:noFill/>
          <a:ln w="76200">
            <a:solidFill>
              <a:srgbClr val="333399"/>
            </a:solidFill>
            <a:round/>
            <a:headEnd type="triangle" w="sm" len="lg"/>
            <a:tailEnd type="triangle" w="sm" len="lg"/>
          </a:ln>
        </p:spPr>
        <p:txBody>
          <a:bodyPr wrap="none" lIns="91074" tIns="45537" rIns="91074" bIns="45537" anchor="ctr"/>
          <a:lstStyle/>
          <a:p>
            <a:endParaRPr lang="zh-CN" altLang="en-US" dirty="0">
              <a:ea typeface="黑体" panose="02010609060101010101" pitchFamily="2" charset="-122"/>
            </a:endParaRPr>
          </a:p>
        </p:txBody>
      </p:sp>
      <p:sp>
        <p:nvSpPr>
          <p:cNvPr id="3099" name="Line 90"/>
          <p:cNvSpPr>
            <a:spLocks noChangeShapeType="1"/>
          </p:cNvSpPr>
          <p:nvPr/>
        </p:nvSpPr>
        <p:spPr bwMode="auto">
          <a:xfrm rot="16200000" flipH="1">
            <a:off x="6707956" y="2609291"/>
            <a:ext cx="287320" cy="193137"/>
          </a:xfrm>
          <a:prstGeom prst="line">
            <a:avLst/>
          </a:prstGeom>
          <a:noFill/>
          <a:ln w="28575">
            <a:solidFill>
              <a:schemeClr val="tx1"/>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3100" name="Freeform 91"/>
          <p:cNvSpPr/>
          <p:nvPr/>
        </p:nvSpPr>
        <p:spPr bwMode="auto">
          <a:xfrm>
            <a:off x="1866465" y="1244000"/>
            <a:ext cx="4948740" cy="663046"/>
          </a:xfrm>
          <a:custGeom>
            <a:avLst/>
            <a:gdLst>
              <a:gd name="T0" fmla="*/ 0 w 2454"/>
              <a:gd name="T1" fmla="*/ 332 h 332"/>
              <a:gd name="T2" fmla="*/ 336 w 2454"/>
              <a:gd name="T3" fmla="*/ 140 h 332"/>
              <a:gd name="T4" fmla="*/ 753 w 2454"/>
              <a:gd name="T5" fmla="*/ 38 h 332"/>
              <a:gd name="T6" fmla="*/ 1287 w 2454"/>
              <a:gd name="T7" fmla="*/ 2 h 332"/>
              <a:gd name="T8" fmla="*/ 1756 w 2454"/>
              <a:gd name="T9" fmla="*/ 50 h 332"/>
              <a:gd name="T10" fmla="*/ 2191 w 2454"/>
              <a:gd name="T11" fmla="*/ 129 h 332"/>
              <a:gd name="T12" fmla="*/ 2454 w 2454"/>
              <a:gd name="T13" fmla="*/ 212 h 332"/>
              <a:gd name="T14" fmla="*/ 0 60000 65536"/>
              <a:gd name="T15" fmla="*/ 0 60000 65536"/>
              <a:gd name="T16" fmla="*/ 0 60000 65536"/>
              <a:gd name="T17" fmla="*/ 0 60000 65536"/>
              <a:gd name="T18" fmla="*/ 0 60000 65536"/>
              <a:gd name="T19" fmla="*/ 0 60000 65536"/>
              <a:gd name="T20" fmla="*/ 0 60000 65536"/>
              <a:gd name="T21" fmla="*/ 0 w 2454"/>
              <a:gd name="T22" fmla="*/ 0 h 332"/>
              <a:gd name="T23" fmla="*/ 2454 w 2454"/>
              <a:gd name="T24" fmla="*/ 332 h 3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76200">
            <a:solidFill>
              <a:schemeClr val="hlink"/>
            </a:solidFill>
            <a:round/>
            <a:tailEnd type="triangle" w="med" len="lg"/>
          </a:ln>
        </p:spPr>
        <p:txBody>
          <a:bodyPr wrap="none" lIns="91074" tIns="45537" rIns="91074" bIns="45537" anchor="ctr"/>
          <a:lstStyle/>
          <a:p>
            <a:endParaRPr lang="zh-CN" altLang="en-US" dirty="0">
              <a:ea typeface="黑体" panose="02010609060101010101" pitchFamily="2" charset="-122"/>
            </a:endParaRPr>
          </a:p>
        </p:txBody>
      </p:sp>
      <p:sp>
        <p:nvSpPr>
          <p:cNvPr id="553052" name="Line 92"/>
          <p:cNvSpPr>
            <a:spLocks noChangeShapeType="1"/>
          </p:cNvSpPr>
          <p:nvPr/>
        </p:nvSpPr>
        <p:spPr bwMode="auto">
          <a:xfrm>
            <a:off x="1818971" y="3807777"/>
            <a:ext cx="0" cy="296949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553053" name="Line 93"/>
          <p:cNvSpPr>
            <a:spLocks noChangeShapeType="1"/>
          </p:cNvSpPr>
          <p:nvPr/>
        </p:nvSpPr>
        <p:spPr bwMode="auto">
          <a:xfrm>
            <a:off x="6948184" y="3807777"/>
            <a:ext cx="0" cy="296949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2" name="Group 116"/>
          <p:cNvGrpSpPr/>
          <p:nvPr/>
        </p:nvGrpSpPr>
        <p:grpSpPr bwMode="auto">
          <a:xfrm>
            <a:off x="1818971" y="4268753"/>
            <a:ext cx="5129213" cy="399406"/>
            <a:chOff x="1149" y="2704"/>
            <a:chExt cx="3240" cy="253"/>
          </a:xfrm>
        </p:grpSpPr>
        <p:sp>
          <p:nvSpPr>
            <p:cNvPr id="3126" name="Line 103"/>
            <p:cNvSpPr>
              <a:spLocks noChangeShapeType="1"/>
            </p:cNvSpPr>
            <p:nvPr/>
          </p:nvSpPr>
          <p:spPr bwMode="auto">
            <a:xfrm>
              <a:off x="1149" y="2836"/>
              <a:ext cx="3240" cy="0"/>
            </a:xfrm>
            <a:prstGeom prst="line">
              <a:avLst/>
            </a:prstGeom>
            <a:noFill/>
            <a:ln w="38100">
              <a:solidFill>
                <a:srgbClr val="333399"/>
              </a:solidFill>
              <a:prstDash val="sysDot"/>
              <a:round/>
              <a:headEnd type="triangle" w="med" len="lg"/>
              <a:tailEnd type="triangle" w="med" len="lg"/>
            </a:ln>
          </p:spPr>
          <p:txBody>
            <a:bodyPr/>
            <a:lstStyle/>
            <a:p>
              <a:endParaRPr lang="zh-CN" altLang="en-US" dirty="0">
                <a:ea typeface="黑体" panose="02010609060101010101" pitchFamily="2" charset="-122"/>
              </a:endParaRPr>
            </a:p>
          </p:txBody>
        </p:sp>
        <p:sp>
          <p:nvSpPr>
            <p:cNvPr id="3127" name="Text Box 104"/>
            <p:cNvSpPr txBox="1">
              <a:spLocks noChangeArrowheads="1"/>
            </p:cNvSpPr>
            <p:nvPr/>
          </p:nvSpPr>
          <p:spPr bwMode="auto">
            <a:xfrm>
              <a:off x="2176" y="2704"/>
              <a:ext cx="1173" cy="253"/>
            </a:xfrm>
            <a:prstGeom prst="rect">
              <a:avLst/>
            </a:prstGeom>
            <a:solidFill>
              <a:schemeClr val="bg1"/>
            </a:solidFill>
            <a:ln w="9525">
              <a:noFill/>
              <a:miter lim="800000"/>
            </a:ln>
          </p:spPr>
          <p:txBody>
            <a:bodyPr wrap="none">
              <a:spAutoFit/>
            </a:bodyPr>
            <a:lstStyle/>
            <a:p>
              <a:r>
                <a:rPr kumimoji="1" lang="zh-CN" altLang="en-US" sz="2000" dirty="0">
                  <a:solidFill>
                    <a:srgbClr val="333399"/>
                  </a:solidFill>
                  <a:latin typeface="Arial" panose="020B0604020202020204" pitchFamily="34" charset="0"/>
                  <a:ea typeface="黑体" panose="02010609060101010101" pitchFamily="2" charset="-122"/>
                </a:rPr>
                <a:t>建立 </a:t>
              </a:r>
              <a:r>
                <a:rPr kumimoji="1" lang="en-US" altLang="zh-CN" sz="2000" dirty="0">
                  <a:solidFill>
                    <a:srgbClr val="333399"/>
                  </a:solidFill>
                  <a:latin typeface="Arial" panose="020B0604020202020204" pitchFamily="34" charset="0"/>
                  <a:ea typeface="黑体" panose="02010609060101010101" pitchFamily="2" charset="-122"/>
                </a:rPr>
                <a:t>TCP </a:t>
              </a:r>
              <a:r>
                <a:rPr kumimoji="1" lang="zh-CN" altLang="en-US" sz="2000" dirty="0">
                  <a:solidFill>
                    <a:srgbClr val="333399"/>
                  </a:solidFill>
                  <a:latin typeface="Arial" panose="020B0604020202020204" pitchFamily="34" charset="0"/>
                  <a:ea typeface="黑体" panose="02010609060101010101" pitchFamily="2" charset="-122"/>
                </a:rPr>
                <a:t>连接</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grpSp>
        <p:nvGrpSpPr>
          <p:cNvPr id="3" name="Group 120"/>
          <p:cNvGrpSpPr/>
          <p:nvPr/>
        </p:nvGrpSpPr>
        <p:grpSpPr bwMode="auto">
          <a:xfrm>
            <a:off x="1818971" y="6131599"/>
            <a:ext cx="5129213" cy="399407"/>
            <a:chOff x="1149" y="3884"/>
            <a:chExt cx="3240" cy="253"/>
          </a:xfrm>
        </p:grpSpPr>
        <p:sp>
          <p:nvSpPr>
            <p:cNvPr id="3124" name="Line 106"/>
            <p:cNvSpPr>
              <a:spLocks noChangeShapeType="1"/>
            </p:cNvSpPr>
            <p:nvPr/>
          </p:nvSpPr>
          <p:spPr bwMode="auto">
            <a:xfrm>
              <a:off x="1149" y="4012"/>
              <a:ext cx="3240" cy="0"/>
            </a:xfrm>
            <a:prstGeom prst="line">
              <a:avLst/>
            </a:prstGeom>
            <a:noFill/>
            <a:ln w="38100">
              <a:solidFill>
                <a:srgbClr val="333399"/>
              </a:solidFill>
              <a:prstDash val="sysDot"/>
              <a:round/>
              <a:headEnd type="triangle" w="med" len="lg"/>
              <a:tailEnd type="triangle" w="med" len="lg"/>
            </a:ln>
          </p:spPr>
          <p:txBody>
            <a:bodyPr/>
            <a:lstStyle/>
            <a:p>
              <a:endParaRPr lang="zh-CN" altLang="en-US" dirty="0">
                <a:ea typeface="黑体" panose="02010609060101010101" pitchFamily="2" charset="-122"/>
              </a:endParaRPr>
            </a:p>
          </p:txBody>
        </p:sp>
        <p:sp>
          <p:nvSpPr>
            <p:cNvPr id="3125" name="Text Box 107"/>
            <p:cNvSpPr txBox="1">
              <a:spLocks noChangeArrowheads="1"/>
            </p:cNvSpPr>
            <p:nvPr/>
          </p:nvSpPr>
          <p:spPr bwMode="auto">
            <a:xfrm>
              <a:off x="2176" y="3884"/>
              <a:ext cx="1173" cy="253"/>
            </a:xfrm>
            <a:prstGeom prst="rect">
              <a:avLst/>
            </a:prstGeom>
            <a:solidFill>
              <a:schemeClr val="bg1"/>
            </a:solidFill>
            <a:ln w="9525">
              <a:noFill/>
              <a:miter lim="800000"/>
            </a:ln>
          </p:spPr>
          <p:txBody>
            <a:bodyPr wrap="none">
              <a:spAutoFit/>
            </a:bodyPr>
            <a:lstStyle/>
            <a:p>
              <a:r>
                <a:rPr kumimoji="1" lang="zh-CN" altLang="en-US" sz="2000" dirty="0">
                  <a:solidFill>
                    <a:srgbClr val="333399"/>
                  </a:solidFill>
                  <a:latin typeface="Arial" panose="020B0604020202020204" pitchFamily="34" charset="0"/>
                  <a:ea typeface="黑体" panose="02010609060101010101" pitchFamily="2" charset="-122"/>
                </a:rPr>
                <a:t>释放 </a:t>
              </a:r>
              <a:r>
                <a:rPr kumimoji="1" lang="en-US" altLang="zh-CN" sz="2000" dirty="0">
                  <a:solidFill>
                    <a:srgbClr val="333399"/>
                  </a:solidFill>
                  <a:latin typeface="Arial" panose="020B0604020202020204" pitchFamily="34" charset="0"/>
                  <a:ea typeface="黑体" panose="02010609060101010101" pitchFamily="2" charset="-122"/>
                </a:rPr>
                <a:t>TCP </a:t>
              </a:r>
              <a:r>
                <a:rPr kumimoji="1" lang="zh-CN" altLang="en-US" sz="2000" dirty="0">
                  <a:solidFill>
                    <a:srgbClr val="333399"/>
                  </a:solidFill>
                  <a:latin typeface="Arial" panose="020B0604020202020204" pitchFamily="34" charset="0"/>
                  <a:ea typeface="黑体" panose="02010609060101010101" pitchFamily="2" charset="-122"/>
                </a:rPr>
                <a:t>连接</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sp>
        <p:nvSpPr>
          <p:cNvPr id="3105" name="Line 108"/>
          <p:cNvSpPr>
            <a:spLocks noChangeShapeType="1"/>
          </p:cNvSpPr>
          <p:nvPr/>
        </p:nvSpPr>
        <p:spPr bwMode="auto">
          <a:xfrm>
            <a:off x="7190397" y="2978971"/>
            <a:ext cx="516087" cy="159446"/>
          </a:xfrm>
          <a:prstGeom prst="line">
            <a:avLst/>
          </a:prstGeom>
          <a:noFill/>
          <a:ln w="28575">
            <a:solidFill>
              <a:srgbClr val="333399"/>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3106" name="Text Box 110"/>
          <p:cNvSpPr txBox="1">
            <a:spLocks noChangeArrowheads="1"/>
          </p:cNvSpPr>
          <p:nvPr/>
        </p:nvSpPr>
        <p:spPr bwMode="auto">
          <a:xfrm>
            <a:off x="7475352" y="2213310"/>
            <a:ext cx="1134508" cy="1723179"/>
          </a:xfrm>
          <a:prstGeom prst="rect">
            <a:avLst/>
          </a:prstGeom>
          <a:noFill/>
          <a:ln w="9525">
            <a:noFill/>
            <a:miter lim="800000"/>
          </a:ln>
        </p:spPr>
        <p:txBody>
          <a:bodyPr wrap="none" lIns="91074" tIns="45537" rIns="91074" bIns="45537">
            <a:spAutoFit/>
          </a:bodyPr>
          <a:lstStyle/>
          <a:p>
            <a:r>
              <a:rPr kumimoji="1" lang="en-US" altLang="zh-CN" sz="106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10600" dirty="0">
              <a:solidFill>
                <a:srgbClr val="333399"/>
              </a:solidFill>
              <a:latin typeface="Arial" panose="020B0604020202020204" pitchFamily="34" charset="0"/>
              <a:ea typeface="黑体" panose="02010609060101010101" pitchFamily="2" charset="-122"/>
            </a:endParaRPr>
          </a:p>
        </p:txBody>
      </p:sp>
      <p:sp>
        <p:nvSpPr>
          <p:cNvPr id="3107" name="AutoShape 111"/>
          <p:cNvSpPr>
            <a:spLocks noChangeArrowheads="1"/>
          </p:cNvSpPr>
          <p:nvPr/>
        </p:nvSpPr>
        <p:spPr bwMode="auto">
          <a:xfrm>
            <a:off x="6656895" y="2789529"/>
            <a:ext cx="593658" cy="251010"/>
          </a:xfrm>
          <a:prstGeom prst="can">
            <a:avLst>
              <a:gd name="adj" fmla="val 39583"/>
            </a:avLst>
          </a:prstGeom>
          <a:solidFill>
            <a:srgbClr val="99FF99"/>
          </a:solid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3108" name="Rectangle 112"/>
          <p:cNvSpPr>
            <a:spLocks noChangeArrowheads="1"/>
          </p:cNvSpPr>
          <p:nvPr/>
        </p:nvSpPr>
        <p:spPr bwMode="auto">
          <a:xfrm>
            <a:off x="5689626" y="5819017"/>
            <a:ext cx="774132" cy="175234"/>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grpSp>
        <p:nvGrpSpPr>
          <p:cNvPr id="4" name="Group 122"/>
          <p:cNvGrpSpPr/>
          <p:nvPr/>
        </p:nvGrpSpPr>
        <p:grpSpPr bwMode="auto">
          <a:xfrm>
            <a:off x="1845884" y="4841814"/>
            <a:ext cx="6107562" cy="1723919"/>
            <a:chOff x="1166" y="3067"/>
            <a:chExt cx="3858" cy="1092"/>
          </a:xfrm>
        </p:grpSpPr>
        <p:grpSp>
          <p:nvGrpSpPr>
            <p:cNvPr id="5" name="Group 121"/>
            <p:cNvGrpSpPr/>
            <p:nvPr/>
          </p:nvGrpSpPr>
          <p:grpSpPr bwMode="auto">
            <a:xfrm>
              <a:off x="1166" y="3299"/>
              <a:ext cx="3858" cy="479"/>
              <a:chOff x="1166" y="3299"/>
              <a:chExt cx="3858" cy="479"/>
            </a:xfrm>
          </p:grpSpPr>
          <p:grpSp>
            <p:nvGrpSpPr>
              <p:cNvPr id="6" name="Group 118"/>
              <p:cNvGrpSpPr/>
              <p:nvPr/>
            </p:nvGrpSpPr>
            <p:grpSpPr bwMode="auto">
              <a:xfrm>
                <a:off x="1166" y="3475"/>
                <a:ext cx="3240" cy="303"/>
                <a:chOff x="1149" y="3475"/>
                <a:chExt cx="3240" cy="303"/>
              </a:xfrm>
            </p:grpSpPr>
            <p:sp>
              <p:nvSpPr>
                <p:cNvPr id="3120" name="Line 98"/>
                <p:cNvSpPr>
                  <a:spLocks noChangeShapeType="1"/>
                </p:cNvSpPr>
                <p:nvPr/>
              </p:nvSpPr>
              <p:spPr bwMode="auto">
                <a:xfrm flipH="1">
                  <a:off x="1149" y="3626"/>
                  <a:ext cx="3240" cy="0"/>
                </a:xfrm>
                <a:prstGeom prst="line">
                  <a:avLst/>
                </a:prstGeom>
                <a:noFill/>
                <a:ln w="38100">
                  <a:solidFill>
                    <a:schemeClr val="hlink"/>
                  </a:solidFill>
                  <a:prstDash val="dash"/>
                  <a:round/>
                  <a:tailEnd type="triangle" w="med" len="lg"/>
                </a:ln>
              </p:spPr>
              <p:txBody>
                <a:bodyPr/>
                <a:lstStyle/>
                <a:p>
                  <a:endParaRPr lang="zh-CN" altLang="en-US" dirty="0">
                    <a:ea typeface="黑体" panose="02010609060101010101" pitchFamily="2" charset="-122"/>
                  </a:endParaRPr>
                </a:p>
              </p:txBody>
            </p:sp>
            <p:grpSp>
              <p:nvGrpSpPr>
                <p:cNvPr id="7" name="Group 99"/>
                <p:cNvGrpSpPr/>
                <p:nvPr/>
              </p:nvGrpSpPr>
              <p:grpSpPr bwMode="auto">
                <a:xfrm flipH="1">
                  <a:off x="1944" y="3475"/>
                  <a:ext cx="1650" cy="303"/>
                  <a:chOff x="1152" y="1824"/>
                  <a:chExt cx="1296" cy="240"/>
                </a:xfrm>
              </p:grpSpPr>
              <p:sp>
                <p:nvSpPr>
                  <p:cNvPr id="3122" name="AutoShape 100"/>
                  <p:cNvSpPr>
                    <a:spLocks noChangeArrowheads="1"/>
                  </p:cNvSpPr>
                  <p:nvPr/>
                </p:nvSpPr>
                <p:spPr bwMode="auto">
                  <a:xfrm>
                    <a:off x="2160" y="1872"/>
                    <a:ext cx="288" cy="144"/>
                  </a:xfrm>
                  <a:prstGeom prst="rightArrow">
                    <a:avLst>
                      <a:gd name="adj1" fmla="val 50000"/>
                      <a:gd name="adj2" fmla="val 50000"/>
                    </a:avLst>
                  </a:prstGeom>
                  <a:solidFill>
                    <a:srgbClr val="FFCCFF"/>
                  </a:solidFill>
                  <a:ln w="9525">
                    <a:solidFill>
                      <a:schemeClr val="tx1"/>
                    </a:solidFill>
                    <a:miter lim="800000"/>
                  </a:ln>
                </p:spPr>
                <p:txBody>
                  <a:bodyPr wrap="none" anchor="ctr"/>
                  <a:lstStyle/>
                  <a:p>
                    <a:endParaRPr lang="zh-CN" altLang="en-US" dirty="0">
                      <a:ea typeface="黑体" panose="02010609060101010101" pitchFamily="2" charset="-122"/>
                    </a:endParaRPr>
                  </a:p>
                </p:txBody>
              </p:sp>
              <p:sp>
                <p:nvSpPr>
                  <p:cNvPr id="3123" name="Rectangle 101"/>
                  <p:cNvSpPr>
                    <a:spLocks noChangeArrowheads="1"/>
                  </p:cNvSpPr>
                  <p:nvPr/>
                </p:nvSpPr>
                <p:spPr bwMode="auto">
                  <a:xfrm>
                    <a:off x="1152" y="1824"/>
                    <a:ext cx="1008" cy="240"/>
                  </a:xfrm>
                  <a:prstGeom prst="rect">
                    <a:avLst/>
                  </a:prstGeom>
                  <a:solidFill>
                    <a:srgbClr val="FFCCFF"/>
                  </a:solidFill>
                  <a:ln w="9525">
                    <a:solidFill>
                      <a:schemeClr val="tx1"/>
                    </a:solidFill>
                    <a:miter lim="800000"/>
                  </a:ln>
                </p:spPr>
                <p:txBody>
                  <a:bodyPr wrap="none" anchor="ctr"/>
                  <a:lstStyle/>
                  <a:p>
                    <a:pPr algn="ctr"/>
                    <a:r>
                      <a:rPr kumimoji="1" lang="en-US" altLang="zh-CN" sz="2000" dirty="0">
                        <a:solidFill>
                          <a:srgbClr val="333399"/>
                        </a:solidFill>
                        <a:latin typeface="Arial" panose="020B0604020202020204" pitchFamily="34" charset="0"/>
                        <a:ea typeface="黑体" panose="02010609060101010101" pitchFamily="2" charset="-122"/>
                      </a:rPr>
                      <a:t>HTTP </a:t>
                    </a:r>
                    <a:r>
                      <a:rPr kumimoji="1" lang="zh-CN" altLang="en-US" sz="2000" dirty="0">
                        <a:solidFill>
                          <a:srgbClr val="333399"/>
                        </a:solidFill>
                        <a:latin typeface="Arial" panose="020B0604020202020204" pitchFamily="34" charset="0"/>
                        <a:ea typeface="黑体" panose="02010609060101010101" pitchFamily="2" charset="-122"/>
                      </a:rPr>
                      <a:t>响应报文</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grpSp>
          <p:sp>
            <p:nvSpPr>
              <p:cNvPr id="3119" name="Text Box 109"/>
              <p:cNvSpPr txBox="1">
                <a:spLocks noChangeArrowheads="1"/>
              </p:cNvSpPr>
              <p:nvPr/>
            </p:nvSpPr>
            <p:spPr bwMode="auto">
              <a:xfrm>
                <a:off x="4012" y="3299"/>
                <a:ext cx="1012" cy="331"/>
              </a:xfrm>
              <a:prstGeom prst="rect">
                <a:avLst/>
              </a:prstGeom>
              <a:noFill/>
              <a:ln w="9525">
                <a:noFill/>
                <a:miter lim="800000"/>
              </a:ln>
            </p:spPr>
            <p:txBody>
              <a:bodyPr wrap="none">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kumimoji="1" lang="en-US" altLang="zh-CN" sz="2000"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响应文档</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sp>
          <p:nvSpPr>
            <p:cNvPr id="3117" name="Text Box 113"/>
            <p:cNvSpPr txBox="1">
              <a:spLocks noChangeArrowheads="1"/>
            </p:cNvSpPr>
            <p:nvPr/>
          </p:nvSpPr>
          <p:spPr bwMode="auto">
            <a:xfrm>
              <a:off x="3469" y="3067"/>
              <a:ext cx="717" cy="1092"/>
            </a:xfrm>
            <a:prstGeom prst="rect">
              <a:avLst/>
            </a:prstGeom>
            <a:noFill/>
            <a:ln w="9525">
              <a:noFill/>
              <a:miter lim="800000"/>
            </a:ln>
          </p:spPr>
          <p:txBody>
            <a:bodyPr wrap="none">
              <a:spAutoFit/>
            </a:bodyPr>
            <a:lstStyle/>
            <a:p>
              <a:r>
                <a:rPr kumimoji="1" lang="en-US" altLang="zh-CN" sz="106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10600" dirty="0">
                <a:solidFill>
                  <a:srgbClr val="333399"/>
                </a:solidFill>
                <a:latin typeface="Arial" panose="020B0604020202020204" pitchFamily="34" charset="0"/>
                <a:ea typeface="黑体" panose="02010609060101010101" pitchFamily="2" charset="-122"/>
              </a:endParaRPr>
            </a:p>
          </p:txBody>
        </p:sp>
      </p:grpSp>
      <p:grpSp>
        <p:nvGrpSpPr>
          <p:cNvPr id="8" name="Group 117"/>
          <p:cNvGrpSpPr/>
          <p:nvPr/>
        </p:nvGrpSpPr>
        <p:grpSpPr bwMode="auto">
          <a:xfrm>
            <a:off x="1818971" y="4586068"/>
            <a:ext cx="5129213" cy="734086"/>
            <a:chOff x="1149" y="2905"/>
            <a:chExt cx="3240" cy="465"/>
          </a:xfrm>
        </p:grpSpPr>
        <p:sp>
          <p:nvSpPr>
            <p:cNvPr id="3111" name="Line 94"/>
            <p:cNvSpPr>
              <a:spLocks noChangeShapeType="1"/>
            </p:cNvSpPr>
            <p:nvPr/>
          </p:nvSpPr>
          <p:spPr bwMode="auto">
            <a:xfrm>
              <a:off x="1149" y="3218"/>
              <a:ext cx="3240" cy="0"/>
            </a:xfrm>
            <a:prstGeom prst="line">
              <a:avLst/>
            </a:prstGeom>
            <a:noFill/>
            <a:ln w="38100">
              <a:solidFill>
                <a:srgbClr val="333399"/>
              </a:solidFill>
              <a:prstDash val="dash"/>
              <a:round/>
              <a:tailEnd type="triangle" w="med" len="lg"/>
            </a:ln>
          </p:spPr>
          <p:txBody>
            <a:bodyPr/>
            <a:lstStyle/>
            <a:p>
              <a:endParaRPr lang="zh-CN" altLang="en-US" dirty="0">
                <a:ea typeface="黑体" panose="02010609060101010101" pitchFamily="2" charset="-122"/>
              </a:endParaRPr>
            </a:p>
          </p:txBody>
        </p:sp>
        <p:grpSp>
          <p:nvGrpSpPr>
            <p:cNvPr id="9" name="Group 95"/>
            <p:cNvGrpSpPr/>
            <p:nvPr/>
          </p:nvGrpSpPr>
          <p:grpSpPr bwMode="auto">
            <a:xfrm>
              <a:off x="2188" y="3067"/>
              <a:ext cx="1651" cy="303"/>
              <a:chOff x="1152" y="1824"/>
              <a:chExt cx="1296" cy="240"/>
            </a:xfrm>
          </p:grpSpPr>
          <p:sp>
            <p:nvSpPr>
              <p:cNvPr id="3114" name="AutoShape 96"/>
              <p:cNvSpPr>
                <a:spLocks noChangeArrowheads="1"/>
              </p:cNvSpPr>
              <p:nvPr/>
            </p:nvSpPr>
            <p:spPr bwMode="auto">
              <a:xfrm>
                <a:off x="2160" y="1872"/>
                <a:ext cx="288" cy="144"/>
              </a:xfrm>
              <a:prstGeom prst="rightArrow">
                <a:avLst>
                  <a:gd name="adj1" fmla="val 50000"/>
                  <a:gd name="adj2" fmla="val 50000"/>
                </a:avLst>
              </a:prstGeom>
              <a:solidFill>
                <a:srgbClr val="FFFF99"/>
              </a:solidFill>
              <a:ln w="9525">
                <a:solidFill>
                  <a:schemeClr val="tx1"/>
                </a:solidFill>
                <a:miter lim="800000"/>
              </a:ln>
            </p:spPr>
            <p:txBody>
              <a:bodyPr wrap="none" anchor="ctr"/>
              <a:lstStyle/>
              <a:p>
                <a:endParaRPr lang="zh-CN" altLang="en-US" dirty="0">
                  <a:ea typeface="黑体" panose="02010609060101010101" pitchFamily="2" charset="-122"/>
                </a:endParaRPr>
              </a:p>
            </p:txBody>
          </p:sp>
          <p:sp>
            <p:nvSpPr>
              <p:cNvPr id="3115" name="Rectangle 97"/>
              <p:cNvSpPr>
                <a:spLocks noChangeArrowheads="1"/>
              </p:cNvSpPr>
              <p:nvPr/>
            </p:nvSpPr>
            <p:spPr bwMode="auto">
              <a:xfrm>
                <a:off x="1152" y="1824"/>
                <a:ext cx="1008" cy="240"/>
              </a:xfrm>
              <a:prstGeom prst="rect">
                <a:avLst/>
              </a:prstGeom>
              <a:solidFill>
                <a:srgbClr val="FFFF99"/>
              </a:solidFill>
              <a:ln w="9525">
                <a:solidFill>
                  <a:schemeClr val="tx1"/>
                </a:solidFill>
                <a:miter lim="800000"/>
              </a:ln>
            </p:spPr>
            <p:txBody>
              <a:bodyPr wrap="none" anchor="ctr"/>
              <a:lstStyle/>
              <a:p>
                <a:pPr algn="ctr"/>
                <a:r>
                  <a:rPr kumimoji="1" lang="en-US" altLang="zh-CN" sz="2000" dirty="0">
                    <a:solidFill>
                      <a:srgbClr val="333399"/>
                    </a:solidFill>
                    <a:latin typeface="Arial" panose="020B0604020202020204" pitchFamily="34" charset="0"/>
                    <a:ea typeface="黑体" panose="02010609060101010101" pitchFamily="2" charset="-122"/>
                  </a:rPr>
                  <a:t>HTTP </a:t>
                </a:r>
                <a:r>
                  <a:rPr kumimoji="1" lang="zh-CN" altLang="en-US" sz="2000" dirty="0">
                    <a:solidFill>
                      <a:srgbClr val="333399"/>
                    </a:solidFill>
                    <a:latin typeface="Arial" panose="020B0604020202020204" pitchFamily="34" charset="0"/>
                    <a:ea typeface="黑体" panose="02010609060101010101" pitchFamily="2" charset="-122"/>
                  </a:rPr>
                  <a:t>请求报文</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sp>
          <p:nvSpPr>
            <p:cNvPr id="3113" name="Text Box 114"/>
            <p:cNvSpPr txBox="1">
              <a:spLocks noChangeArrowheads="1"/>
            </p:cNvSpPr>
            <p:nvPr/>
          </p:nvSpPr>
          <p:spPr bwMode="auto">
            <a:xfrm>
              <a:off x="1149" y="2905"/>
              <a:ext cx="1012" cy="331"/>
            </a:xfrm>
            <a:prstGeom prst="rect">
              <a:avLst/>
            </a:prstGeom>
            <a:noFill/>
            <a:ln w="9525">
              <a:noFill/>
              <a:miter lim="800000"/>
            </a:ln>
          </p:spPr>
          <p:txBody>
            <a:bodyPr wrap="none">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r>
                <a:rPr kumimoji="1" lang="en-US" altLang="zh-CN" sz="2000" dirty="0">
                  <a:solidFill>
                    <a:srgbClr val="333399"/>
                  </a:solidFill>
                  <a:latin typeface="Arial" panose="020B0604020202020204" pitchFamily="34" charset="0"/>
                  <a:ea typeface="黑体" panose="02010609060101010101" pitchFamily="2" charset="-122"/>
                </a:rPr>
                <a:t> </a:t>
              </a:r>
              <a:r>
                <a:rPr kumimoji="1" lang="zh-CN" altLang="en-US" sz="2000" dirty="0">
                  <a:solidFill>
                    <a:srgbClr val="333399"/>
                  </a:solidFill>
                  <a:latin typeface="Arial" panose="020B0604020202020204" pitchFamily="34" charset="0"/>
                  <a:ea typeface="黑体" panose="02010609060101010101" pitchFamily="2" charset="-122"/>
                </a:rPr>
                <a:t>请求文档</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sp>
        <p:nvSpPr>
          <p:cNvPr id="55" name="灯片编号占位符 54"/>
          <p:cNvSpPr>
            <a:spLocks noGrp="1"/>
          </p:cNvSpPr>
          <p:nvPr>
            <p:ph type="sldNum" sz="quarter" idx="12"/>
          </p:nvPr>
        </p:nvSpPr>
        <p:spPr/>
        <p:txBody>
          <a:bodyPr/>
          <a:lstStyle/>
          <a:p>
            <a:fld id="{B6F15528-21DE-4FAA-801E-634DDDAF4B2B}" type="slidenum">
              <a:rPr lang="en-US" smtClean="0"/>
            </a:fld>
            <a:endParaRPr lang="en-US"/>
          </a:p>
        </p:txBody>
      </p:sp>
      <p:sp>
        <p:nvSpPr>
          <p:cNvPr id="56" name="页脚占位符 55"/>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53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30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35" presetClass="emph" presetSubtype="0" repeatCount="3000" fill="hold" nodeType="afterEffect">
                                  <p:stCondLst>
                                    <p:cond delay="500"/>
                                  </p:stCondLst>
                                  <p:childTnLst>
                                    <p:anim calcmode="discrete" valueType="str">
                                      <p:cBhvr>
                                        <p:cTn id="13" dur="1000" fill="hold"/>
                                        <p:tgtEl>
                                          <p:spTgt spid="2"/>
                                        </p:tgtEl>
                                        <p:attrNameLst>
                                          <p:attrName>style.visibility</p:attrName>
                                        </p:attrNameLst>
                                      </p:cBhvr>
                                      <p:tavLst>
                                        <p:tav tm="0">
                                          <p:val>
                                            <p:strVal val="hidden"/>
                                          </p:val>
                                        </p:tav>
                                        <p:tav tm="50000">
                                          <p:val>
                                            <p:strVal val="visible"/>
                                          </p:val>
                                        </p:tav>
                                      </p:tavLst>
                                    </p:anim>
                                  </p:childTnLst>
                                </p:cTn>
                              </p:par>
                            </p:childTnLst>
                          </p:cTn>
                        </p:par>
                        <p:par>
                          <p:cTn id="14" fill="hold">
                            <p:stCondLst>
                              <p:cond delay="1500"/>
                            </p:stCondLst>
                            <p:childTnLst>
                              <p:par>
                                <p:cTn id="15" presetID="22" presetClass="entr" presetSubtype="8" fill="hold" nodeType="after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par>
                          <p:cTn id="18" fill="hold">
                            <p:stCondLst>
                              <p:cond delay="3000"/>
                            </p:stCondLst>
                            <p:childTnLst>
                              <p:par>
                                <p:cTn id="19" presetID="22" presetClass="entr" presetSubtype="2" fill="hold" nodeType="afterEffect">
                                  <p:stCondLst>
                                    <p:cond delay="500"/>
                                  </p:stCondLst>
                                  <p:childTnLst>
                                    <p:set>
                                      <p:cBhvr>
                                        <p:cTn id="20" dur="1" fill="hold">
                                          <p:stCondLst>
                                            <p:cond delay="0"/>
                                          </p:stCondLst>
                                        </p:cTn>
                                        <p:tgtEl>
                                          <p:spTgt spid="4"/>
                                        </p:tgtEl>
                                        <p:attrNameLst>
                                          <p:attrName>style.visibility</p:attrName>
                                        </p:attrNameLst>
                                      </p:cBhvr>
                                      <p:to>
                                        <p:strVal val="visible"/>
                                      </p:to>
                                    </p:set>
                                    <p:animEffect transition="in" filter="wipe(right)">
                                      <p:cBhvr>
                                        <p:cTn id="21" dur="1000"/>
                                        <p:tgtEl>
                                          <p:spTgt spid="4"/>
                                        </p:tgtEl>
                                      </p:cBhvr>
                                    </p:animEffect>
                                  </p:childTnLst>
                                </p:cTn>
                              </p:par>
                            </p:childTnLst>
                          </p:cTn>
                        </p:par>
                        <p:par>
                          <p:cTn id="22" fill="hold">
                            <p:stCondLst>
                              <p:cond delay="4500"/>
                            </p:stCondLst>
                            <p:childTnLst>
                              <p:par>
                                <p:cTn id="23" presetID="1" presetClass="entr" presetSubtype="0" fill="hold" nodeType="afterEffect">
                                  <p:stCondLst>
                                    <p:cond delay="500"/>
                                  </p:stCondLst>
                                  <p:childTnLst>
                                    <p:set>
                                      <p:cBhvr>
                                        <p:cTn id="24" dur="1" fill="hold">
                                          <p:stCondLst>
                                            <p:cond delay="0"/>
                                          </p:stCondLst>
                                        </p:cTn>
                                        <p:tgtEl>
                                          <p:spTgt spid="3"/>
                                        </p:tgtEl>
                                        <p:attrNameLst>
                                          <p:attrName>style.visibility</p:attrName>
                                        </p:attrNameLst>
                                      </p:cBhvr>
                                      <p:to>
                                        <p:strVal val="visible"/>
                                      </p:to>
                                    </p:set>
                                  </p:childTnLst>
                                </p:cTn>
                              </p:par>
                            </p:childTnLst>
                          </p:cTn>
                        </p:par>
                        <p:par>
                          <p:cTn id="25" fill="hold">
                            <p:stCondLst>
                              <p:cond delay="5000"/>
                            </p:stCondLst>
                            <p:childTnLst>
                              <p:par>
                                <p:cTn id="26" presetID="35" presetClass="emph" presetSubtype="0" repeatCount="3000" fill="hold" nodeType="afterEffect">
                                  <p:stCondLst>
                                    <p:cond delay="500"/>
                                  </p:stCondLst>
                                  <p:childTnLst>
                                    <p:anim calcmode="discrete" valueType="str">
                                      <p:cBhvr>
                                        <p:cTn id="27"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52" grpId="0" animBg="1"/>
      <p:bldP spid="5530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49598" y="211544"/>
            <a:ext cx="8669002" cy="691462"/>
          </a:xfrm>
        </p:spPr>
        <p:txBody>
          <a:bodyPr>
            <a:normAutofit fontScale="90000"/>
          </a:bodyPr>
          <a:lstStyle/>
          <a:p>
            <a:pPr algn="ctr" eaLnBrk="1" hangingPunct="1"/>
            <a:r>
              <a:rPr lang="zh-CN" altLang="en-US" dirty="0" smtClean="0">
                <a:latin typeface="黑体" panose="02010609060101010101" pitchFamily="2" charset="-122"/>
                <a:ea typeface="黑体" panose="02010609060101010101" pitchFamily="2" charset="-122"/>
              </a:rPr>
              <a:t>用户点击鼠标后所发生的事件 </a:t>
            </a:r>
            <a:endParaRPr lang="zh-CN" altLang="en-US" dirty="0" smtClean="0">
              <a:latin typeface="黑体" panose="02010609060101010101" pitchFamily="2" charset="-122"/>
              <a:ea typeface="黑体" panose="02010609060101010101" pitchFamily="2" charset="-122"/>
            </a:endParaRPr>
          </a:p>
        </p:txBody>
      </p:sp>
      <p:sp>
        <p:nvSpPr>
          <p:cNvPr id="77827" name="Rectangle 20"/>
          <p:cNvSpPr>
            <a:spLocks noGrp="1" noChangeArrowheads="1"/>
          </p:cNvSpPr>
          <p:nvPr>
            <p:ph type="body" idx="4294967295"/>
          </p:nvPr>
        </p:nvSpPr>
        <p:spPr>
          <a:xfrm>
            <a:off x="322951" y="903005"/>
            <a:ext cx="8579749" cy="5021545"/>
          </a:xfrm>
          <a:solidFill>
            <a:srgbClr val="FFFF99"/>
          </a:solidFill>
          <a:ln>
            <a:solidFill>
              <a:srgbClr val="333399"/>
            </a:solidFill>
          </a:ln>
        </p:spPr>
        <p:txBody>
          <a:bodyPr>
            <a:normAutofit/>
          </a:bodyPr>
          <a:lstStyle/>
          <a:p>
            <a:pPr eaLnBrk="1" hangingPunct="1">
              <a:buFont typeface="Wingdings" panose="05000000000000000000" pitchFamily="2" charset="2"/>
              <a:buNone/>
            </a:pPr>
            <a:r>
              <a:rPr lang="en-US" altLang="zh-CN" sz="2600" dirty="0" smtClean="0">
                <a:latin typeface="Times New Roman" panose="02020603050405020304" pitchFamily="18" charset="0"/>
                <a:ea typeface="黑体" panose="02010609060101010101" pitchFamily="2" charset="-122"/>
              </a:rPr>
              <a:t>(1) </a:t>
            </a:r>
            <a:r>
              <a:rPr lang="zh-CN" altLang="en-US" sz="2600" dirty="0" smtClean="0">
                <a:latin typeface="Times New Roman" panose="02020603050405020304" pitchFamily="18" charset="0"/>
                <a:ea typeface="黑体" panose="02010609060101010101" pitchFamily="2" charset="-122"/>
              </a:rPr>
              <a:t>浏览器分析超链指向页面的 </a:t>
            </a:r>
            <a:r>
              <a:rPr lang="en-US" altLang="zh-CN" sz="2600" dirty="0" smtClean="0">
                <a:latin typeface="Times New Roman" panose="02020603050405020304" pitchFamily="18" charset="0"/>
                <a:ea typeface="黑体" panose="02010609060101010101" pitchFamily="2" charset="-122"/>
              </a:rPr>
              <a:t>URL</a:t>
            </a:r>
            <a:r>
              <a:rPr lang="zh-CN" altLang="en-US" sz="2600" dirty="0" smtClean="0">
                <a:latin typeface="Times New Roman" panose="02020603050405020304" pitchFamily="18" charset="0"/>
                <a:ea typeface="黑体" panose="02010609060101010101" pitchFamily="2" charset="-122"/>
              </a:rPr>
              <a:t>。</a:t>
            </a:r>
            <a:endParaRPr lang="zh-CN" altLang="en-US" sz="2600" dirty="0" smtClean="0">
              <a:latin typeface="Times New Roman" panose="02020603050405020304" pitchFamily="18" charset="0"/>
              <a:ea typeface="黑体" panose="02010609060101010101" pitchFamily="2" charset="-122"/>
            </a:endParaRPr>
          </a:p>
          <a:p>
            <a:pPr eaLnBrk="1" hangingPunct="1">
              <a:buFont typeface="Wingdings" panose="05000000000000000000" pitchFamily="2" charset="2"/>
              <a:buNone/>
            </a:pPr>
            <a:r>
              <a:rPr lang="en-US" altLang="zh-CN" sz="2600" dirty="0" smtClean="0">
                <a:latin typeface="Times New Roman" panose="02020603050405020304" pitchFamily="18" charset="0"/>
                <a:ea typeface="黑体" panose="02010609060101010101" pitchFamily="2" charset="-122"/>
              </a:rPr>
              <a:t>(2) </a:t>
            </a:r>
            <a:r>
              <a:rPr lang="zh-CN" altLang="en-US" sz="2600" dirty="0" smtClean="0">
                <a:latin typeface="Times New Roman" panose="02020603050405020304" pitchFamily="18" charset="0"/>
                <a:ea typeface="黑体" panose="02010609060101010101" pitchFamily="2" charset="-122"/>
              </a:rPr>
              <a:t>浏览器向 </a:t>
            </a:r>
            <a:r>
              <a:rPr lang="en-US" altLang="zh-CN" sz="2600" dirty="0" smtClean="0">
                <a:latin typeface="Times New Roman" panose="02020603050405020304" pitchFamily="18" charset="0"/>
                <a:ea typeface="黑体" panose="02010609060101010101" pitchFamily="2" charset="-122"/>
              </a:rPr>
              <a:t>DNS </a:t>
            </a:r>
            <a:r>
              <a:rPr lang="zh-CN" altLang="en-US" sz="2600" dirty="0" smtClean="0">
                <a:latin typeface="Times New Roman" panose="02020603050405020304" pitchFamily="18" charset="0"/>
                <a:ea typeface="黑体" panose="02010609060101010101" pitchFamily="2" charset="-122"/>
              </a:rPr>
              <a:t>请求解析 </a:t>
            </a:r>
            <a:r>
              <a:rPr lang="en-US" altLang="zh-CN" sz="2600" dirty="0" smtClean="0">
                <a:latin typeface="Times New Roman" panose="02020603050405020304" pitchFamily="18" charset="0"/>
                <a:ea typeface="黑体" panose="02010609060101010101" pitchFamily="2" charset="-122"/>
              </a:rPr>
              <a:t>www.dlut.edu.cn </a:t>
            </a:r>
            <a:r>
              <a:rPr lang="zh-CN" altLang="en-US" sz="2600" dirty="0" smtClean="0">
                <a:latin typeface="Times New Roman" panose="02020603050405020304" pitchFamily="18" charset="0"/>
                <a:ea typeface="黑体" panose="02010609060101010101" pitchFamily="2" charset="-122"/>
              </a:rPr>
              <a:t>的 </a:t>
            </a:r>
            <a:r>
              <a:rPr lang="en-US" altLang="zh-CN" sz="2600" dirty="0" smtClean="0">
                <a:latin typeface="Times New Roman" panose="02020603050405020304" pitchFamily="18" charset="0"/>
                <a:ea typeface="黑体" panose="02010609060101010101" pitchFamily="2" charset="-122"/>
              </a:rPr>
              <a:t>IP </a:t>
            </a:r>
            <a:r>
              <a:rPr lang="zh-CN" altLang="en-US" sz="2600" dirty="0" smtClean="0">
                <a:latin typeface="Times New Roman" panose="02020603050405020304" pitchFamily="18" charset="0"/>
                <a:ea typeface="黑体" panose="02010609060101010101" pitchFamily="2" charset="-122"/>
              </a:rPr>
              <a:t>地址。</a:t>
            </a:r>
            <a:endParaRPr lang="zh-CN" altLang="en-US" sz="2600" dirty="0" smtClean="0">
              <a:latin typeface="Times New Roman" panose="02020603050405020304" pitchFamily="18" charset="0"/>
              <a:ea typeface="黑体" panose="02010609060101010101" pitchFamily="2" charset="-122"/>
            </a:endParaRPr>
          </a:p>
          <a:p>
            <a:pPr eaLnBrk="1" hangingPunct="1">
              <a:buFont typeface="Wingdings" panose="05000000000000000000" pitchFamily="2" charset="2"/>
              <a:buNone/>
            </a:pPr>
            <a:r>
              <a:rPr lang="en-US" altLang="zh-CN" sz="2600" dirty="0" smtClean="0">
                <a:latin typeface="Times New Roman" panose="02020603050405020304" pitchFamily="18" charset="0"/>
                <a:ea typeface="黑体" panose="02010609060101010101" pitchFamily="2" charset="-122"/>
              </a:rPr>
              <a:t>(3) </a:t>
            </a:r>
            <a:r>
              <a:rPr lang="zh-CN" altLang="en-US" sz="2600" dirty="0" smtClean="0">
                <a:latin typeface="Times New Roman" panose="02020603050405020304" pitchFamily="18" charset="0"/>
                <a:ea typeface="黑体" panose="02010609060101010101" pitchFamily="2" charset="-122"/>
              </a:rPr>
              <a:t>域名系统 </a:t>
            </a:r>
            <a:r>
              <a:rPr lang="en-US" altLang="zh-CN" sz="2600" dirty="0" smtClean="0">
                <a:latin typeface="Times New Roman" panose="02020603050405020304" pitchFamily="18" charset="0"/>
                <a:ea typeface="黑体" panose="02010609060101010101" pitchFamily="2" charset="-122"/>
              </a:rPr>
              <a:t>DNS </a:t>
            </a:r>
            <a:r>
              <a:rPr lang="zh-CN" altLang="en-US" sz="2600" dirty="0" smtClean="0">
                <a:latin typeface="Times New Roman" panose="02020603050405020304" pitchFamily="18" charset="0"/>
                <a:ea typeface="黑体" panose="02010609060101010101" pitchFamily="2" charset="-122"/>
              </a:rPr>
              <a:t>解析出大连理工大学服务器的 </a:t>
            </a:r>
            <a:r>
              <a:rPr lang="en-US" altLang="zh-CN" sz="2600" dirty="0" smtClean="0">
                <a:latin typeface="Times New Roman" panose="02020603050405020304" pitchFamily="18" charset="0"/>
                <a:ea typeface="黑体" panose="02010609060101010101" pitchFamily="2" charset="-122"/>
              </a:rPr>
              <a:t>IP </a:t>
            </a:r>
            <a:r>
              <a:rPr lang="zh-CN" altLang="en-US" sz="2600" dirty="0" smtClean="0">
                <a:latin typeface="Times New Roman" panose="02020603050405020304" pitchFamily="18" charset="0"/>
                <a:ea typeface="黑体" panose="02010609060101010101" pitchFamily="2" charset="-122"/>
              </a:rPr>
              <a:t>地址。</a:t>
            </a:r>
            <a:endParaRPr lang="zh-CN" altLang="en-US" sz="2600" dirty="0" smtClean="0">
              <a:latin typeface="Times New Roman" panose="02020603050405020304" pitchFamily="18" charset="0"/>
              <a:ea typeface="黑体" panose="02010609060101010101" pitchFamily="2" charset="-122"/>
            </a:endParaRPr>
          </a:p>
          <a:p>
            <a:pPr eaLnBrk="1" hangingPunct="1">
              <a:buFont typeface="Wingdings" panose="05000000000000000000" pitchFamily="2" charset="2"/>
              <a:buNone/>
            </a:pPr>
            <a:r>
              <a:rPr lang="en-US" altLang="zh-CN" sz="2600" dirty="0" smtClean="0">
                <a:latin typeface="Times New Roman" panose="02020603050405020304" pitchFamily="18" charset="0"/>
                <a:ea typeface="黑体" panose="02010609060101010101" pitchFamily="2" charset="-122"/>
              </a:rPr>
              <a:t>(4) </a:t>
            </a:r>
            <a:r>
              <a:rPr lang="zh-CN" altLang="en-US" sz="2600" dirty="0" smtClean="0">
                <a:latin typeface="Times New Roman" panose="02020603050405020304" pitchFamily="18" charset="0"/>
                <a:ea typeface="黑体" panose="02010609060101010101" pitchFamily="2" charset="-122"/>
              </a:rPr>
              <a:t>浏览器与服务器建立 </a:t>
            </a:r>
            <a:r>
              <a:rPr lang="en-US" altLang="zh-CN" sz="2600" dirty="0" smtClean="0">
                <a:latin typeface="Times New Roman" panose="02020603050405020304" pitchFamily="18" charset="0"/>
                <a:ea typeface="黑体" panose="02010609060101010101" pitchFamily="2" charset="-122"/>
              </a:rPr>
              <a:t>TCP </a:t>
            </a:r>
            <a:r>
              <a:rPr lang="zh-CN" altLang="en-US" sz="2600" dirty="0" smtClean="0">
                <a:latin typeface="Times New Roman" panose="02020603050405020304" pitchFamily="18" charset="0"/>
                <a:ea typeface="黑体" panose="02010609060101010101" pitchFamily="2" charset="-122"/>
              </a:rPr>
              <a:t>连接</a:t>
            </a:r>
            <a:endParaRPr lang="zh-CN" altLang="en-US" sz="2600" dirty="0" smtClean="0">
              <a:latin typeface="Times New Roman" panose="02020603050405020304" pitchFamily="18" charset="0"/>
              <a:ea typeface="黑体" panose="02010609060101010101" pitchFamily="2" charset="-122"/>
            </a:endParaRPr>
          </a:p>
          <a:p>
            <a:pPr eaLnBrk="1" hangingPunct="1">
              <a:buFont typeface="Wingdings" panose="05000000000000000000" pitchFamily="2" charset="2"/>
              <a:buNone/>
            </a:pPr>
            <a:r>
              <a:rPr lang="en-US" altLang="zh-CN" sz="2600" dirty="0" smtClean="0">
                <a:latin typeface="Times New Roman" panose="02020603050405020304" pitchFamily="18" charset="0"/>
                <a:ea typeface="黑体" panose="02010609060101010101" pitchFamily="2" charset="-122"/>
              </a:rPr>
              <a:t>(5) </a:t>
            </a:r>
            <a:r>
              <a:rPr lang="zh-CN" altLang="en-US" sz="2600" dirty="0" smtClean="0">
                <a:latin typeface="Times New Roman" panose="02020603050405020304" pitchFamily="18" charset="0"/>
                <a:ea typeface="黑体" panose="02010609060101010101" pitchFamily="2" charset="-122"/>
              </a:rPr>
              <a:t>浏览器发出取文件命令：</a:t>
            </a:r>
            <a:endParaRPr lang="zh-CN" altLang="en-US" sz="2600" dirty="0" smtClean="0">
              <a:latin typeface="Times New Roman" panose="02020603050405020304" pitchFamily="18" charset="0"/>
              <a:ea typeface="黑体" panose="02010609060101010101" pitchFamily="2" charset="-122"/>
            </a:endParaRPr>
          </a:p>
          <a:p>
            <a:pPr eaLnBrk="1" hangingPunct="1">
              <a:buFont typeface="Wingdings" panose="05000000000000000000" pitchFamily="2" charset="2"/>
              <a:buNone/>
            </a:pPr>
            <a:r>
              <a:rPr lang="zh-CN" altLang="en-US" sz="2600" dirty="0" smtClean="0">
                <a:latin typeface="Times New Roman" panose="02020603050405020304" pitchFamily="18" charset="0"/>
                <a:ea typeface="黑体" panose="02010609060101010101" pitchFamily="2" charset="-122"/>
              </a:rPr>
              <a:t>      </a:t>
            </a:r>
            <a:r>
              <a:rPr lang="en-US" altLang="zh-CN" sz="2600" dirty="0" smtClean="0">
                <a:latin typeface="Times New Roman" panose="02020603050405020304" pitchFamily="18" charset="0"/>
                <a:ea typeface="黑体" panose="02010609060101010101" pitchFamily="2" charset="-122"/>
              </a:rPr>
              <a:t>GET /</a:t>
            </a:r>
            <a:r>
              <a:rPr lang="en-US" altLang="zh-CN" sz="2600" dirty="0" err="1" smtClean="0">
                <a:latin typeface="Times New Roman" panose="02020603050405020304" pitchFamily="18" charset="0"/>
                <a:ea typeface="黑体" panose="02010609060101010101" pitchFamily="2" charset="-122"/>
              </a:rPr>
              <a:t>chn</a:t>
            </a:r>
            <a:r>
              <a:rPr lang="en-US" altLang="zh-CN" sz="2600" dirty="0" smtClean="0">
                <a:latin typeface="Times New Roman" panose="02020603050405020304" pitchFamily="18" charset="0"/>
                <a:ea typeface="黑体" panose="02010609060101010101" pitchFamily="2" charset="-122"/>
              </a:rPr>
              <a:t>/</a:t>
            </a:r>
            <a:r>
              <a:rPr lang="en-US" altLang="zh-CN" sz="2600" dirty="0" err="1" smtClean="0">
                <a:latin typeface="Times New Roman" panose="02020603050405020304" pitchFamily="18" charset="0"/>
                <a:ea typeface="黑体" panose="02010609060101010101" pitchFamily="2" charset="-122"/>
              </a:rPr>
              <a:t>xbyx</a:t>
            </a:r>
            <a:r>
              <a:rPr lang="en-US" altLang="zh-CN" sz="2600" dirty="0" smtClean="0">
                <a:latin typeface="Times New Roman" panose="02020603050405020304" pitchFamily="18" charset="0"/>
                <a:ea typeface="黑体" panose="02010609060101010101" pitchFamily="2" charset="-122"/>
              </a:rPr>
              <a:t>/zxq.htm</a:t>
            </a:r>
            <a:r>
              <a:rPr lang="zh-CN" altLang="en-US" sz="2600" dirty="0" smtClean="0">
                <a:latin typeface="Times New Roman" panose="02020603050405020304" pitchFamily="18" charset="0"/>
                <a:ea typeface="黑体" panose="02010609060101010101" pitchFamily="2" charset="-122"/>
              </a:rPr>
              <a:t>。</a:t>
            </a:r>
            <a:endParaRPr lang="zh-CN" altLang="en-US" sz="2600" dirty="0" smtClean="0">
              <a:latin typeface="Times New Roman" panose="02020603050405020304" pitchFamily="18" charset="0"/>
              <a:ea typeface="黑体" panose="02010609060101010101" pitchFamily="2" charset="-122"/>
            </a:endParaRPr>
          </a:p>
          <a:p>
            <a:pPr eaLnBrk="1" hangingPunct="1">
              <a:buFont typeface="Wingdings" panose="05000000000000000000" pitchFamily="2" charset="2"/>
              <a:buNone/>
            </a:pPr>
            <a:r>
              <a:rPr lang="en-US" altLang="zh-CN" sz="2600" dirty="0" smtClean="0">
                <a:latin typeface="Times New Roman" panose="02020603050405020304" pitchFamily="18" charset="0"/>
                <a:ea typeface="黑体" panose="02010609060101010101" pitchFamily="2" charset="-122"/>
              </a:rPr>
              <a:t>(6) </a:t>
            </a:r>
            <a:r>
              <a:rPr lang="zh-CN" altLang="en-US" sz="2600" dirty="0" smtClean="0">
                <a:latin typeface="Times New Roman" panose="02020603050405020304" pitchFamily="18" charset="0"/>
                <a:ea typeface="黑体" panose="02010609060101010101" pitchFamily="2" charset="-122"/>
              </a:rPr>
              <a:t>服务器给出响应，把文件 </a:t>
            </a:r>
            <a:r>
              <a:rPr lang="en-US" altLang="zh-CN" sz="2600" dirty="0" smtClean="0">
                <a:latin typeface="Times New Roman" panose="02020603050405020304" pitchFamily="18" charset="0"/>
                <a:ea typeface="黑体" panose="02010609060101010101" pitchFamily="2" charset="-122"/>
              </a:rPr>
              <a:t>zxq.htm </a:t>
            </a:r>
            <a:r>
              <a:rPr lang="zh-CN" altLang="en-US" sz="2600" dirty="0" smtClean="0">
                <a:latin typeface="Times New Roman" panose="02020603050405020304" pitchFamily="18" charset="0"/>
                <a:ea typeface="黑体" panose="02010609060101010101" pitchFamily="2" charset="-122"/>
              </a:rPr>
              <a:t>发给浏览器。</a:t>
            </a:r>
            <a:endParaRPr lang="zh-CN" altLang="en-US" sz="2600" dirty="0" smtClean="0">
              <a:latin typeface="Times New Roman" panose="02020603050405020304" pitchFamily="18" charset="0"/>
              <a:ea typeface="黑体" panose="02010609060101010101" pitchFamily="2" charset="-122"/>
            </a:endParaRPr>
          </a:p>
          <a:p>
            <a:pPr eaLnBrk="1" hangingPunct="1">
              <a:buFont typeface="Wingdings" panose="05000000000000000000" pitchFamily="2" charset="2"/>
              <a:buNone/>
            </a:pPr>
            <a:r>
              <a:rPr lang="en-US" altLang="zh-CN" sz="2600" dirty="0" smtClean="0">
                <a:latin typeface="Times New Roman" panose="02020603050405020304" pitchFamily="18" charset="0"/>
                <a:ea typeface="黑体" panose="02010609060101010101" pitchFamily="2" charset="-122"/>
              </a:rPr>
              <a:t>(7) TCP </a:t>
            </a:r>
            <a:r>
              <a:rPr lang="zh-CN" altLang="en-US" sz="2600" dirty="0" smtClean="0">
                <a:latin typeface="Times New Roman" panose="02020603050405020304" pitchFamily="18" charset="0"/>
                <a:ea typeface="黑体" panose="02010609060101010101" pitchFamily="2" charset="-122"/>
              </a:rPr>
              <a:t>连接释放。</a:t>
            </a:r>
            <a:endParaRPr lang="zh-CN" altLang="en-US" sz="2600" dirty="0" smtClean="0">
              <a:latin typeface="Times New Roman" panose="02020603050405020304" pitchFamily="18" charset="0"/>
              <a:ea typeface="黑体" panose="02010609060101010101" pitchFamily="2" charset="-122"/>
            </a:endParaRPr>
          </a:p>
          <a:p>
            <a:pPr eaLnBrk="1" hangingPunct="1">
              <a:buFont typeface="Wingdings" panose="05000000000000000000" pitchFamily="2" charset="2"/>
              <a:buNone/>
            </a:pPr>
            <a:r>
              <a:rPr lang="en-US" altLang="zh-CN" sz="2600" dirty="0" smtClean="0">
                <a:latin typeface="Times New Roman" panose="02020603050405020304" pitchFamily="18" charset="0"/>
                <a:ea typeface="黑体" panose="02010609060101010101" pitchFamily="2" charset="-122"/>
              </a:rPr>
              <a:t>(8) </a:t>
            </a:r>
            <a:r>
              <a:rPr lang="zh-CN" altLang="en-US" sz="2600" dirty="0" smtClean="0">
                <a:latin typeface="Times New Roman" panose="02020603050405020304" pitchFamily="18" charset="0"/>
                <a:ea typeface="黑体" panose="02010609060101010101" pitchFamily="2" charset="-122"/>
              </a:rPr>
              <a:t>浏览器显示“大连理工大学学部院系”文件 </a:t>
            </a:r>
            <a:r>
              <a:rPr lang="en-US" altLang="zh-CN" sz="2600" dirty="0" smtClean="0">
                <a:latin typeface="Times New Roman" panose="02020603050405020304" pitchFamily="18" charset="0"/>
                <a:ea typeface="黑体" panose="02010609060101010101" pitchFamily="2" charset="-122"/>
              </a:rPr>
              <a:t>zxq.htm </a:t>
            </a:r>
            <a:r>
              <a:rPr lang="zh-CN" altLang="en-US" sz="2600" dirty="0" smtClean="0">
                <a:latin typeface="Times New Roman" panose="02020603050405020304" pitchFamily="18" charset="0"/>
                <a:ea typeface="黑体" panose="02010609060101010101" pitchFamily="2" charset="-122"/>
              </a:rPr>
              <a:t>中的所有文本。</a:t>
            </a:r>
            <a:endParaRPr lang="zh-CN" altLang="en-US" sz="2600"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Line 20"/>
          <p:cNvSpPr>
            <a:spLocks noChangeShapeType="1"/>
          </p:cNvSpPr>
          <p:nvPr/>
        </p:nvSpPr>
        <p:spPr bwMode="auto">
          <a:xfrm flipH="1">
            <a:off x="2680172" y="4434514"/>
            <a:ext cx="4749" cy="966153"/>
          </a:xfrm>
          <a:prstGeom prst="line">
            <a:avLst/>
          </a:prstGeom>
          <a:noFill/>
          <a:ln w="9525">
            <a:solidFill>
              <a:schemeClr val="folHlink"/>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79876" name="Rectangle 25"/>
          <p:cNvSpPr>
            <a:spLocks noChangeArrowheads="1"/>
          </p:cNvSpPr>
          <p:nvPr/>
        </p:nvSpPr>
        <p:spPr bwMode="auto">
          <a:xfrm>
            <a:off x="2414214" y="4784981"/>
            <a:ext cx="516087" cy="271533"/>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79877" name="Text Box 26"/>
          <p:cNvSpPr txBox="1">
            <a:spLocks noChangeArrowheads="1"/>
          </p:cNvSpPr>
          <p:nvPr/>
        </p:nvSpPr>
        <p:spPr bwMode="auto">
          <a:xfrm>
            <a:off x="2328726" y="4770773"/>
            <a:ext cx="628600"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RTT</a:t>
            </a:r>
            <a:endParaRPr kumimoji="1" lang="en-US" altLang="zh-CN" dirty="0">
              <a:solidFill>
                <a:schemeClr val="folHlink"/>
              </a:solidFill>
              <a:latin typeface="Arial" panose="020B0604020202020204" pitchFamily="34" charset="0"/>
              <a:ea typeface="黑体" panose="02010609060101010101" pitchFamily="2" charset="-122"/>
            </a:endParaRPr>
          </a:p>
        </p:txBody>
      </p:sp>
      <p:sp>
        <p:nvSpPr>
          <p:cNvPr id="79878" name="Line 19"/>
          <p:cNvSpPr>
            <a:spLocks noChangeShapeType="1"/>
          </p:cNvSpPr>
          <p:nvPr/>
        </p:nvSpPr>
        <p:spPr bwMode="auto">
          <a:xfrm flipH="1">
            <a:off x="2684921" y="3463626"/>
            <a:ext cx="6332" cy="964574"/>
          </a:xfrm>
          <a:prstGeom prst="line">
            <a:avLst/>
          </a:prstGeom>
          <a:noFill/>
          <a:ln w="9525">
            <a:solidFill>
              <a:schemeClr val="folHlink"/>
            </a:solidFill>
            <a:round/>
            <a:headEnd type="triangle" w="sm" len="med"/>
            <a:tailEnd type="triangle" w="sm" len="med"/>
          </a:ln>
        </p:spPr>
        <p:txBody>
          <a:bodyPr lIns="91074" tIns="45537" rIns="91074" bIns="45537"/>
          <a:lstStyle/>
          <a:p>
            <a:endParaRPr lang="zh-CN" altLang="en-US" dirty="0">
              <a:ea typeface="黑体" panose="02010609060101010101" pitchFamily="2" charset="-122"/>
            </a:endParaRPr>
          </a:p>
        </p:txBody>
      </p:sp>
      <p:sp>
        <p:nvSpPr>
          <p:cNvPr id="79879" name="Rectangle 22"/>
          <p:cNvSpPr>
            <a:spLocks noChangeArrowheads="1"/>
          </p:cNvSpPr>
          <p:nvPr/>
        </p:nvSpPr>
        <p:spPr bwMode="auto">
          <a:xfrm>
            <a:off x="2414214" y="3839351"/>
            <a:ext cx="516087" cy="273112"/>
          </a:xfrm>
          <a:prstGeom prst="rect">
            <a:avLst/>
          </a:prstGeom>
          <a:solidFill>
            <a:schemeClr val="bg1"/>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79880" name="Text Box 23"/>
          <p:cNvSpPr txBox="1">
            <a:spLocks noChangeArrowheads="1"/>
          </p:cNvSpPr>
          <p:nvPr/>
        </p:nvSpPr>
        <p:spPr bwMode="auto">
          <a:xfrm>
            <a:off x="2352472" y="3803042"/>
            <a:ext cx="628600"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RTT</a:t>
            </a:r>
            <a:endParaRPr kumimoji="1" lang="en-US" altLang="zh-CN" dirty="0">
              <a:solidFill>
                <a:schemeClr val="folHlink"/>
              </a:solidFill>
              <a:latin typeface="Arial" panose="020B0604020202020204" pitchFamily="34" charset="0"/>
              <a:ea typeface="黑体" panose="02010609060101010101" pitchFamily="2" charset="-122"/>
            </a:endParaRPr>
          </a:p>
        </p:txBody>
      </p:sp>
      <p:sp>
        <p:nvSpPr>
          <p:cNvPr id="79881" name="Rectangle 2"/>
          <p:cNvSpPr>
            <a:spLocks noGrp="1" noChangeArrowheads="1"/>
          </p:cNvSpPr>
          <p:nvPr>
            <p:ph type="title"/>
          </p:nvPr>
        </p:nvSpPr>
        <p:spPr/>
        <p:txBody>
          <a:bodyPr/>
          <a:lstStyle/>
          <a:p>
            <a:pPr algn="ctr" eaLnBrk="1" hangingPunct="1"/>
            <a:r>
              <a:rPr lang="zh-CN" altLang="en-US" sz="4000" dirty="0" smtClean="0">
                <a:latin typeface="黑体" panose="02010609060101010101" pitchFamily="2" charset="-122"/>
                <a:ea typeface="黑体" panose="02010609060101010101" pitchFamily="2" charset="-122"/>
              </a:rPr>
              <a:t>请求一个万维网文档所需的时间 </a:t>
            </a:r>
            <a:endParaRPr lang="zh-CN" altLang="en-US" sz="4000" dirty="0" smtClean="0">
              <a:latin typeface="黑体" panose="02010609060101010101" pitchFamily="2" charset="-122"/>
              <a:ea typeface="黑体" panose="02010609060101010101" pitchFamily="2" charset="-122"/>
            </a:endParaRPr>
          </a:p>
        </p:txBody>
      </p:sp>
      <p:sp>
        <p:nvSpPr>
          <p:cNvPr id="79882" name="Freeform 4"/>
          <p:cNvSpPr/>
          <p:nvPr/>
        </p:nvSpPr>
        <p:spPr bwMode="auto">
          <a:xfrm>
            <a:off x="2947715" y="4931798"/>
            <a:ext cx="3189927" cy="814599"/>
          </a:xfrm>
          <a:custGeom>
            <a:avLst/>
            <a:gdLst>
              <a:gd name="T0" fmla="*/ 0 w 1679"/>
              <a:gd name="T1" fmla="*/ 408 h 408"/>
              <a:gd name="T2" fmla="*/ 0 w 1679"/>
              <a:gd name="T3" fmla="*/ 227 h 408"/>
              <a:gd name="T4" fmla="*/ 1679 w 1679"/>
              <a:gd name="T5" fmla="*/ 0 h 408"/>
              <a:gd name="T6" fmla="*/ 1679 w 1679"/>
              <a:gd name="T7" fmla="*/ 181 h 408"/>
              <a:gd name="T8" fmla="*/ 0 w 1679"/>
              <a:gd name="T9" fmla="*/ 408 h 408"/>
              <a:gd name="T10" fmla="*/ 0 60000 65536"/>
              <a:gd name="T11" fmla="*/ 0 60000 65536"/>
              <a:gd name="T12" fmla="*/ 0 60000 65536"/>
              <a:gd name="T13" fmla="*/ 0 60000 65536"/>
              <a:gd name="T14" fmla="*/ 0 60000 65536"/>
              <a:gd name="T15" fmla="*/ 0 w 1679"/>
              <a:gd name="T16" fmla="*/ 0 h 408"/>
              <a:gd name="T17" fmla="*/ 1679 w 1679"/>
              <a:gd name="T18" fmla="*/ 408 h 408"/>
            </a:gdLst>
            <a:ahLst/>
            <a:cxnLst>
              <a:cxn ang="T10">
                <a:pos x="T0" y="T1"/>
              </a:cxn>
              <a:cxn ang="T11">
                <a:pos x="T2" y="T3"/>
              </a:cxn>
              <a:cxn ang="T12">
                <a:pos x="T4" y="T5"/>
              </a:cxn>
              <a:cxn ang="T13">
                <a:pos x="T6" y="T7"/>
              </a:cxn>
              <a:cxn ang="T14">
                <a:pos x="T8" y="T9"/>
              </a:cxn>
            </a:cxnLst>
            <a:rect l="T15" t="T16" r="T17" b="T18"/>
            <a:pathLst>
              <a:path w="1679" h="408">
                <a:moveTo>
                  <a:pt x="0" y="408"/>
                </a:moveTo>
                <a:lnTo>
                  <a:pt x="0" y="227"/>
                </a:lnTo>
                <a:lnTo>
                  <a:pt x="1679" y="0"/>
                </a:lnTo>
                <a:lnTo>
                  <a:pt x="1679" y="181"/>
                </a:lnTo>
                <a:lnTo>
                  <a:pt x="0" y="408"/>
                </a:lnTo>
                <a:close/>
              </a:path>
            </a:pathLst>
          </a:custGeom>
          <a:solidFill>
            <a:srgbClr val="99FF99"/>
          </a:solidFill>
          <a:ln w="9525">
            <a:noFill/>
            <a:round/>
          </a:ln>
        </p:spPr>
        <p:txBody>
          <a:bodyPr lIns="91074" tIns="45537" rIns="91074" bIns="45537"/>
          <a:lstStyle/>
          <a:p>
            <a:endParaRPr lang="zh-CN" altLang="en-US" dirty="0">
              <a:ea typeface="黑体" panose="02010609060101010101" pitchFamily="2" charset="-122"/>
            </a:endParaRPr>
          </a:p>
        </p:txBody>
      </p:sp>
      <p:pic>
        <p:nvPicPr>
          <p:cNvPr id="79883" name="Picture 5"/>
          <p:cNvPicPr>
            <a:picLocks noChangeArrowheads="1"/>
          </p:cNvPicPr>
          <p:nvPr/>
        </p:nvPicPr>
        <p:blipFill>
          <a:blip r:embed="rId1" cstate="print"/>
          <a:srcRect/>
          <a:stretch>
            <a:fillRect/>
          </a:stretch>
        </p:blipFill>
        <p:spPr bwMode="auto">
          <a:xfrm>
            <a:off x="5764032" y="2203839"/>
            <a:ext cx="892863" cy="1349772"/>
          </a:xfrm>
          <a:prstGeom prst="rect">
            <a:avLst/>
          </a:prstGeom>
          <a:noFill/>
          <a:ln w="9525">
            <a:noFill/>
            <a:miter lim="800000"/>
            <a:headEnd/>
            <a:tailEnd/>
          </a:ln>
        </p:spPr>
      </p:pic>
      <p:sp>
        <p:nvSpPr>
          <p:cNvPr id="79884" name="Rectangle 6"/>
          <p:cNvSpPr>
            <a:spLocks noChangeArrowheads="1"/>
          </p:cNvSpPr>
          <p:nvPr/>
        </p:nvSpPr>
        <p:spPr bwMode="auto">
          <a:xfrm>
            <a:off x="5502948" y="1929148"/>
            <a:ext cx="1567008" cy="311008"/>
          </a:xfrm>
          <a:prstGeom prst="rect">
            <a:avLst/>
          </a:prstGeom>
          <a:noFill/>
          <a:ln w="12700">
            <a:noFill/>
            <a:miter lim="800000"/>
          </a:ln>
        </p:spPr>
        <p:txBody>
          <a:bodyPr wrap="none" lIns="90126" tIns="44272" rIns="90126" bIns="44272">
            <a:spAutoFit/>
          </a:bodyPr>
          <a:lstStyle/>
          <a:p>
            <a:pPr algn="ctr" eaLnBrk="0" hangingPunct="0">
              <a:lnSpc>
                <a:spcPct val="80000"/>
              </a:lnSpc>
            </a:pPr>
            <a:r>
              <a:rPr kumimoji="1" lang="zh-CN" altLang="en-US" dirty="0">
                <a:solidFill>
                  <a:schemeClr val="folHlink"/>
                </a:solidFill>
                <a:latin typeface="Arial" panose="020B0604020202020204" pitchFamily="34" charset="0"/>
                <a:ea typeface="黑体" panose="02010609060101010101" pitchFamily="2" charset="-122"/>
              </a:rPr>
              <a:t>万维网服务器</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79885" name="Rectangle 7"/>
          <p:cNvSpPr>
            <a:spLocks noChangeArrowheads="1"/>
          </p:cNvSpPr>
          <p:nvPr/>
        </p:nvSpPr>
        <p:spPr bwMode="auto">
          <a:xfrm>
            <a:off x="2293899" y="2004924"/>
            <a:ext cx="1336174" cy="366408"/>
          </a:xfrm>
          <a:prstGeom prst="rect">
            <a:avLst/>
          </a:prstGeom>
          <a:noFill/>
          <a:ln w="12700">
            <a:noFill/>
            <a:miter lim="800000"/>
          </a:ln>
        </p:spPr>
        <p:txBody>
          <a:bodyPr wrap="none" lIns="90126" tIns="44272" rIns="90126" bIns="44272">
            <a:spAutoFit/>
          </a:bodyPr>
          <a:lstStyle/>
          <a:p>
            <a:pPr eaLnBrk="0" hangingPunct="0"/>
            <a:r>
              <a:rPr kumimoji="1" lang="zh-CN" altLang="en-US" dirty="0">
                <a:solidFill>
                  <a:schemeClr val="folHlink"/>
                </a:solidFill>
                <a:latin typeface="Arial" panose="020B0604020202020204" pitchFamily="34" charset="0"/>
                <a:ea typeface="黑体" panose="02010609060101010101" pitchFamily="2" charset="-122"/>
              </a:rPr>
              <a:t>万维网客户</a:t>
            </a:r>
            <a:endParaRPr kumimoji="1" lang="zh-CN" altLang="en-US" dirty="0">
              <a:solidFill>
                <a:schemeClr val="folHlink"/>
              </a:solidFill>
              <a:latin typeface="Arial" panose="020B0604020202020204" pitchFamily="34" charset="0"/>
              <a:ea typeface="黑体" panose="02010609060101010101" pitchFamily="2" charset="-122"/>
            </a:endParaRPr>
          </a:p>
        </p:txBody>
      </p:sp>
      <p:pic>
        <p:nvPicPr>
          <p:cNvPr id="79886" name="Picture 8"/>
          <p:cNvPicPr>
            <a:picLocks noChangeArrowheads="1"/>
          </p:cNvPicPr>
          <p:nvPr/>
        </p:nvPicPr>
        <p:blipFill>
          <a:blip r:embed="rId2" cstate="print"/>
          <a:srcRect/>
          <a:stretch>
            <a:fillRect/>
          </a:stretch>
        </p:blipFill>
        <p:spPr bwMode="auto">
          <a:xfrm>
            <a:off x="2691254" y="2494316"/>
            <a:ext cx="604740" cy="697777"/>
          </a:xfrm>
          <a:prstGeom prst="rect">
            <a:avLst/>
          </a:prstGeom>
          <a:noFill/>
          <a:ln w="9525">
            <a:noFill/>
            <a:miter lim="800000"/>
            <a:headEnd/>
            <a:tailEnd/>
          </a:ln>
        </p:spPr>
      </p:pic>
      <p:sp>
        <p:nvSpPr>
          <p:cNvPr id="79887" name="Line 9"/>
          <p:cNvSpPr>
            <a:spLocks noChangeShapeType="1"/>
          </p:cNvSpPr>
          <p:nvPr/>
        </p:nvSpPr>
        <p:spPr bwMode="auto">
          <a:xfrm>
            <a:off x="2949298" y="3386271"/>
            <a:ext cx="0" cy="2971077"/>
          </a:xfrm>
          <a:prstGeom prst="line">
            <a:avLst/>
          </a:prstGeom>
          <a:noFill/>
          <a:ln w="9525">
            <a:solidFill>
              <a:schemeClr val="fo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79888" name="Text Box 10"/>
          <p:cNvSpPr txBox="1">
            <a:spLocks noChangeArrowheads="1"/>
          </p:cNvSpPr>
          <p:nvPr/>
        </p:nvSpPr>
        <p:spPr bwMode="auto">
          <a:xfrm>
            <a:off x="799461" y="3261554"/>
            <a:ext cx="1688826" cy="368962"/>
          </a:xfrm>
          <a:prstGeom prst="rect">
            <a:avLst/>
          </a:prstGeom>
          <a:solidFill>
            <a:schemeClr val="bg1"/>
          </a:solidFill>
          <a:ln w="9525">
            <a:noFill/>
            <a:miter lim="800000"/>
          </a:ln>
        </p:spPr>
        <p:txBody>
          <a:bodyPr wrap="none" lIns="91074" tIns="45537" rIns="91074" bIns="45537">
            <a:spAutoFit/>
          </a:bodyPr>
          <a:lstStyle/>
          <a:p>
            <a:r>
              <a:rPr kumimoji="1" lang="zh-CN" altLang="en-US" dirty="0">
                <a:solidFill>
                  <a:schemeClr val="folHlink"/>
                </a:solidFill>
                <a:latin typeface="Arial" panose="020B0604020202020204" pitchFamily="34" charset="0"/>
                <a:ea typeface="黑体" panose="02010609060101010101" pitchFamily="2" charset="-122"/>
              </a:rPr>
              <a:t>发起 </a:t>
            </a:r>
            <a:r>
              <a:rPr kumimoji="1" lang="en-US" altLang="zh-CN" dirty="0">
                <a:solidFill>
                  <a:schemeClr val="folHlink"/>
                </a:solidFill>
                <a:latin typeface="Arial" panose="020B0604020202020204" pitchFamily="34" charset="0"/>
                <a:ea typeface="黑体" panose="02010609060101010101" pitchFamily="2" charset="-122"/>
              </a:rPr>
              <a:t>TCP </a:t>
            </a:r>
            <a:r>
              <a:rPr kumimoji="1" lang="zh-CN" altLang="en-US" dirty="0">
                <a:solidFill>
                  <a:schemeClr val="folHlink"/>
                </a:solidFill>
                <a:latin typeface="Arial" panose="020B0604020202020204" pitchFamily="34" charset="0"/>
                <a:ea typeface="黑体" panose="02010609060101010101" pitchFamily="2" charset="-122"/>
              </a:rPr>
              <a:t>连接</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79889" name="Text Box 11"/>
          <p:cNvSpPr txBox="1">
            <a:spLocks noChangeArrowheads="1"/>
          </p:cNvSpPr>
          <p:nvPr/>
        </p:nvSpPr>
        <p:spPr bwMode="auto">
          <a:xfrm>
            <a:off x="865951" y="4197712"/>
            <a:ext cx="1754064" cy="366254"/>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HTTP </a:t>
            </a:r>
            <a:r>
              <a:rPr kumimoji="1" lang="zh-CN" altLang="en-US" dirty="0">
                <a:solidFill>
                  <a:schemeClr val="folHlink"/>
                </a:solidFill>
                <a:latin typeface="Arial" panose="020B0604020202020204" pitchFamily="34" charset="0"/>
                <a:ea typeface="黑体" panose="02010609060101010101" pitchFamily="2" charset="-122"/>
              </a:rPr>
              <a:t>请求报文</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79890" name="Line 12"/>
          <p:cNvSpPr>
            <a:spLocks noChangeShapeType="1"/>
          </p:cNvSpPr>
          <p:nvPr/>
        </p:nvSpPr>
        <p:spPr bwMode="auto">
          <a:xfrm>
            <a:off x="2949298" y="3463625"/>
            <a:ext cx="3189926" cy="451503"/>
          </a:xfrm>
          <a:prstGeom prst="line">
            <a:avLst/>
          </a:prstGeom>
          <a:noFill/>
          <a:ln w="38100">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79891" name="Line 13"/>
          <p:cNvSpPr>
            <a:spLocks noChangeShapeType="1"/>
          </p:cNvSpPr>
          <p:nvPr/>
        </p:nvSpPr>
        <p:spPr bwMode="auto">
          <a:xfrm flipH="1">
            <a:off x="2938216" y="3957753"/>
            <a:ext cx="3189927" cy="453081"/>
          </a:xfrm>
          <a:prstGeom prst="line">
            <a:avLst/>
          </a:prstGeom>
          <a:noFill/>
          <a:ln w="38100">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79892" name="Line 14"/>
          <p:cNvSpPr>
            <a:spLocks noChangeShapeType="1"/>
          </p:cNvSpPr>
          <p:nvPr/>
        </p:nvSpPr>
        <p:spPr bwMode="auto">
          <a:xfrm>
            <a:off x="2949298" y="4453459"/>
            <a:ext cx="3189926" cy="451503"/>
          </a:xfrm>
          <a:prstGeom prst="line">
            <a:avLst/>
          </a:prstGeom>
          <a:noFill/>
          <a:ln w="38100">
            <a:solidFill>
              <a:schemeClr val="fo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79893" name="Line 15"/>
          <p:cNvSpPr>
            <a:spLocks noChangeShapeType="1"/>
          </p:cNvSpPr>
          <p:nvPr/>
        </p:nvSpPr>
        <p:spPr bwMode="auto">
          <a:xfrm>
            <a:off x="2520280" y="3463625"/>
            <a:ext cx="429018" cy="0"/>
          </a:xfrm>
          <a:prstGeom prst="line">
            <a:avLst/>
          </a:prstGeom>
          <a:noFill/>
          <a:ln w="9525">
            <a:solidFill>
              <a:schemeClr val="fo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79894" name="Line 16"/>
          <p:cNvSpPr>
            <a:spLocks noChangeShapeType="1"/>
          </p:cNvSpPr>
          <p:nvPr/>
        </p:nvSpPr>
        <p:spPr bwMode="auto">
          <a:xfrm>
            <a:off x="2526613" y="4428199"/>
            <a:ext cx="429018" cy="0"/>
          </a:xfrm>
          <a:prstGeom prst="line">
            <a:avLst/>
          </a:prstGeom>
          <a:noFill/>
          <a:ln w="9525">
            <a:solidFill>
              <a:schemeClr val="fo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79895" name="Line 17"/>
          <p:cNvSpPr>
            <a:spLocks noChangeShapeType="1"/>
          </p:cNvSpPr>
          <p:nvPr/>
        </p:nvSpPr>
        <p:spPr bwMode="auto">
          <a:xfrm>
            <a:off x="2509199" y="5749555"/>
            <a:ext cx="429017" cy="0"/>
          </a:xfrm>
          <a:prstGeom prst="line">
            <a:avLst/>
          </a:prstGeom>
          <a:noFill/>
          <a:ln w="9525">
            <a:solidFill>
              <a:schemeClr val="fo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79896" name="Line 18"/>
          <p:cNvSpPr>
            <a:spLocks noChangeShapeType="1"/>
          </p:cNvSpPr>
          <p:nvPr/>
        </p:nvSpPr>
        <p:spPr bwMode="auto">
          <a:xfrm>
            <a:off x="2509199" y="5388037"/>
            <a:ext cx="429017" cy="0"/>
          </a:xfrm>
          <a:prstGeom prst="line">
            <a:avLst/>
          </a:prstGeom>
          <a:noFill/>
          <a:ln w="9525">
            <a:solidFill>
              <a:schemeClr val="fo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79897" name="Text Box 27"/>
          <p:cNvSpPr txBox="1">
            <a:spLocks noChangeArrowheads="1"/>
          </p:cNvSpPr>
          <p:nvPr/>
        </p:nvSpPr>
        <p:spPr bwMode="auto">
          <a:xfrm>
            <a:off x="6262705" y="4818133"/>
            <a:ext cx="1799754" cy="368962"/>
          </a:xfrm>
          <a:prstGeom prst="rect">
            <a:avLst/>
          </a:prstGeom>
          <a:solidFill>
            <a:schemeClr val="bg1"/>
          </a:solidFill>
          <a:ln w="9525">
            <a:noFill/>
            <a:miter lim="800000"/>
          </a:ln>
        </p:spPr>
        <p:txBody>
          <a:bodyPr wrap="none" lIns="91074" tIns="45537" rIns="91074" bIns="45537">
            <a:spAutoFit/>
          </a:bodyPr>
          <a:lstStyle/>
          <a:p>
            <a:r>
              <a:rPr kumimoji="1" lang="zh-CN" altLang="en-US" dirty="0">
                <a:solidFill>
                  <a:schemeClr val="folHlink"/>
                </a:solidFill>
                <a:latin typeface="Arial" panose="020B0604020202020204" pitchFamily="34" charset="0"/>
                <a:ea typeface="黑体" panose="02010609060101010101" pitchFamily="2" charset="-122"/>
              </a:rPr>
              <a:t>传输文档的时间</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79898" name="Text Box 28"/>
          <p:cNvSpPr txBox="1">
            <a:spLocks noChangeArrowheads="1"/>
          </p:cNvSpPr>
          <p:nvPr/>
        </p:nvSpPr>
        <p:spPr bwMode="auto">
          <a:xfrm>
            <a:off x="997347" y="5552220"/>
            <a:ext cx="1568921" cy="368962"/>
          </a:xfrm>
          <a:prstGeom prst="rect">
            <a:avLst/>
          </a:prstGeom>
          <a:solidFill>
            <a:schemeClr val="bg1"/>
          </a:solidFill>
          <a:ln w="9525">
            <a:noFill/>
            <a:miter lim="800000"/>
          </a:ln>
        </p:spPr>
        <p:txBody>
          <a:bodyPr wrap="none" lIns="91074" tIns="45537" rIns="91074" bIns="45537">
            <a:spAutoFit/>
          </a:bodyPr>
          <a:lstStyle/>
          <a:p>
            <a:r>
              <a:rPr kumimoji="1" lang="zh-CN" altLang="en-US" dirty="0">
                <a:solidFill>
                  <a:schemeClr val="folHlink"/>
                </a:solidFill>
                <a:latin typeface="Arial" panose="020B0604020202020204" pitchFamily="34" charset="0"/>
                <a:ea typeface="黑体" panose="02010609060101010101" pitchFamily="2" charset="-122"/>
              </a:rPr>
              <a:t>整个文档收到</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79899" name="AutoShape 29"/>
          <p:cNvSpPr>
            <a:spLocks noChangeArrowheads="1"/>
          </p:cNvSpPr>
          <p:nvPr/>
        </p:nvSpPr>
        <p:spPr bwMode="auto">
          <a:xfrm rot="-445727">
            <a:off x="4131866" y="5198596"/>
            <a:ext cx="948272" cy="271533"/>
          </a:xfrm>
          <a:prstGeom prst="leftArrow">
            <a:avLst>
              <a:gd name="adj1" fmla="val 50000"/>
              <a:gd name="adj2" fmla="val 87064"/>
            </a:avLst>
          </a:prstGeom>
          <a:solidFill>
            <a:schemeClr val="folHlink"/>
          </a:solidFill>
          <a:ln w="9525">
            <a:solidFill>
              <a:schemeClr val="fo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79900" name="Line 30"/>
          <p:cNvSpPr>
            <a:spLocks noChangeShapeType="1"/>
          </p:cNvSpPr>
          <p:nvPr/>
        </p:nvSpPr>
        <p:spPr bwMode="auto">
          <a:xfrm>
            <a:off x="6129726" y="3381534"/>
            <a:ext cx="0" cy="2969499"/>
          </a:xfrm>
          <a:prstGeom prst="line">
            <a:avLst/>
          </a:prstGeom>
          <a:noFill/>
          <a:ln w="9525">
            <a:solidFill>
              <a:schemeClr val="folHlink"/>
            </a:solidFill>
            <a:round/>
            <a:tailEnd type="triangle" w="sm" len="med"/>
          </a:ln>
        </p:spPr>
        <p:txBody>
          <a:bodyPr lIns="91074" tIns="45537" rIns="91074" bIns="45537"/>
          <a:lstStyle/>
          <a:p>
            <a:endParaRPr lang="zh-CN" altLang="en-US" dirty="0">
              <a:ea typeface="黑体" panose="02010609060101010101" pitchFamily="2" charset="-122"/>
            </a:endParaRPr>
          </a:p>
        </p:txBody>
      </p:sp>
      <p:sp>
        <p:nvSpPr>
          <p:cNvPr id="79901" name="Text Box 31"/>
          <p:cNvSpPr txBox="1">
            <a:spLocks noChangeArrowheads="1"/>
          </p:cNvSpPr>
          <p:nvPr/>
        </p:nvSpPr>
        <p:spPr bwMode="auto">
          <a:xfrm>
            <a:off x="2642178" y="6237367"/>
            <a:ext cx="645592" cy="368962"/>
          </a:xfrm>
          <a:prstGeom prst="rect">
            <a:avLst/>
          </a:prstGeom>
          <a:noFill/>
          <a:ln w="9525">
            <a:noFill/>
            <a:miter lim="800000"/>
          </a:ln>
        </p:spPr>
        <p:txBody>
          <a:bodyPr wrap="none" lIns="91074" tIns="45537" rIns="91074" bIns="45537">
            <a:spAutoFit/>
          </a:bodyPr>
          <a:lstStyle/>
          <a:p>
            <a:r>
              <a:rPr kumimoji="1" lang="zh-CN" altLang="en-US" dirty="0">
                <a:solidFill>
                  <a:schemeClr val="folHlink"/>
                </a:solidFill>
                <a:latin typeface="Arial" panose="020B0604020202020204" pitchFamily="34" charset="0"/>
                <a:ea typeface="黑体" panose="02010609060101010101" pitchFamily="2" charset="-122"/>
              </a:rPr>
              <a:t>时间</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79902" name="Text Box 32"/>
          <p:cNvSpPr txBox="1">
            <a:spLocks noChangeArrowheads="1"/>
          </p:cNvSpPr>
          <p:nvPr/>
        </p:nvSpPr>
        <p:spPr bwMode="auto">
          <a:xfrm>
            <a:off x="5814691" y="6237367"/>
            <a:ext cx="645592" cy="368962"/>
          </a:xfrm>
          <a:prstGeom prst="rect">
            <a:avLst/>
          </a:prstGeom>
          <a:noFill/>
          <a:ln w="9525">
            <a:noFill/>
            <a:miter lim="800000"/>
          </a:ln>
        </p:spPr>
        <p:txBody>
          <a:bodyPr wrap="none" lIns="91074" tIns="45537" rIns="91074" bIns="45537">
            <a:spAutoFit/>
          </a:bodyPr>
          <a:lstStyle/>
          <a:p>
            <a:r>
              <a:rPr kumimoji="1" lang="zh-CN" altLang="en-US" dirty="0">
                <a:solidFill>
                  <a:schemeClr val="folHlink"/>
                </a:solidFill>
                <a:latin typeface="Arial" panose="020B0604020202020204" pitchFamily="34" charset="0"/>
                <a:ea typeface="黑体" panose="02010609060101010101" pitchFamily="2" charset="-122"/>
              </a:rPr>
              <a:t>时间</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79903" name="Text Box 33"/>
          <p:cNvSpPr txBox="1">
            <a:spLocks noChangeArrowheads="1"/>
          </p:cNvSpPr>
          <p:nvPr/>
        </p:nvSpPr>
        <p:spPr bwMode="auto">
          <a:xfrm rot="-440849">
            <a:off x="3436077" y="4783628"/>
            <a:ext cx="1769938" cy="368962"/>
          </a:xfrm>
          <a:prstGeom prst="rect">
            <a:avLst/>
          </a:prstGeom>
          <a:noFill/>
          <a:ln w="9525">
            <a:noFill/>
            <a:miter lim="800000"/>
          </a:ln>
        </p:spPr>
        <p:txBody>
          <a:bodyPr wrap="none" lIns="91074" tIns="45537" rIns="91074" bIns="45537">
            <a:spAutoFit/>
          </a:bodyPr>
          <a:lstStyle/>
          <a:p>
            <a:r>
              <a:rPr kumimoji="1" lang="en-US" altLang="zh-CN" dirty="0">
                <a:solidFill>
                  <a:schemeClr val="folHlink"/>
                </a:solidFill>
                <a:latin typeface="Arial" panose="020B0604020202020204" pitchFamily="34" charset="0"/>
                <a:ea typeface="黑体" panose="02010609060101010101" pitchFamily="2" charset="-122"/>
              </a:rPr>
              <a:t>HTTP </a:t>
            </a:r>
            <a:r>
              <a:rPr kumimoji="1" lang="zh-CN" altLang="en-US" dirty="0">
                <a:solidFill>
                  <a:schemeClr val="folHlink"/>
                </a:solidFill>
                <a:latin typeface="Arial" panose="020B0604020202020204" pitchFamily="34" charset="0"/>
                <a:ea typeface="黑体" panose="02010609060101010101" pitchFamily="2" charset="-122"/>
              </a:rPr>
              <a:t>响应报文</a:t>
            </a:r>
            <a:endParaRPr kumimoji="1" lang="zh-CN" altLang="en-US" dirty="0">
              <a:solidFill>
                <a:schemeClr val="folHlink"/>
              </a:solidFill>
              <a:latin typeface="Arial" panose="020B0604020202020204" pitchFamily="34" charset="0"/>
              <a:ea typeface="黑体" panose="02010609060101010101" pitchFamily="2" charset="-122"/>
            </a:endParaRPr>
          </a:p>
        </p:txBody>
      </p:sp>
      <p:sp>
        <p:nvSpPr>
          <p:cNvPr id="79904" name="AutoShape 34"/>
          <p:cNvSpPr/>
          <p:nvPr/>
        </p:nvSpPr>
        <p:spPr bwMode="auto">
          <a:xfrm>
            <a:off x="6175636" y="4911276"/>
            <a:ext cx="87069" cy="363097"/>
          </a:xfrm>
          <a:prstGeom prst="rightBracket">
            <a:avLst>
              <a:gd name="adj" fmla="val 34849"/>
            </a:avLst>
          </a:prstGeom>
          <a:noFill/>
          <a:ln w="9525">
            <a:solidFill>
              <a:schemeClr val="folHlink"/>
            </a:solidFill>
            <a:round/>
          </a:ln>
        </p:spPr>
        <p:txBody>
          <a:bodyPr wrap="none" lIns="91074" tIns="45537" rIns="91074" bIns="45537" anchor="ctr"/>
          <a:lstStyle/>
          <a:p>
            <a:endParaRPr lang="zh-CN" altLang="en-US" dirty="0">
              <a:ea typeface="黑体" panose="02010609060101010101" pitchFamily="2" charset="-122"/>
            </a:endParaRPr>
          </a:p>
        </p:txBody>
      </p:sp>
      <p:sp>
        <p:nvSpPr>
          <p:cNvPr id="79905" name="Line 35"/>
          <p:cNvSpPr>
            <a:spLocks noChangeShapeType="1"/>
          </p:cNvSpPr>
          <p:nvPr/>
        </p:nvSpPr>
        <p:spPr bwMode="auto">
          <a:xfrm>
            <a:off x="6262706" y="5092823"/>
            <a:ext cx="85487" cy="0"/>
          </a:xfrm>
          <a:prstGeom prst="line">
            <a:avLst/>
          </a:prstGeom>
          <a:noFill/>
          <a:ln w="9525">
            <a:solidFill>
              <a:schemeClr val="tx1"/>
            </a:solidFill>
            <a:round/>
          </a:ln>
        </p:spPr>
        <p:txBody>
          <a:bodyPr lIns="91074" tIns="45537" rIns="91074" bIns="45537"/>
          <a:lstStyle/>
          <a:p>
            <a:endParaRPr lang="zh-CN" altLang="en-US" dirty="0">
              <a:ea typeface="黑体" panose="02010609060101010101" pitchFamily="2" charset="-122"/>
            </a:endParaRPr>
          </a:p>
        </p:txBody>
      </p:sp>
      <p:sp>
        <p:nvSpPr>
          <p:cNvPr id="33" name="灯片编号占位符 32"/>
          <p:cNvSpPr>
            <a:spLocks noGrp="1"/>
          </p:cNvSpPr>
          <p:nvPr>
            <p:ph type="sldNum" sz="quarter" idx="12"/>
          </p:nvPr>
        </p:nvSpPr>
        <p:spPr/>
        <p:txBody>
          <a:bodyPr/>
          <a:lstStyle/>
          <a:p>
            <a:fld id="{B6F15528-21DE-4FAA-801E-634DDDAF4B2B}" type="slidenum">
              <a:rPr lang="en-US" smtClean="0"/>
            </a:fld>
            <a:endParaRPr lang="en-US"/>
          </a:p>
        </p:txBody>
      </p:sp>
      <p:sp>
        <p:nvSpPr>
          <p:cNvPr id="34" name="页脚占位符 33"/>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noAutofit/>
          </a:bodyPr>
          <a:lstStyle/>
          <a:p>
            <a:r>
              <a:rPr lang="zh-CN" altLang="en-US" dirty="0" smtClean="0">
                <a:latin typeface="Times New Roman" panose="02020603050405020304" pitchFamily="18" charset="0"/>
                <a:ea typeface="黑体" panose="02010609060101010101" pitchFamily="2" charset="-122"/>
              </a:rPr>
              <a:t>持续连接</a:t>
            </a:r>
            <a:br>
              <a:rPr lang="zh-CN" altLang="en-US" dirty="0" smtClean="0">
                <a:latin typeface="Times New Roman" panose="02020603050405020304" pitchFamily="18" charset="0"/>
                <a:ea typeface="黑体" panose="02010609060101010101" pitchFamily="2" charset="-122"/>
              </a:rPr>
            </a:br>
            <a:r>
              <a:rPr lang="en-US" altLang="zh-CN" dirty="0" smtClean="0">
                <a:latin typeface="Times New Roman" panose="02020603050405020304" pitchFamily="18" charset="0"/>
                <a:ea typeface="黑体" panose="02010609060101010101" pitchFamily="2" charset="-122"/>
              </a:rPr>
              <a:t>(persistent connection)</a:t>
            </a:r>
            <a:endParaRPr lang="en-US" altLang="zh-CN" dirty="0" smtClean="0">
              <a:latin typeface="Times New Roman" panose="02020603050405020304" pitchFamily="18" charset="0"/>
              <a:ea typeface="黑体" panose="02010609060101010101" pitchFamily="2" charset="-122"/>
            </a:endParaRPr>
          </a:p>
        </p:txBody>
      </p:sp>
      <p:sp>
        <p:nvSpPr>
          <p:cNvPr id="80900" name="Rectangle 3"/>
          <p:cNvSpPr>
            <a:spLocks noGrp="1" noChangeArrowheads="1"/>
          </p:cNvSpPr>
          <p:nvPr>
            <p:ph type="body" idx="1"/>
          </p:nvPr>
        </p:nvSpPr>
        <p:spPr>
          <a:xfrm>
            <a:off x="1040091" y="1824955"/>
            <a:ext cx="7750810" cy="4091940"/>
          </a:xfrm>
        </p:spPr>
        <p:txBody>
          <a:bodyPr>
            <a:normAutofit/>
          </a:bodyPr>
          <a:lstStyle/>
          <a:p>
            <a:pPr eaLnBrk="1" hangingPunct="1"/>
            <a:r>
              <a:rPr lang="en-US" altLang="zh-CN" sz="2400" b="1" dirty="0" smtClean="0">
                <a:latin typeface="Times New Roman" panose="02020603050405020304" pitchFamily="18" charset="0"/>
                <a:ea typeface="黑体" panose="02010609060101010101" pitchFamily="2" charset="-122"/>
              </a:rPr>
              <a:t>HTTP/1.1 </a:t>
            </a:r>
            <a:r>
              <a:rPr lang="zh-CN" altLang="en-US" sz="2400" b="1" dirty="0" smtClean="0">
                <a:latin typeface="Times New Roman" panose="02020603050405020304" pitchFamily="18" charset="0"/>
                <a:ea typeface="黑体" panose="02010609060101010101" pitchFamily="2" charset="-122"/>
              </a:rPr>
              <a:t>协议使用持续连接。</a:t>
            </a:r>
            <a:endParaRPr lang="zh-CN" altLang="en-US" sz="24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万维网服务器在发送响应后仍然在一段时间内保持这条连接，使同一个客户（浏览器）和该服务器可以继续在这条连接上传送后续的 </a:t>
            </a:r>
            <a:r>
              <a:rPr lang="en-US" altLang="zh-CN" sz="2400" b="1" dirty="0" smtClean="0">
                <a:latin typeface="Times New Roman" panose="02020603050405020304" pitchFamily="18" charset="0"/>
                <a:ea typeface="黑体" panose="02010609060101010101" pitchFamily="2" charset="-122"/>
              </a:rPr>
              <a:t>HTTP </a:t>
            </a:r>
            <a:r>
              <a:rPr lang="zh-CN" altLang="en-US" sz="2400" b="1" dirty="0" smtClean="0">
                <a:latin typeface="Times New Roman" panose="02020603050405020304" pitchFamily="18" charset="0"/>
                <a:ea typeface="黑体" panose="02010609060101010101" pitchFamily="2" charset="-122"/>
              </a:rPr>
              <a:t>请求报文和响应报文。</a:t>
            </a:r>
            <a:endParaRPr lang="zh-CN" altLang="en-US" sz="24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这并不局限于传送同一个页面上链接的文档，而是只要这些文档都在同一个服务器上就行。</a:t>
            </a:r>
            <a:endParaRPr lang="zh-CN" altLang="en-US" sz="24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normAutofit/>
          </a:bodyPr>
          <a:lstStyle/>
          <a:p>
            <a:pPr algn="ctr" eaLnBrk="1" hangingPunct="1"/>
            <a:r>
              <a:rPr lang="zh-CN" altLang="en-US" dirty="0" smtClean="0">
                <a:latin typeface="Times New Roman" panose="02020603050405020304" pitchFamily="18" charset="0"/>
                <a:ea typeface="黑体" panose="02010609060101010101" pitchFamily="2" charset="-122"/>
              </a:rPr>
              <a:t>持续连接的两种工作方式</a:t>
            </a:r>
            <a:endParaRPr lang="zh-CN" altLang="en-US" dirty="0" smtClean="0">
              <a:latin typeface="Times New Roman" panose="02020603050405020304" pitchFamily="18" charset="0"/>
              <a:ea typeface="黑体" panose="02010609060101010101" pitchFamily="2" charset="-122"/>
            </a:endParaRPr>
          </a:p>
        </p:txBody>
      </p:sp>
      <p:sp>
        <p:nvSpPr>
          <p:cNvPr id="81924" name="Rectangle 3"/>
          <p:cNvSpPr>
            <a:spLocks noGrp="1" noChangeArrowheads="1"/>
          </p:cNvSpPr>
          <p:nvPr>
            <p:ph type="body" idx="1"/>
          </p:nvPr>
        </p:nvSpPr>
        <p:spPr>
          <a:xfrm>
            <a:off x="1040091" y="1836006"/>
            <a:ext cx="7750810" cy="4868651"/>
          </a:xfrm>
        </p:spPr>
        <p:txBody>
          <a:bodyPr>
            <a:noAutofit/>
          </a:bodyPr>
          <a:lstStyle/>
          <a:p>
            <a:pPr eaLnBrk="1" hangingPunct="1"/>
            <a:r>
              <a:rPr lang="zh-CN" altLang="en-US" sz="2400" b="1" dirty="0" smtClean="0">
                <a:latin typeface="Times New Roman" panose="02020603050405020304" pitchFamily="18" charset="0"/>
                <a:ea typeface="黑体" panose="02010609060101010101" pitchFamily="2" charset="-122"/>
              </a:rPr>
              <a:t>非流水线方式：客户在收到前一个响应后才能发出下一个请求。这比非持续连接的两倍 </a:t>
            </a:r>
            <a:r>
              <a:rPr lang="en-US" altLang="zh-CN" sz="2400" b="1" dirty="0" smtClean="0">
                <a:latin typeface="Times New Roman" panose="02020603050405020304" pitchFamily="18" charset="0"/>
                <a:ea typeface="黑体" panose="02010609060101010101" pitchFamily="2" charset="-122"/>
              </a:rPr>
              <a:t>RTT </a:t>
            </a:r>
            <a:r>
              <a:rPr lang="zh-CN" altLang="en-US" sz="2400" b="1" dirty="0" smtClean="0">
                <a:latin typeface="Times New Roman" panose="02020603050405020304" pitchFamily="18" charset="0"/>
                <a:ea typeface="黑体" panose="02010609060101010101" pitchFamily="2" charset="-122"/>
              </a:rPr>
              <a:t>的开销节省了建立 </a:t>
            </a:r>
            <a:r>
              <a:rPr lang="en-US" altLang="zh-CN" sz="2400" b="1" dirty="0" smtClean="0">
                <a:latin typeface="Times New Roman" panose="02020603050405020304" pitchFamily="18" charset="0"/>
                <a:ea typeface="黑体" panose="02010609060101010101" pitchFamily="2" charset="-122"/>
              </a:rPr>
              <a:t>TCP </a:t>
            </a:r>
            <a:r>
              <a:rPr lang="zh-CN" altLang="en-US" sz="2400" b="1" dirty="0" smtClean="0">
                <a:latin typeface="Times New Roman" panose="02020603050405020304" pitchFamily="18" charset="0"/>
                <a:ea typeface="黑体" panose="02010609060101010101" pitchFamily="2" charset="-122"/>
              </a:rPr>
              <a:t>连接所需的一个 </a:t>
            </a:r>
            <a:r>
              <a:rPr lang="en-US" altLang="zh-CN" sz="2400" b="1" dirty="0" smtClean="0">
                <a:latin typeface="Times New Roman" panose="02020603050405020304" pitchFamily="18" charset="0"/>
                <a:ea typeface="黑体" panose="02010609060101010101" pitchFamily="2" charset="-122"/>
              </a:rPr>
              <a:t>RTT </a:t>
            </a:r>
            <a:r>
              <a:rPr lang="zh-CN" altLang="en-US" sz="2400" b="1" dirty="0" smtClean="0">
                <a:latin typeface="Times New Roman" panose="02020603050405020304" pitchFamily="18" charset="0"/>
                <a:ea typeface="黑体" panose="02010609060101010101" pitchFamily="2" charset="-122"/>
              </a:rPr>
              <a:t>时间。但服务器在发送完一个对象后，其 </a:t>
            </a:r>
            <a:r>
              <a:rPr lang="en-US" altLang="zh-CN" sz="2400" b="1" dirty="0" smtClean="0">
                <a:latin typeface="Times New Roman" panose="02020603050405020304" pitchFamily="18" charset="0"/>
                <a:ea typeface="黑体" panose="02010609060101010101" pitchFamily="2" charset="-122"/>
              </a:rPr>
              <a:t>TCP </a:t>
            </a:r>
            <a:r>
              <a:rPr lang="zh-CN" altLang="en-US" sz="2400" b="1" dirty="0" smtClean="0">
                <a:latin typeface="Times New Roman" panose="02020603050405020304" pitchFamily="18" charset="0"/>
                <a:ea typeface="黑体" panose="02010609060101010101" pitchFamily="2" charset="-122"/>
              </a:rPr>
              <a:t>连接就处于空闲状态，浪费了服务器资源。</a:t>
            </a:r>
            <a:endParaRPr lang="zh-CN" altLang="en-US" sz="24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流水线方式：客户在收到 </a:t>
            </a:r>
            <a:r>
              <a:rPr lang="en-US" altLang="zh-CN" sz="2400" b="1" dirty="0" smtClean="0">
                <a:latin typeface="Times New Roman" panose="02020603050405020304" pitchFamily="18" charset="0"/>
                <a:ea typeface="黑体" panose="02010609060101010101" pitchFamily="2" charset="-122"/>
              </a:rPr>
              <a:t>HTTP </a:t>
            </a:r>
            <a:r>
              <a:rPr lang="zh-CN" altLang="en-US" sz="2400" b="1" dirty="0" smtClean="0">
                <a:latin typeface="Times New Roman" panose="02020603050405020304" pitchFamily="18" charset="0"/>
                <a:ea typeface="黑体" panose="02010609060101010101" pitchFamily="2" charset="-122"/>
              </a:rPr>
              <a:t>的响应报文之前就能够接着发送新的请求报文。一个接一个的请求报文到达服务器后，服务器就可连续发回响应报文。使用流水线方式时，客户访问所有的对象只需花费一个 </a:t>
            </a:r>
            <a:r>
              <a:rPr lang="en-US" altLang="zh-CN" sz="2400" b="1" dirty="0" smtClean="0">
                <a:latin typeface="Times New Roman" panose="02020603050405020304" pitchFamily="18" charset="0"/>
                <a:ea typeface="黑体" panose="02010609060101010101" pitchFamily="2" charset="-122"/>
              </a:rPr>
              <a:t>RTT</a:t>
            </a:r>
            <a:r>
              <a:rPr lang="zh-CN" altLang="en-US" sz="2400" b="1" dirty="0" smtClean="0">
                <a:latin typeface="Times New Roman" panose="02020603050405020304" pitchFamily="18" charset="0"/>
                <a:ea typeface="黑体" panose="02010609060101010101" pitchFamily="2" charset="-122"/>
              </a:rPr>
              <a:t>时间，使 </a:t>
            </a:r>
            <a:r>
              <a:rPr lang="en-US" altLang="zh-CN" sz="2400" b="1" dirty="0" smtClean="0">
                <a:latin typeface="Times New Roman" panose="02020603050405020304" pitchFamily="18" charset="0"/>
                <a:ea typeface="黑体" panose="02010609060101010101" pitchFamily="2" charset="-122"/>
              </a:rPr>
              <a:t>TCP </a:t>
            </a:r>
            <a:r>
              <a:rPr lang="zh-CN" altLang="en-US" sz="2400" b="1" dirty="0" smtClean="0">
                <a:latin typeface="Times New Roman" panose="02020603050405020304" pitchFamily="18" charset="0"/>
                <a:ea typeface="黑体" panose="02010609060101010101" pitchFamily="2" charset="-122"/>
              </a:rPr>
              <a:t>连接中的空闲时间减少，提高了下载文档效率。 </a:t>
            </a:r>
            <a:endParaRPr lang="zh-CN" altLang="en-US" sz="24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ea typeface="黑体" panose="02010609060101010101" pitchFamily="2" charset="-122"/>
              </a:rPr>
              <a:t>串行和并行</a:t>
            </a:r>
            <a:r>
              <a:rPr lang="en-US" altLang="zh-CN" dirty="0" smtClean="0">
                <a:latin typeface="Times New Roman" panose="02020603050405020304" pitchFamily="18" charset="0"/>
                <a:ea typeface="黑体" panose="02010609060101010101" pitchFamily="2" charset="-122"/>
              </a:rPr>
              <a:t>TCP</a:t>
            </a:r>
            <a:r>
              <a:rPr lang="zh-CN" altLang="en-US" dirty="0" smtClean="0">
                <a:latin typeface="Times New Roman" panose="02020603050405020304" pitchFamily="18" charset="0"/>
                <a:ea typeface="黑体" panose="02010609060101010101" pitchFamily="2" charset="-122"/>
              </a:rPr>
              <a:t>连接</a:t>
            </a:r>
            <a:endParaRPr lang="zh-CN" altLang="en-US" dirty="0">
              <a:latin typeface="Times New Roman" panose="02020603050405020304" pitchFamily="18" charset="0"/>
              <a:ea typeface="黑体" panose="02010609060101010101" pitchFamily="2" charset="-122"/>
            </a:endParaRPr>
          </a:p>
        </p:txBody>
      </p:sp>
      <p:sp>
        <p:nvSpPr>
          <p:cNvPr id="3" name="内容占位符 2"/>
          <p:cNvSpPr>
            <a:spLocks noGrp="1"/>
          </p:cNvSpPr>
          <p:nvPr>
            <p:ph idx="1"/>
          </p:nvPr>
        </p:nvSpPr>
        <p:spPr/>
        <p:txBody>
          <a:bodyPr>
            <a:normAutofit/>
          </a:bodyPr>
          <a:lstStyle/>
          <a:p>
            <a:r>
              <a:rPr lang="zh-CN" altLang="en-US" sz="2800" b="1" dirty="0" smtClean="0">
                <a:latin typeface="Times New Roman" panose="02020603050405020304" pitchFamily="18" charset="0"/>
                <a:ea typeface="黑体" panose="02010609060101010101" pitchFamily="2" charset="-122"/>
              </a:rPr>
              <a:t>用户可以设置浏览器以控制并行度</a:t>
            </a:r>
            <a:endParaRPr lang="en-US" altLang="zh-CN" sz="2800" b="1" dirty="0" smtClean="0">
              <a:latin typeface="Times New Roman" panose="02020603050405020304" pitchFamily="18" charset="0"/>
              <a:ea typeface="黑体" panose="02010609060101010101" pitchFamily="2" charset="-122"/>
            </a:endParaRPr>
          </a:p>
          <a:p>
            <a:r>
              <a:rPr lang="zh-CN" altLang="en-US" sz="2800" b="1" dirty="0" smtClean="0">
                <a:latin typeface="Times New Roman" panose="02020603050405020304" pitchFamily="18" charset="0"/>
                <a:ea typeface="黑体" panose="02010609060101010101" pitchFamily="2" charset="-122"/>
              </a:rPr>
              <a:t>默认方式下，大部分浏览器打开</a:t>
            </a:r>
            <a:r>
              <a:rPr lang="en-US" altLang="zh-CN" sz="2800" b="1" dirty="0" smtClean="0">
                <a:latin typeface="Times New Roman" panose="02020603050405020304" pitchFamily="18" charset="0"/>
                <a:ea typeface="黑体" panose="02010609060101010101" pitchFamily="2" charset="-122"/>
              </a:rPr>
              <a:t>5~10</a:t>
            </a:r>
            <a:r>
              <a:rPr lang="zh-CN" altLang="en-US" sz="2800" b="1" dirty="0" smtClean="0">
                <a:latin typeface="Times New Roman" panose="02020603050405020304" pitchFamily="18" charset="0"/>
                <a:ea typeface="黑体" panose="02010609060101010101" pitchFamily="2" charset="-122"/>
              </a:rPr>
              <a:t>个并行的</a:t>
            </a:r>
            <a:r>
              <a:rPr lang="en-US" altLang="zh-CN" sz="2800" b="1" dirty="0" smtClean="0">
                <a:latin typeface="Times New Roman" panose="02020603050405020304" pitchFamily="18" charset="0"/>
                <a:ea typeface="黑体" panose="02010609060101010101" pitchFamily="2" charset="-122"/>
              </a:rPr>
              <a:t>TCP</a:t>
            </a:r>
            <a:r>
              <a:rPr lang="zh-CN" altLang="en-US" sz="2800" b="1" dirty="0" smtClean="0">
                <a:latin typeface="Times New Roman" panose="02020603050405020304" pitchFamily="18" charset="0"/>
                <a:ea typeface="黑体" panose="02010609060101010101" pitchFamily="2" charset="-122"/>
              </a:rPr>
              <a:t>连接，每个连接处理一个请求</a:t>
            </a:r>
            <a:r>
              <a:rPr lang="en-US" altLang="zh-CN" sz="2800" b="1" dirty="0" smtClean="0">
                <a:latin typeface="Times New Roman" panose="02020603050405020304" pitchFamily="18" charset="0"/>
                <a:ea typeface="黑体" panose="02010609060101010101" pitchFamily="2" charset="-122"/>
              </a:rPr>
              <a:t>-</a:t>
            </a:r>
            <a:r>
              <a:rPr lang="zh-CN" altLang="en-US" sz="2800" b="1" dirty="0" smtClean="0">
                <a:latin typeface="Times New Roman" panose="02020603050405020304" pitchFamily="18" charset="0"/>
                <a:ea typeface="黑体" panose="02010609060101010101" pitchFamily="2" charset="-122"/>
              </a:rPr>
              <a:t>响应事务</a:t>
            </a:r>
            <a:endParaRPr lang="zh-CN" altLang="en-US" sz="28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6"/>
          <p:cNvSpPr>
            <a:spLocks noGrp="1" noChangeArrowheads="1"/>
          </p:cNvSpPr>
          <p:nvPr>
            <p:ph type="title"/>
          </p:nvPr>
        </p:nvSpPr>
        <p:spPr>
          <a:xfrm>
            <a:off x="1147741" y="213123"/>
            <a:ext cx="6283285" cy="1453964"/>
          </a:xfrm>
        </p:spPr>
        <p:txBody>
          <a:bodyPr/>
          <a:lstStyle/>
          <a:p>
            <a:pPr algn="ctr" eaLnBrk="1" hangingPunct="1"/>
            <a:r>
              <a:rPr lang="en-US" altLang="zh-CN" dirty="0" smtClean="0">
                <a:latin typeface="Times New Roman" panose="02020603050405020304" pitchFamily="18" charset="0"/>
                <a:ea typeface="黑体" panose="02010609060101010101" pitchFamily="2" charset="-122"/>
              </a:rPr>
              <a:t>HTTP </a:t>
            </a:r>
            <a:r>
              <a:rPr lang="zh-CN" altLang="en-US" dirty="0" smtClean="0">
                <a:latin typeface="Times New Roman" panose="02020603050405020304" pitchFamily="18" charset="0"/>
                <a:ea typeface="黑体" panose="02010609060101010101" pitchFamily="2" charset="-122"/>
              </a:rPr>
              <a:t>的报文结构 </a:t>
            </a:r>
            <a:endParaRPr lang="zh-CN" altLang="en-US" dirty="0" smtClean="0">
              <a:latin typeface="Times New Roman" panose="02020603050405020304" pitchFamily="18" charset="0"/>
              <a:ea typeface="黑体" panose="02010609060101010101" pitchFamily="2" charset="-122"/>
            </a:endParaRPr>
          </a:p>
        </p:txBody>
      </p:sp>
      <p:sp>
        <p:nvSpPr>
          <p:cNvPr id="83972" name="Rectangle 37"/>
          <p:cNvSpPr>
            <a:spLocks noGrp="1" noChangeArrowheads="1"/>
          </p:cNvSpPr>
          <p:nvPr>
            <p:ph type="body" idx="1"/>
          </p:nvPr>
        </p:nvSpPr>
        <p:spPr>
          <a:xfrm>
            <a:off x="1040091" y="1967036"/>
            <a:ext cx="7750810" cy="4091940"/>
          </a:xfrm>
        </p:spPr>
        <p:txBody>
          <a:bodyPr/>
          <a:lstStyle/>
          <a:p>
            <a:pPr eaLnBrk="1" hangingPunct="1">
              <a:buFont typeface="Wingdings" panose="05000000000000000000" pitchFamily="2" charset="2"/>
              <a:buNone/>
            </a:pPr>
            <a:r>
              <a:rPr lang="en-US" altLang="zh-CN" sz="2800" dirty="0" smtClean="0">
                <a:latin typeface="Times New Roman" panose="02020603050405020304" pitchFamily="18" charset="0"/>
                <a:ea typeface="黑体" panose="02010609060101010101" pitchFamily="2" charset="-122"/>
              </a:rPr>
              <a:t>HTTP </a:t>
            </a:r>
            <a:r>
              <a:rPr lang="zh-CN" altLang="en-US" sz="2800" dirty="0" smtClean="0">
                <a:latin typeface="Times New Roman" panose="02020603050405020304" pitchFamily="18" charset="0"/>
                <a:ea typeface="黑体" panose="02010609060101010101" pitchFamily="2" charset="-122"/>
              </a:rPr>
              <a:t>有两类报文：</a:t>
            </a:r>
            <a:endParaRPr lang="zh-CN" altLang="en-US" sz="2800" dirty="0" smtClean="0">
              <a:latin typeface="Times New Roman" panose="02020603050405020304" pitchFamily="18" charset="0"/>
              <a:ea typeface="黑体" panose="02010609060101010101" pitchFamily="2" charset="-122"/>
            </a:endParaRPr>
          </a:p>
          <a:p>
            <a:pPr eaLnBrk="1" hangingPunct="1"/>
            <a:r>
              <a:rPr lang="zh-CN" altLang="en-US" sz="2800" dirty="0" smtClean="0">
                <a:latin typeface="Times New Roman" panose="02020603050405020304" pitchFamily="18" charset="0"/>
                <a:ea typeface="黑体" panose="02010609060101010101" pitchFamily="2" charset="-122"/>
              </a:rPr>
              <a:t>请求报文</a:t>
            </a:r>
            <a:r>
              <a:rPr lang="en-US" altLang="zh-CN" sz="2800" dirty="0" smtClean="0">
                <a:latin typeface="Times New Roman" panose="02020603050405020304" pitchFamily="18" charset="0"/>
                <a:ea typeface="黑体" panose="02010609060101010101" pitchFamily="2" charset="-122"/>
              </a:rPr>
              <a:t>——</a:t>
            </a:r>
            <a:r>
              <a:rPr lang="zh-CN" altLang="en-US" sz="2800" dirty="0" smtClean="0">
                <a:latin typeface="Times New Roman" panose="02020603050405020304" pitchFamily="18" charset="0"/>
                <a:ea typeface="黑体" panose="02010609060101010101" pitchFamily="2" charset="-122"/>
              </a:rPr>
              <a:t>从客户向服务器发送请求报文。</a:t>
            </a:r>
            <a:endParaRPr lang="zh-CN" altLang="en-US" sz="2800" dirty="0" smtClean="0">
              <a:latin typeface="Times New Roman" panose="02020603050405020304" pitchFamily="18" charset="0"/>
              <a:ea typeface="黑体" panose="02010609060101010101" pitchFamily="2" charset="-122"/>
            </a:endParaRPr>
          </a:p>
          <a:p>
            <a:pPr eaLnBrk="1" hangingPunct="1"/>
            <a:r>
              <a:rPr lang="zh-CN" altLang="en-US" sz="2800" dirty="0" smtClean="0">
                <a:latin typeface="Times New Roman" panose="02020603050405020304" pitchFamily="18" charset="0"/>
                <a:ea typeface="黑体" panose="02010609060101010101" pitchFamily="2" charset="-122"/>
              </a:rPr>
              <a:t>响应报文</a:t>
            </a:r>
            <a:r>
              <a:rPr lang="en-US" altLang="zh-CN" sz="2800" dirty="0" smtClean="0">
                <a:latin typeface="Times New Roman" panose="02020603050405020304" pitchFamily="18" charset="0"/>
                <a:ea typeface="黑体" panose="02010609060101010101" pitchFamily="2" charset="-122"/>
              </a:rPr>
              <a:t>——</a:t>
            </a:r>
            <a:r>
              <a:rPr lang="zh-CN" altLang="en-US" sz="2800" dirty="0" smtClean="0">
                <a:latin typeface="Times New Roman" panose="02020603050405020304" pitchFamily="18" charset="0"/>
                <a:ea typeface="黑体" panose="02010609060101010101" pitchFamily="2" charset="-122"/>
              </a:rPr>
              <a:t>从服务器到客户的回答。</a:t>
            </a:r>
            <a:endParaRPr lang="zh-CN" altLang="en-US" sz="2800" dirty="0" smtClean="0">
              <a:latin typeface="Times New Roman" panose="02020603050405020304" pitchFamily="18" charset="0"/>
              <a:ea typeface="黑体" panose="02010609060101010101" pitchFamily="2" charset="-122"/>
            </a:endParaRPr>
          </a:p>
          <a:p>
            <a:pPr eaLnBrk="1" hangingPunct="1"/>
            <a:r>
              <a:rPr lang="zh-CN" altLang="en-US" sz="2800" dirty="0" smtClean="0">
                <a:latin typeface="Times New Roman" panose="02020603050405020304" pitchFamily="18" charset="0"/>
                <a:ea typeface="黑体" panose="02010609060101010101" pitchFamily="2" charset="-122"/>
              </a:rPr>
              <a:t>由于 </a:t>
            </a:r>
            <a:r>
              <a:rPr lang="en-US" altLang="zh-CN" sz="2800" dirty="0" smtClean="0">
                <a:latin typeface="Times New Roman" panose="02020603050405020304" pitchFamily="18" charset="0"/>
                <a:ea typeface="黑体" panose="02010609060101010101" pitchFamily="2" charset="-122"/>
              </a:rPr>
              <a:t>HTTP </a:t>
            </a:r>
            <a:r>
              <a:rPr lang="zh-CN" altLang="en-US" sz="2800" dirty="0" smtClean="0">
                <a:latin typeface="Times New Roman" panose="02020603050405020304" pitchFamily="18" charset="0"/>
                <a:ea typeface="黑体" panose="02010609060101010101" pitchFamily="2" charset="-122"/>
              </a:rPr>
              <a:t>是面向文本的</a:t>
            </a:r>
            <a:r>
              <a:rPr lang="en-US" altLang="zh-CN" sz="2800" dirty="0" smtClean="0">
                <a:latin typeface="Times New Roman" panose="02020603050405020304" pitchFamily="18" charset="0"/>
                <a:ea typeface="黑体" panose="02010609060101010101" pitchFamily="2" charset="-122"/>
              </a:rPr>
              <a:t>(text-oriented)</a:t>
            </a:r>
            <a:r>
              <a:rPr lang="zh-CN" altLang="en-US" sz="2800" dirty="0" smtClean="0">
                <a:latin typeface="Times New Roman" panose="02020603050405020304" pitchFamily="18" charset="0"/>
                <a:ea typeface="黑体" panose="02010609060101010101" pitchFamily="2" charset="-122"/>
              </a:rPr>
              <a:t>，因此在报文中的每一个字段都是一些 </a:t>
            </a:r>
            <a:r>
              <a:rPr lang="en-US" altLang="zh-CN" sz="2800" dirty="0" smtClean="0">
                <a:latin typeface="Times New Roman" panose="02020603050405020304" pitchFamily="18" charset="0"/>
                <a:ea typeface="黑体" panose="02010609060101010101" pitchFamily="2" charset="-122"/>
              </a:rPr>
              <a:t>ASCII </a:t>
            </a:r>
            <a:r>
              <a:rPr lang="zh-CN" altLang="en-US" sz="2800" dirty="0" smtClean="0">
                <a:latin typeface="Times New Roman" panose="02020603050405020304" pitchFamily="18" charset="0"/>
                <a:ea typeface="黑体" panose="02010609060101010101" pitchFamily="2" charset="-122"/>
              </a:rPr>
              <a:t>码串，因而每个字段的长度都是不确定的。</a:t>
            </a:r>
            <a:endParaRPr lang="zh-CN" altLang="en-US" sz="2800"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683895" y="454660"/>
            <a:ext cx="7750810" cy="985097"/>
          </a:xfrm>
        </p:spPr>
        <p:txBody>
          <a:bodyPr/>
          <a:lstStyle/>
          <a:p>
            <a:pPr algn="l" eaLnBrk="1" hangingPunct="1"/>
            <a:r>
              <a:rPr lang="zh-CN" altLang="en-US" sz="2800" dirty="0" smtClean="0">
                <a:latin typeface="+mj-ea"/>
                <a:ea typeface="+mj-ea"/>
              </a:rPr>
              <a:t>    </a:t>
            </a:r>
            <a:endParaRPr lang="zh-CN" altLang="en-US" sz="4000" dirty="0" smtClean="0">
              <a:latin typeface="+mj-ea"/>
              <a:ea typeface="+mj-ea"/>
            </a:endParaRPr>
          </a:p>
        </p:txBody>
      </p:sp>
      <p:sp>
        <p:nvSpPr>
          <p:cNvPr id="8197" name="Rectangle 3"/>
          <p:cNvSpPr>
            <a:spLocks noGrp="1" noChangeArrowheads="1"/>
          </p:cNvSpPr>
          <p:nvPr>
            <p:ph type="body" idx="1"/>
          </p:nvPr>
        </p:nvSpPr>
        <p:spPr>
          <a:xfrm>
            <a:off x="759883" y="985097"/>
            <a:ext cx="7522845" cy="5152813"/>
          </a:xfrm>
        </p:spPr>
        <p:txBody>
          <a:bodyPr>
            <a:normAutofit/>
          </a:bodyPr>
          <a:lstStyle/>
          <a:p>
            <a:pPr eaLnBrk="1" hangingPunct="1">
              <a:buFontTx/>
              <a:buNone/>
            </a:pPr>
            <a:r>
              <a:rPr lang="en-US" altLang="zh-CN" sz="2400" b="1" dirty="0" smtClean="0">
                <a:solidFill>
                  <a:schemeClr val="accent2"/>
                </a:solidFill>
                <a:latin typeface="Times New Roman" panose="02020603050405020304" pitchFamily="18" charset="0"/>
                <a:ea typeface="黑体" panose="02010609060101010101" pitchFamily="2" charset="-122"/>
              </a:rPr>
              <a:t>2. Internet</a:t>
            </a:r>
            <a:r>
              <a:rPr lang="zh-CN" altLang="en-US" sz="2400" b="1" dirty="0" smtClean="0">
                <a:solidFill>
                  <a:schemeClr val="accent2"/>
                </a:solidFill>
                <a:latin typeface="Times New Roman" panose="02020603050405020304" pitchFamily="18" charset="0"/>
                <a:ea typeface="黑体" panose="02010609060101010101" pitchFamily="2" charset="-122"/>
              </a:rPr>
              <a:t>域名结构</a:t>
            </a:r>
            <a:endParaRPr lang="zh-CN" altLang="en-US" sz="2400" b="1" dirty="0" smtClean="0">
              <a:solidFill>
                <a:schemeClr val="accent2"/>
              </a:solidFill>
              <a:latin typeface="Times New Roman" panose="02020603050405020304" pitchFamily="18" charset="0"/>
              <a:ea typeface="黑体" panose="02010609060101010101" pitchFamily="2" charset="-122"/>
            </a:endParaRPr>
          </a:p>
          <a:p>
            <a:pPr eaLnBrk="1" hangingPunct="1">
              <a:buFontTx/>
              <a:buNone/>
            </a:pPr>
            <a:endParaRPr lang="zh-CN" altLang="en-US" sz="800" b="1" u="sng" dirty="0" smtClean="0">
              <a:solidFill>
                <a:schemeClr val="accent2"/>
              </a:solidFill>
              <a:latin typeface="Times New Roman" panose="02020603050405020304" pitchFamily="18" charset="0"/>
              <a:ea typeface="黑体" panose="02010609060101010101" pitchFamily="2" charset="-122"/>
            </a:endParaRPr>
          </a:p>
          <a:p>
            <a:pPr>
              <a:lnSpc>
                <a:spcPct val="90000"/>
              </a:lnSpc>
            </a:pPr>
            <a:r>
              <a:rPr lang="zh-CN" altLang="en-US" sz="2400" b="1" dirty="0" smtClean="0">
                <a:ea typeface="黑体" panose="02010609060101010101" pitchFamily="2" charset="-122"/>
              </a:rPr>
              <a:t>因特网采用了层次树状结构的命名方法。</a:t>
            </a:r>
            <a:endParaRPr lang="zh-CN" altLang="en-US" sz="2400" b="1" dirty="0" smtClean="0">
              <a:ea typeface="黑体" panose="02010609060101010101" pitchFamily="2" charset="-122"/>
            </a:endParaRPr>
          </a:p>
          <a:p>
            <a:pPr>
              <a:lnSpc>
                <a:spcPct val="90000"/>
              </a:lnSpc>
            </a:pPr>
            <a:r>
              <a:rPr lang="zh-CN" altLang="en-US" sz="2400" b="1" dirty="0" smtClean="0">
                <a:ea typeface="黑体" panose="02010609060101010101" pitchFamily="2" charset="-122"/>
              </a:rPr>
              <a:t>域名的结构由标号序列组成，各标号之间用</a:t>
            </a:r>
            <a:r>
              <a:rPr lang="zh-CN" altLang="en-US" sz="2400" b="1" dirty="0" smtClean="0">
                <a:solidFill>
                  <a:schemeClr val="hlink"/>
                </a:solidFill>
                <a:ea typeface="黑体" panose="02010609060101010101" pitchFamily="2" charset="-122"/>
              </a:rPr>
              <a:t>点</a:t>
            </a:r>
            <a:r>
              <a:rPr lang="zh-CN" altLang="en-US" sz="2400" b="1" dirty="0" smtClean="0">
                <a:ea typeface="黑体" panose="02010609060101010101" pitchFamily="2" charset="-122"/>
              </a:rPr>
              <a:t>隔开：</a:t>
            </a:r>
            <a:endParaRPr lang="zh-CN" altLang="en-US" sz="2400" b="1" dirty="0" smtClean="0">
              <a:ea typeface="黑体" panose="02010609060101010101" pitchFamily="2" charset="-122"/>
            </a:endParaRPr>
          </a:p>
          <a:p>
            <a:pPr>
              <a:lnSpc>
                <a:spcPct val="90000"/>
              </a:lnSpc>
            </a:pPr>
            <a:endParaRPr lang="en-US" altLang="zh-CN" sz="2400" b="1" dirty="0" smtClean="0">
              <a:ea typeface="黑体" panose="02010609060101010101" pitchFamily="2" charset="-122"/>
            </a:endParaRPr>
          </a:p>
          <a:p>
            <a:pPr>
              <a:lnSpc>
                <a:spcPct val="90000"/>
              </a:lnSpc>
            </a:pPr>
            <a:endParaRPr lang="en-US" altLang="zh-CN" sz="2400" b="1" dirty="0" smtClean="0">
              <a:ea typeface="黑体" panose="02010609060101010101" pitchFamily="2" charset="-122"/>
            </a:endParaRPr>
          </a:p>
          <a:p>
            <a:pPr>
              <a:lnSpc>
                <a:spcPct val="90000"/>
              </a:lnSpc>
            </a:pPr>
            <a:endParaRPr lang="en-US" altLang="zh-CN" sz="2400" b="1" dirty="0" smtClean="0">
              <a:ea typeface="黑体" panose="02010609060101010101" pitchFamily="2" charset="-122"/>
            </a:endParaRPr>
          </a:p>
          <a:p>
            <a:pPr>
              <a:lnSpc>
                <a:spcPct val="90000"/>
              </a:lnSpc>
            </a:pPr>
            <a:r>
              <a:rPr lang="zh-CN" altLang="en-US" sz="2400" b="1" dirty="0" smtClean="0">
                <a:ea typeface="黑体" panose="02010609060101010101" pitchFamily="2" charset="-122"/>
              </a:rPr>
              <a:t>各标号分别代表不同级别的域名。  </a:t>
            </a:r>
            <a:r>
              <a:rPr lang="zh-CN" altLang="en-US" sz="2400" b="1" dirty="0" smtClean="0">
                <a:latin typeface="Times New Roman" panose="02020603050405020304" pitchFamily="18" charset="0"/>
                <a:ea typeface="黑体" panose="02010609060101010101" pitchFamily="2" charset="-122"/>
              </a:rPr>
              <a:t>  </a:t>
            </a:r>
            <a:r>
              <a:rPr lang="zh-CN" altLang="en-US" sz="2400" b="1" u="sng" dirty="0" smtClean="0">
                <a:solidFill>
                  <a:srgbClr val="0000CC"/>
                </a:solidFill>
                <a:latin typeface="Times New Roman" panose="02020603050405020304" pitchFamily="18" charset="0"/>
                <a:ea typeface="黑体" panose="02010609060101010101" pitchFamily="2" charset="-122"/>
              </a:rPr>
              <a:t> </a:t>
            </a:r>
            <a:endParaRPr lang="zh-CN" altLang="en-US" sz="2400" b="1" u="sng" dirty="0" smtClean="0">
              <a:solidFill>
                <a:srgbClr val="0000CC"/>
              </a:solidFill>
              <a:latin typeface="Times New Roman" panose="02020603050405020304" pitchFamily="18" charset="0"/>
              <a:ea typeface="黑体" panose="02010609060101010101" pitchFamily="2" charset="-122"/>
            </a:endParaRPr>
          </a:p>
          <a:p>
            <a:pPr lvl="1" eaLnBrk="1" hangingPunct="1">
              <a:buFontTx/>
              <a:buNone/>
            </a:pPr>
            <a:endParaRPr lang="zh-CN" altLang="en-US" dirty="0" smtClean="0">
              <a:latin typeface="+mj-ea"/>
              <a:ea typeface="+mj-ea"/>
            </a:endParaRPr>
          </a:p>
        </p:txBody>
      </p:sp>
      <p:sp>
        <p:nvSpPr>
          <p:cNvPr id="8198" name="Rectangle 4"/>
          <p:cNvSpPr>
            <a:spLocks noChangeArrowheads="1"/>
          </p:cNvSpPr>
          <p:nvPr/>
        </p:nvSpPr>
        <p:spPr bwMode="auto">
          <a:xfrm>
            <a:off x="3723428" y="1742863"/>
            <a:ext cx="7522845" cy="4849707"/>
          </a:xfrm>
          <a:prstGeom prst="rect">
            <a:avLst/>
          </a:prstGeom>
          <a:noFill/>
          <a:ln w="9525">
            <a:noFill/>
            <a:miter lim="800000"/>
          </a:ln>
        </p:spPr>
        <p:txBody>
          <a:bodyPr lIns="91074" tIns="45537" rIns="91074" bIns="45537"/>
          <a:lstStyle/>
          <a:p>
            <a:pPr marL="341630" indent="-341630">
              <a:spcBef>
                <a:spcPct val="20000"/>
              </a:spcBef>
            </a:pPr>
            <a:endParaRPr lang="zh-CN" altLang="en-US" sz="2400" u="sng" dirty="0">
              <a:solidFill>
                <a:srgbClr val="0000CC"/>
              </a:solidFill>
              <a:latin typeface="Times New Roman" panose="02020603050405020304" pitchFamily="18" charset="0"/>
              <a:ea typeface="楷体_GB2312" pitchFamily="49" charset="-122"/>
            </a:endParaRPr>
          </a:p>
        </p:txBody>
      </p:sp>
      <p:sp>
        <p:nvSpPr>
          <p:cNvPr id="8199" name="Rectangle 5"/>
          <p:cNvSpPr>
            <a:spLocks noChangeArrowheads="1"/>
          </p:cNvSpPr>
          <p:nvPr/>
        </p:nvSpPr>
        <p:spPr bwMode="auto">
          <a:xfrm>
            <a:off x="3457469" y="2941082"/>
            <a:ext cx="9118600" cy="368962"/>
          </a:xfrm>
          <a:prstGeom prst="rect">
            <a:avLst/>
          </a:prstGeom>
          <a:noFill/>
          <a:ln w="9525">
            <a:noFill/>
            <a:miter lim="800000"/>
          </a:ln>
        </p:spPr>
        <p:txBody>
          <a:bodyPr lIns="91074" tIns="45537" rIns="91074" bIns="45537">
            <a:spAutoFit/>
          </a:bodyPr>
          <a:lstStyle/>
          <a:p>
            <a:endParaRPr lang="zh-CN" altLang="en-US" dirty="0">
              <a:ea typeface="黑体" panose="02010609060101010101" pitchFamily="2" charset="-122"/>
            </a:endParaRPr>
          </a:p>
        </p:txBody>
      </p:sp>
      <p:sp>
        <p:nvSpPr>
          <p:cNvPr id="7" name="Rectangle 4"/>
          <p:cNvSpPr>
            <a:spLocks noChangeArrowheads="1"/>
          </p:cNvSpPr>
          <p:nvPr/>
        </p:nvSpPr>
        <p:spPr bwMode="auto">
          <a:xfrm>
            <a:off x="1663700" y="2495550"/>
            <a:ext cx="5638800" cy="763588"/>
          </a:xfrm>
          <a:prstGeom prst="rect">
            <a:avLst/>
          </a:prstGeom>
          <a:solidFill>
            <a:srgbClr val="FFFFCC"/>
          </a:solidFill>
          <a:ln w="28575">
            <a:solidFill>
              <a:srgbClr val="333399"/>
            </a:solidFill>
            <a:miter lim="800000"/>
          </a:ln>
        </p:spPr>
        <p:txBody>
          <a:bodyPr wrap="none" anchor="ctr"/>
          <a:lstStyle/>
          <a:p>
            <a:r>
              <a:rPr lang="zh-CN" altLang="en-US" sz="2400" dirty="0" smtClean="0">
                <a:ea typeface="黑体" panose="02010609060101010101" pitchFamily="2" charset="-122"/>
              </a:rPr>
              <a:t>      </a:t>
            </a:r>
            <a:r>
              <a:rPr lang="en-US" altLang="zh-CN" sz="2400" dirty="0" smtClean="0">
                <a:ea typeface="黑体" panose="02010609060101010101" pitchFamily="2" charset="-122"/>
              </a:rPr>
              <a:t>… </a:t>
            </a:r>
            <a:r>
              <a:rPr lang="en-US" altLang="zh-CN" sz="2400" b="1" dirty="0" smtClean="0">
                <a:ea typeface="黑体" panose="02010609060101010101" pitchFamily="2" charset="-122"/>
              </a:rPr>
              <a:t>. </a:t>
            </a:r>
            <a:r>
              <a:rPr lang="zh-CN" altLang="en-US" sz="2400" dirty="0" smtClean="0">
                <a:ea typeface="黑体" panose="02010609060101010101" pitchFamily="2" charset="-122"/>
              </a:rPr>
              <a:t>三级域名 </a:t>
            </a:r>
            <a:r>
              <a:rPr lang="en-US" altLang="zh-CN" sz="2400" b="1" dirty="0" smtClean="0">
                <a:ea typeface="黑体" panose="02010609060101010101" pitchFamily="2" charset="-122"/>
              </a:rPr>
              <a:t>. </a:t>
            </a:r>
            <a:r>
              <a:rPr lang="zh-CN" altLang="en-US" sz="2400" dirty="0" smtClean="0">
                <a:ea typeface="黑体" panose="02010609060101010101" pitchFamily="2" charset="-122"/>
              </a:rPr>
              <a:t>二级域名 </a:t>
            </a:r>
            <a:r>
              <a:rPr lang="en-US" altLang="zh-CN" sz="2400" b="1" dirty="0" smtClean="0">
                <a:ea typeface="黑体" panose="02010609060101010101" pitchFamily="2" charset="-122"/>
              </a:rPr>
              <a:t>. </a:t>
            </a:r>
            <a:r>
              <a:rPr lang="zh-CN" altLang="en-US" sz="2400" dirty="0" smtClean="0">
                <a:ea typeface="黑体" panose="02010609060101010101" pitchFamily="2" charset="-122"/>
              </a:rPr>
              <a:t>顶级域名</a:t>
            </a:r>
            <a:endParaRPr lang="zh-CN" altLang="en-US" sz="2400" dirty="0">
              <a:ea typeface="黑体" panose="02010609060101010101" pitchFamily="2" charset="-122"/>
            </a:endParaRPr>
          </a:p>
        </p:txBody>
      </p:sp>
      <p:sp>
        <p:nvSpPr>
          <p:cNvPr id="8" name="灯片编号占位符 7"/>
          <p:cNvSpPr>
            <a:spLocks noGrp="1"/>
          </p:cNvSpPr>
          <p:nvPr>
            <p:ph type="sldNum" sz="quarter" idx="12"/>
          </p:nvPr>
        </p:nvSpPr>
        <p:spPr/>
        <p:txBody>
          <a:bodyPr/>
          <a:lstStyle/>
          <a:p>
            <a:fld id="{B6F15528-21DE-4FAA-801E-634DDDAF4B2B}" type="slidenum">
              <a:rPr lang="en-US" smtClean="0"/>
            </a:fld>
            <a:endParaRPr lang="en-US"/>
          </a:p>
        </p:txBody>
      </p:sp>
      <p:sp>
        <p:nvSpPr>
          <p:cNvPr id="9" name="页脚占位符 8"/>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Times New Roman" panose="02020603050405020304" pitchFamily="18" charset="0"/>
                <a:ea typeface="黑体" panose="02010609060101010101" pitchFamily="2" charset="-122"/>
              </a:rPr>
              <a:t>HTTP</a:t>
            </a:r>
            <a:r>
              <a:rPr lang="zh-CN" altLang="en-US" sz="4000" dirty="0" smtClean="0">
                <a:latin typeface="Times New Roman" panose="02020603050405020304" pitchFamily="18" charset="0"/>
                <a:ea typeface="黑体" panose="02010609060101010101" pitchFamily="2" charset="-122"/>
              </a:rPr>
              <a:t>请求报文</a:t>
            </a:r>
            <a:endParaRPr lang="zh-CN" altLang="en-US" sz="4000" dirty="0">
              <a:latin typeface="Times New Roman" panose="02020603050405020304" pitchFamily="18" charset="0"/>
              <a:ea typeface="黑体" panose="02010609060101010101" pitchFamily="2" charset="-122"/>
            </a:endParaRPr>
          </a:p>
        </p:txBody>
      </p:sp>
      <p:sp>
        <p:nvSpPr>
          <p:cNvPr id="3" name="内容占位符 2"/>
          <p:cNvSpPr>
            <a:spLocks noGrp="1"/>
          </p:cNvSpPr>
          <p:nvPr>
            <p:ph idx="1"/>
          </p:nvPr>
        </p:nvSpPr>
        <p:spPr>
          <a:xfrm>
            <a:off x="457200" y="1600201"/>
            <a:ext cx="7226300" cy="3562350"/>
          </a:xfrm>
        </p:spPr>
        <p:txBody>
          <a:bodyPr/>
          <a:lstStyle/>
          <a:p>
            <a:pPr>
              <a:buNone/>
            </a:pPr>
            <a:r>
              <a:rPr lang="en-US" altLang="zh-CN" dirty="0" smtClean="0">
                <a:latin typeface="Times New Roman" panose="02020603050405020304" pitchFamily="18" charset="0"/>
                <a:ea typeface="黑体" panose="02010609060101010101" pitchFamily="2" charset="-122"/>
              </a:rPr>
              <a:t>GET /</a:t>
            </a:r>
            <a:r>
              <a:rPr lang="en-US" altLang="zh-CN" dirty="0" err="1" smtClean="0">
                <a:latin typeface="Times New Roman" panose="02020603050405020304" pitchFamily="18" charset="0"/>
                <a:ea typeface="黑体" panose="02010609060101010101" pitchFamily="2" charset="-122"/>
              </a:rPr>
              <a:t>xbyx</a:t>
            </a:r>
            <a:r>
              <a:rPr lang="en-US" altLang="zh-CN" dirty="0" smtClean="0">
                <a:latin typeface="Times New Roman" panose="02020603050405020304" pitchFamily="18" charset="0"/>
                <a:ea typeface="黑体" panose="02010609060101010101" pitchFamily="2" charset="-122"/>
              </a:rPr>
              <a:t>/zxq.htm HTTP/1.1</a:t>
            </a:r>
            <a:endParaRPr lang="en-US" altLang="zh-CN" dirty="0" smtClean="0">
              <a:latin typeface="Times New Roman" panose="02020603050405020304" pitchFamily="18" charset="0"/>
              <a:ea typeface="黑体" panose="02010609060101010101" pitchFamily="2" charset="-122"/>
            </a:endParaRPr>
          </a:p>
          <a:p>
            <a:pPr>
              <a:buNone/>
            </a:pPr>
            <a:r>
              <a:rPr lang="en-US" altLang="zh-CN" dirty="0" smtClean="0">
                <a:latin typeface="Times New Roman" panose="02020603050405020304" pitchFamily="18" charset="0"/>
                <a:ea typeface="黑体" panose="02010609060101010101" pitchFamily="2" charset="-122"/>
              </a:rPr>
              <a:t>Host: www.dlut.edu.cn</a:t>
            </a:r>
            <a:endParaRPr lang="en-US" altLang="zh-CN" dirty="0" smtClean="0">
              <a:latin typeface="Times New Roman" panose="02020603050405020304" pitchFamily="18" charset="0"/>
              <a:ea typeface="黑体" panose="02010609060101010101" pitchFamily="2" charset="-122"/>
            </a:endParaRPr>
          </a:p>
          <a:p>
            <a:pPr>
              <a:buNone/>
            </a:pPr>
            <a:r>
              <a:rPr lang="en-US" altLang="zh-CN" dirty="0" smtClean="0">
                <a:latin typeface="Times New Roman" panose="02020603050405020304" pitchFamily="18" charset="0"/>
                <a:ea typeface="黑体" panose="02010609060101010101" pitchFamily="2" charset="-122"/>
              </a:rPr>
              <a:t>Connection: close</a:t>
            </a:r>
            <a:endParaRPr lang="en-US" altLang="zh-CN" dirty="0" smtClean="0">
              <a:latin typeface="Times New Roman" panose="02020603050405020304" pitchFamily="18" charset="0"/>
              <a:ea typeface="黑体" panose="02010609060101010101" pitchFamily="2" charset="-122"/>
            </a:endParaRPr>
          </a:p>
          <a:p>
            <a:pPr>
              <a:buNone/>
            </a:pPr>
            <a:r>
              <a:rPr lang="en-US" altLang="zh-CN" dirty="0" smtClean="0">
                <a:latin typeface="Times New Roman" panose="02020603050405020304" pitchFamily="18" charset="0"/>
                <a:ea typeface="黑体" panose="02010609060101010101" pitchFamily="2" charset="-122"/>
              </a:rPr>
              <a:t>User-Agent: Mozilla/5.0</a:t>
            </a:r>
            <a:endParaRPr lang="en-US" altLang="zh-CN" dirty="0" smtClean="0">
              <a:latin typeface="Times New Roman" panose="02020603050405020304" pitchFamily="18" charset="0"/>
              <a:ea typeface="黑体" panose="02010609060101010101" pitchFamily="2" charset="-122"/>
            </a:endParaRPr>
          </a:p>
          <a:p>
            <a:pPr>
              <a:buNone/>
            </a:pPr>
            <a:r>
              <a:rPr lang="en-US" altLang="zh-CN" dirty="0" smtClean="0">
                <a:latin typeface="Times New Roman" panose="02020603050405020304" pitchFamily="18" charset="0"/>
                <a:ea typeface="黑体" panose="02010609060101010101" pitchFamily="2" charset="-122"/>
              </a:rPr>
              <a:t>Accept-Language: </a:t>
            </a:r>
            <a:r>
              <a:rPr lang="en-US" altLang="zh-CN" dirty="0" err="1" smtClean="0">
                <a:latin typeface="Times New Roman" panose="02020603050405020304" pitchFamily="18" charset="0"/>
                <a:ea typeface="黑体" panose="02010609060101010101" pitchFamily="2" charset="-122"/>
              </a:rPr>
              <a:t>cn</a:t>
            </a:r>
            <a:endParaRPr lang="en-US" altLang="zh-CN" dirty="0" smtClean="0">
              <a:latin typeface="Times New Roman" panose="02020603050405020304" pitchFamily="18" charset="0"/>
              <a:ea typeface="黑体" panose="02010609060101010101" pitchFamily="2" charset="-122"/>
            </a:endParaRPr>
          </a:p>
          <a:p>
            <a:pPr>
              <a:buNone/>
            </a:pPr>
            <a:r>
              <a:rPr lang="en-US" altLang="zh-CN" dirty="0" smtClean="0">
                <a:latin typeface="Times New Roman" panose="02020603050405020304" pitchFamily="18" charset="0"/>
                <a:ea typeface="黑体" panose="02010609060101010101" pitchFamily="2" charset="-122"/>
              </a:rPr>
              <a:t>{</a:t>
            </a:r>
            <a:r>
              <a:rPr lang="zh-CN" altLang="en-US" dirty="0" smtClean="0">
                <a:latin typeface="Times New Roman" panose="02020603050405020304" pitchFamily="18" charset="0"/>
                <a:ea typeface="黑体" panose="02010609060101010101" pitchFamily="2" charset="-122"/>
              </a:rPr>
              <a:t>请求报文的最后还有一个空行</a:t>
            </a:r>
            <a:r>
              <a:rPr lang="en-US" altLang="zh-CN" dirty="0" smtClean="0">
                <a:latin typeface="Times New Roman" panose="02020603050405020304" pitchFamily="18" charset="0"/>
                <a:ea typeface="黑体" panose="02010609060101010101" pitchFamily="2" charset="-122"/>
              </a:rPr>
              <a:t>}</a:t>
            </a:r>
            <a:endParaRPr lang="zh-CN" altLang="en-US" dirty="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1"/>
          <p:cNvSpPr>
            <a:spLocks noChangeArrowheads="1"/>
          </p:cNvSpPr>
          <p:nvPr/>
        </p:nvSpPr>
        <p:spPr bwMode="auto">
          <a:xfrm>
            <a:off x="1879129" y="2918982"/>
            <a:ext cx="3128186" cy="405720"/>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4995" name="Rectangle 43"/>
          <p:cNvSpPr>
            <a:spLocks noChangeArrowheads="1"/>
          </p:cNvSpPr>
          <p:nvPr/>
        </p:nvSpPr>
        <p:spPr bwMode="auto">
          <a:xfrm>
            <a:off x="1879129" y="2107540"/>
            <a:ext cx="3128186" cy="405720"/>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4996" name="Rectangle 34"/>
          <p:cNvSpPr>
            <a:spLocks noChangeArrowheads="1"/>
          </p:cNvSpPr>
          <p:nvPr/>
        </p:nvSpPr>
        <p:spPr bwMode="auto">
          <a:xfrm>
            <a:off x="1879129" y="1703397"/>
            <a:ext cx="4788848" cy="404142"/>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4997" name="Rectangle 2"/>
          <p:cNvSpPr>
            <a:spLocks noGrp="1" noChangeArrowheads="1"/>
          </p:cNvSpPr>
          <p:nvPr>
            <p:ph type="title"/>
          </p:nvPr>
        </p:nvSpPr>
        <p:spPr>
          <a:xfrm>
            <a:off x="1040091" y="187864"/>
            <a:ext cx="7771390" cy="835122"/>
          </a:xfrm>
        </p:spPr>
        <p:txBody>
          <a:bodyPr>
            <a:normAutofit/>
          </a:bodyPr>
          <a:lstStyle/>
          <a:p>
            <a:pPr algn="ctr" eaLnBrk="1" hangingPunct="1"/>
            <a:r>
              <a:rPr lang="en-US" altLang="zh-CN" sz="4000" dirty="0" smtClean="0">
                <a:latin typeface="Times New Roman" panose="02020603050405020304" pitchFamily="18" charset="0"/>
                <a:ea typeface="黑体" panose="02010609060101010101" pitchFamily="2" charset="-122"/>
              </a:rPr>
              <a:t>HTTP </a:t>
            </a:r>
            <a:r>
              <a:rPr lang="zh-CN" altLang="en-US" sz="4000" dirty="0" smtClean="0">
                <a:latin typeface="Times New Roman" panose="02020603050405020304" pitchFamily="18" charset="0"/>
                <a:ea typeface="黑体" panose="02010609060101010101" pitchFamily="2" charset="-122"/>
              </a:rPr>
              <a:t>的报文结构（请求报文） </a:t>
            </a:r>
            <a:endParaRPr lang="zh-CN" altLang="en-US" sz="4000" dirty="0" smtClean="0">
              <a:latin typeface="Times New Roman" panose="02020603050405020304" pitchFamily="18" charset="0"/>
              <a:ea typeface="黑体" panose="02010609060101010101" pitchFamily="2" charset="-122"/>
            </a:endParaRPr>
          </a:p>
        </p:txBody>
      </p:sp>
      <p:sp>
        <p:nvSpPr>
          <p:cNvPr id="84998" name="Rectangle 23"/>
          <p:cNvSpPr>
            <a:spLocks noChangeArrowheads="1"/>
          </p:cNvSpPr>
          <p:nvPr/>
        </p:nvSpPr>
        <p:spPr bwMode="auto">
          <a:xfrm>
            <a:off x="4122368" y="2928454"/>
            <a:ext cx="884948" cy="386776"/>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4999" name="Rectangle 24"/>
          <p:cNvSpPr>
            <a:spLocks noChangeArrowheads="1"/>
          </p:cNvSpPr>
          <p:nvPr/>
        </p:nvSpPr>
        <p:spPr bwMode="auto">
          <a:xfrm>
            <a:off x="1885462" y="3343645"/>
            <a:ext cx="907110" cy="38519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5000" name="Rectangle 25"/>
          <p:cNvSpPr>
            <a:spLocks noChangeArrowheads="1"/>
          </p:cNvSpPr>
          <p:nvPr/>
        </p:nvSpPr>
        <p:spPr bwMode="auto">
          <a:xfrm>
            <a:off x="4122368" y="2117011"/>
            <a:ext cx="884948"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5001" name="Rectangle 26"/>
          <p:cNvSpPr>
            <a:spLocks noChangeArrowheads="1"/>
          </p:cNvSpPr>
          <p:nvPr/>
        </p:nvSpPr>
        <p:spPr bwMode="auto">
          <a:xfrm>
            <a:off x="3568285" y="2928453"/>
            <a:ext cx="120315"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5002" name="Rectangle 27"/>
          <p:cNvSpPr>
            <a:spLocks noChangeArrowheads="1"/>
          </p:cNvSpPr>
          <p:nvPr/>
        </p:nvSpPr>
        <p:spPr bwMode="auto">
          <a:xfrm>
            <a:off x="3568286" y="2117011"/>
            <a:ext cx="110816"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5003" name="Line 28"/>
          <p:cNvSpPr>
            <a:spLocks noChangeShapeType="1"/>
          </p:cNvSpPr>
          <p:nvPr/>
        </p:nvSpPr>
        <p:spPr bwMode="auto">
          <a:xfrm>
            <a:off x="3430557"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04" name="Line 29"/>
          <p:cNvSpPr>
            <a:spLocks noChangeShapeType="1"/>
          </p:cNvSpPr>
          <p:nvPr/>
        </p:nvSpPr>
        <p:spPr bwMode="auto">
          <a:xfrm>
            <a:off x="4122367"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05" name="Line 30"/>
          <p:cNvSpPr>
            <a:spLocks noChangeShapeType="1"/>
          </p:cNvSpPr>
          <p:nvPr/>
        </p:nvSpPr>
        <p:spPr bwMode="auto">
          <a:xfrm>
            <a:off x="3568285"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06" name="Rectangle 31"/>
          <p:cNvSpPr>
            <a:spLocks noChangeArrowheads="1"/>
          </p:cNvSpPr>
          <p:nvPr/>
        </p:nvSpPr>
        <p:spPr bwMode="auto">
          <a:xfrm>
            <a:off x="5754534" y="1712869"/>
            <a:ext cx="913443"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5007" name="Rectangle 32"/>
          <p:cNvSpPr>
            <a:spLocks noChangeArrowheads="1"/>
          </p:cNvSpPr>
          <p:nvPr/>
        </p:nvSpPr>
        <p:spPr bwMode="auto">
          <a:xfrm>
            <a:off x="4426321" y="1712869"/>
            <a:ext cx="110816"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5008" name="Rectangle 33"/>
          <p:cNvSpPr>
            <a:spLocks noChangeArrowheads="1"/>
          </p:cNvSpPr>
          <p:nvPr/>
        </p:nvSpPr>
        <p:spPr bwMode="auto">
          <a:xfrm>
            <a:off x="3098109" y="1712869"/>
            <a:ext cx="110816"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5009" name="Text Box 35"/>
          <p:cNvSpPr txBox="1">
            <a:spLocks noChangeArrowheads="1"/>
          </p:cNvSpPr>
          <p:nvPr/>
        </p:nvSpPr>
        <p:spPr bwMode="auto">
          <a:xfrm>
            <a:off x="2050103" y="1692346"/>
            <a:ext cx="908484"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方   法</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5010" name="Line 36"/>
          <p:cNvSpPr>
            <a:spLocks noChangeShapeType="1"/>
          </p:cNvSpPr>
          <p:nvPr/>
        </p:nvSpPr>
        <p:spPr bwMode="auto">
          <a:xfrm>
            <a:off x="3098108"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11" name="Line 37"/>
          <p:cNvSpPr>
            <a:spLocks noChangeShapeType="1"/>
          </p:cNvSpPr>
          <p:nvPr/>
        </p:nvSpPr>
        <p:spPr bwMode="auto">
          <a:xfrm>
            <a:off x="3208924"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12" name="Line 38"/>
          <p:cNvSpPr>
            <a:spLocks noChangeShapeType="1"/>
          </p:cNvSpPr>
          <p:nvPr/>
        </p:nvSpPr>
        <p:spPr bwMode="auto">
          <a:xfrm>
            <a:off x="4426320"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13" name="Line 39"/>
          <p:cNvSpPr>
            <a:spLocks noChangeShapeType="1"/>
          </p:cNvSpPr>
          <p:nvPr/>
        </p:nvSpPr>
        <p:spPr bwMode="auto">
          <a:xfrm>
            <a:off x="4537137"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14" name="Line 40"/>
          <p:cNvSpPr>
            <a:spLocks noChangeShapeType="1"/>
          </p:cNvSpPr>
          <p:nvPr/>
        </p:nvSpPr>
        <p:spPr bwMode="auto">
          <a:xfrm>
            <a:off x="5754534"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15" name="Text Box 41"/>
          <p:cNvSpPr txBox="1">
            <a:spLocks noChangeArrowheads="1"/>
          </p:cNvSpPr>
          <p:nvPr/>
        </p:nvSpPr>
        <p:spPr bwMode="auto">
          <a:xfrm>
            <a:off x="3421059" y="1692346"/>
            <a:ext cx="698491"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URL</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5016" name="Text Box 42"/>
          <p:cNvSpPr txBox="1">
            <a:spLocks noChangeArrowheads="1"/>
          </p:cNvSpPr>
          <p:nvPr/>
        </p:nvSpPr>
        <p:spPr bwMode="auto">
          <a:xfrm>
            <a:off x="4663784" y="1692346"/>
            <a:ext cx="908484"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5017" name="Text Box 44"/>
          <p:cNvSpPr txBox="1">
            <a:spLocks noChangeArrowheads="1"/>
          </p:cNvSpPr>
          <p:nvPr/>
        </p:nvSpPr>
        <p:spPr bwMode="auto">
          <a:xfrm>
            <a:off x="1887043" y="2102803"/>
            <a:ext cx="14663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首部字段名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5018" name="Line 45"/>
          <p:cNvSpPr>
            <a:spLocks noChangeShapeType="1"/>
          </p:cNvSpPr>
          <p:nvPr/>
        </p:nvSpPr>
        <p:spPr bwMode="auto">
          <a:xfrm>
            <a:off x="3430557"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19" name="Line 46"/>
          <p:cNvSpPr>
            <a:spLocks noChangeShapeType="1"/>
          </p:cNvSpPr>
          <p:nvPr/>
        </p:nvSpPr>
        <p:spPr bwMode="auto">
          <a:xfrm>
            <a:off x="4122367"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20" name="Text Box 47"/>
          <p:cNvSpPr txBox="1">
            <a:spLocks noChangeArrowheads="1"/>
          </p:cNvSpPr>
          <p:nvPr/>
        </p:nvSpPr>
        <p:spPr bwMode="auto">
          <a:xfrm>
            <a:off x="5236863" y="2516417"/>
            <a:ext cx="95336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5021" name="Line 48"/>
          <p:cNvSpPr>
            <a:spLocks noChangeShapeType="1"/>
          </p:cNvSpPr>
          <p:nvPr/>
        </p:nvSpPr>
        <p:spPr bwMode="auto">
          <a:xfrm>
            <a:off x="3568285"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22" name="Text Box 49"/>
          <p:cNvSpPr txBox="1">
            <a:spLocks noChangeArrowheads="1"/>
          </p:cNvSpPr>
          <p:nvPr/>
        </p:nvSpPr>
        <p:spPr bwMode="auto">
          <a:xfrm>
            <a:off x="3357735" y="2104382"/>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5023" name="Text Box 50"/>
          <p:cNvSpPr txBox="1">
            <a:spLocks noChangeArrowheads="1"/>
          </p:cNvSpPr>
          <p:nvPr/>
        </p:nvSpPr>
        <p:spPr bwMode="auto">
          <a:xfrm>
            <a:off x="3690184" y="2110697"/>
            <a:ext cx="440407"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5024" name="Text Box 52"/>
          <p:cNvSpPr txBox="1">
            <a:spLocks noChangeArrowheads="1"/>
          </p:cNvSpPr>
          <p:nvPr/>
        </p:nvSpPr>
        <p:spPr bwMode="auto">
          <a:xfrm>
            <a:off x="1882295" y="2906352"/>
            <a:ext cx="14663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首部字段名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5025" name="Text Box 53"/>
          <p:cNvSpPr txBox="1">
            <a:spLocks noChangeArrowheads="1"/>
          </p:cNvSpPr>
          <p:nvPr/>
        </p:nvSpPr>
        <p:spPr bwMode="auto">
          <a:xfrm>
            <a:off x="3713930" y="2918981"/>
            <a:ext cx="440407"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5026" name="Text Box 54"/>
          <p:cNvSpPr txBox="1">
            <a:spLocks noChangeArrowheads="1"/>
          </p:cNvSpPr>
          <p:nvPr/>
        </p:nvSpPr>
        <p:spPr bwMode="auto">
          <a:xfrm>
            <a:off x="3319741" y="3534667"/>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5027" name="Text Box 55"/>
          <p:cNvSpPr txBox="1">
            <a:spLocks noChangeArrowheads="1"/>
          </p:cNvSpPr>
          <p:nvPr/>
        </p:nvSpPr>
        <p:spPr bwMode="auto">
          <a:xfrm rot="-5400000">
            <a:off x="2626194" y="2543089"/>
            <a:ext cx="440407"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5028" name="AutoShape 56"/>
          <p:cNvSpPr/>
          <p:nvPr/>
        </p:nvSpPr>
        <p:spPr bwMode="auto">
          <a:xfrm>
            <a:off x="5076971" y="2159636"/>
            <a:ext cx="221633" cy="1165066"/>
          </a:xfrm>
          <a:prstGeom prst="rightBrace">
            <a:avLst>
              <a:gd name="adj1" fmla="val 43929"/>
              <a:gd name="adj2" fmla="val 50000"/>
            </a:avLst>
          </a:prstGeom>
          <a:noFill/>
          <a:ln w="1905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85029" name="Rectangle 57"/>
          <p:cNvSpPr>
            <a:spLocks noChangeArrowheads="1"/>
          </p:cNvSpPr>
          <p:nvPr/>
        </p:nvSpPr>
        <p:spPr bwMode="auto">
          <a:xfrm>
            <a:off x="1879129" y="3728844"/>
            <a:ext cx="4983568" cy="912477"/>
          </a:xfrm>
          <a:prstGeom prst="rect">
            <a:avLst/>
          </a:prstGeom>
          <a:solidFill>
            <a:srgbClr val="FFCCFF"/>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5030" name="Text Box 58"/>
          <p:cNvSpPr txBox="1">
            <a:spLocks noChangeArrowheads="1"/>
          </p:cNvSpPr>
          <p:nvPr/>
        </p:nvSpPr>
        <p:spPr bwMode="auto">
          <a:xfrm>
            <a:off x="3721100" y="4019550"/>
            <a:ext cx="1209849" cy="399740"/>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实体</a:t>
            </a:r>
            <a:r>
              <a:rPr kumimoji="1" lang="zh-CN" altLang="en-US" sz="2000" dirty="0" smtClean="0">
                <a:solidFill>
                  <a:srgbClr val="333399"/>
                </a:solidFill>
                <a:latin typeface="Arial" panose="020B0604020202020204" pitchFamily="34" charset="0"/>
                <a:ea typeface="黑体" panose="02010609060101010101" pitchFamily="2" charset="-122"/>
              </a:rPr>
              <a:t>主体</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5031" name="Text Box 59"/>
          <p:cNvSpPr txBox="1">
            <a:spLocks noChangeArrowheads="1"/>
          </p:cNvSpPr>
          <p:nvPr/>
        </p:nvSpPr>
        <p:spPr bwMode="auto">
          <a:xfrm>
            <a:off x="6631566" y="1692346"/>
            <a:ext cx="95336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请求行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5032" name="Line 60"/>
          <p:cNvSpPr>
            <a:spLocks noChangeShapeType="1"/>
          </p:cNvSpPr>
          <p:nvPr/>
        </p:nvSpPr>
        <p:spPr bwMode="auto">
          <a:xfrm>
            <a:off x="1879129" y="2513260"/>
            <a:ext cx="0" cy="405721"/>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33" name="Line 61"/>
          <p:cNvSpPr>
            <a:spLocks noChangeShapeType="1"/>
          </p:cNvSpPr>
          <p:nvPr/>
        </p:nvSpPr>
        <p:spPr bwMode="auto">
          <a:xfrm>
            <a:off x="1879129" y="3324701"/>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34" name="Line 62"/>
          <p:cNvSpPr>
            <a:spLocks noChangeShapeType="1"/>
          </p:cNvSpPr>
          <p:nvPr/>
        </p:nvSpPr>
        <p:spPr bwMode="auto">
          <a:xfrm>
            <a:off x="2792571" y="3324701"/>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35" name="Line 63"/>
          <p:cNvSpPr>
            <a:spLocks noChangeShapeType="1"/>
          </p:cNvSpPr>
          <p:nvPr/>
        </p:nvSpPr>
        <p:spPr bwMode="auto">
          <a:xfrm>
            <a:off x="5007315" y="2513260"/>
            <a:ext cx="0" cy="405721"/>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36" name="Text Box 64"/>
          <p:cNvSpPr txBox="1">
            <a:spLocks noChangeArrowheads="1"/>
          </p:cNvSpPr>
          <p:nvPr/>
        </p:nvSpPr>
        <p:spPr bwMode="auto">
          <a:xfrm>
            <a:off x="3440056" y="1046666"/>
            <a:ext cx="69688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空格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5037" name="Text Box 65"/>
          <p:cNvSpPr txBox="1">
            <a:spLocks noChangeArrowheads="1"/>
          </p:cNvSpPr>
          <p:nvPr/>
        </p:nvSpPr>
        <p:spPr bwMode="auto">
          <a:xfrm>
            <a:off x="5371426" y="1046666"/>
            <a:ext cx="120984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回车换行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5038" name="Line 66"/>
          <p:cNvSpPr>
            <a:spLocks noChangeShapeType="1"/>
          </p:cNvSpPr>
          <p:nvPr/>
        </p:nvSpPr>
        <p:spPr bwMode="auto">
          <a:xfrm>
            <a:off x="4047963" y="1398711"/>
            <a:ext cx="406854"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85039" name="Line 67"/>
          <p:cNvSpPr>
            <a:spLocks noChangeShapeType="1"/>
          </p:cNvSpPr>
          <p:nvPr/>
        </p:nvSpPr>
        <p:spPr bwMode="auto">
          <a:xfrm flipH="1">
            <a:off x="3125020" y="1398711"/>
            <a:ext cx="443265"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85040" name="Line 68"/>
          <p:cNvSpPr>
            <a:spLocks noChangeShapeType="1"/>
          </p:cNvSpPr>
          <p:nvPr/>
        </p:nvSpPr>
        <p:spPr bwMode="auto">
          <a:xfrm>
            <a:off x="5966668" y="1398711"/>
            <a:ext cx="221633"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85041" name="Line 69"/>
          <p:cNvSpPr>
            <a:spLocks noChangeShapeType="1"/>
          </p:cNvSpPr>
          <p:nvPr/>
        </p:nvSpPr>
        <p:spPr bwMode="auto">
          <a:xfrm>
            <a:off x="3679102"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42" name="Line 70"/>
          <p:cNvSpPr>
            <a:spLocks noChangeShapeType="1"/>
          </p:cNvSpPr>
          <p:nvPr/>
        </p:nvSpPr>
        <p:spPr bwMode="auto">
          <a:xfrm>
            <a:off x="3679102"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5043" name="Text Box 71"/>
          <p:cNvSpPr txBox="1">
            <a:spLocks noChangeArrowheads="1"/>
          </p:cNvSpPr>
          <p:nvPr/>
        </p:nvSpPr>
        <p:spPr bwMode="auto">
          <a:xfrm>
            <a:off x="3357735" y="2920560"/>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5044" name="Text Box 72"/>
          <p:cNvSpPr txBox="1">
            <a:spLocks noChangeArrowheads="1"/>
          </p:cNvSpPr>
          <p:nvPr/>
        </p:nvSpPr>
        <p:spPr bwMode="auto">
          <a:xfrm>
            <a:off x="5713373" y="1692346"/>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5045" name="Text Box 73"/>
          <p:cNvSpPr txBox="1">
            <a:spLocks noChangeArrowheads="1"/>
          </p:cNvSpPr>
          <p:nvPr/>
        </p:nvSpPr>
        <p:spPr bwMode="auto">
          <a:xfrm>
            <a:off x="4136615" y="2926874"/>
            <a:ext cx="956085" cy="399740"/>
          </a:xfrm>
          <a:prstGeom prst="rect">
            <a:avLst/>
          </a:prstGeom>
          <a:noFill/>
          <a:ln w="9525">
            <a:noFill/>
            <a:miter lim="800000"/>
          </a:ln>
        </p:spPr>
        <p:txBody>
          <a:bodyPr wrap="squar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5046" name="Text Box 74"/>
          <p:cNvSpPr txBox="1">
            <a:spLocks noChangeArrowheads="1"/>
          </p:cNvSpPr>
          <p:nvPr/>
        </p:nvSpPr>
        <p:spPr bwMode="auto">
          <a:xfrm>
            <a:off x="4142948" y="2121747"/>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5047" name="Text Box 75"/>
          <p:cNvSpPr txBox="1">
            <a:spLocks noChangeArrowheads="1"/>
          </p:cNvSpPr>
          <p:nvPr/>
        </p:nvSpPr>
        <p:spPr bwMode="auto">
          <a:xfrm>
            <a:off x="1882295" y="3316809"/>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5048" name="Text Box 131"/>
          <p:cNvSpPr txBox="1">
            <a:spLocks noChangeArrowheads="1"/>
          </p:cNvSpPr>
          <p:nvPr/>
        </p:nvSpPr>
        <p:spPr bwMode="auto">
          <a:xfrm>
            <a:off x="250128" y="4860758"/>
            <a:ext cx="8801671" cy="953738"/>
          </a:xfrm>
          <a:prstGeom prst="rect">
            <a:avLst/>
          </a:prstGeom>
          <a:noFill/>
          <a:ln w="9525">
            <a:noFill/>
            <a:miter lim="800000"/>
          </a:ln>
        </p:spPr>
        <p:txBody>
          <a:bodyPr wrap="none" lIns="91074" tIns="45537" rIns="91074" bIns="45537">
            <a:spAutoFit/>
          </a:bodyPr>
          <a:lstStyle/>
          <a:p>
            <a:r>
              <a:rPr lang="zh-CN" altLang="en-US" sz="2800" dirty="0">
                <a:solidFill>
                  <a:srgbClr val="333399"/>
                </a:solidFill>
                <a:ea typeface="黑体" panose="02010609060101010101" pitchFamily="2" charset="-122"/>
              </a:rPr>
              <a:t>报文由三个部分组成，即</a:t>
            </a:r>
            <a:r>
              <a:rPr lang="zh-CN" altLang="en-US" sz="2800" dirty="0">
                <a:solidFill>
                  <a:schemeClr val="hlink"/>
                </a:solidFill>
                <a:ea typeface="黑体" panose="02010609060101010101" pitchFamily="2" charset="-122"/>
              </a:rPr>
              <a:t>开始行</a:t>
            </a:r>
            <a:r>
              <a:rPr lang="zh-CN" altLang="en-US" sz="2800" dirty="0">
                <a:solidFill>
                  <a:srgbClr val="333399"/>
                </a:solidFill>
                <a:ea typeface="黑体" panose="02010609060101010101" pitchFamily="2" charset="-122"/>
              </a:rPr>
              <a:t>、</a:t>
            </a:r>
            <a:r>
              <a:rPr lang="zh-CN" altLang="en-US" sz="2800" dirty="0">
                <a:solidFill>
                  <a:schemeClr val="hlink"/>
                </a:solidFill>
                <a:ea typeface="黑体" panose="02010609060101010101" pitchFamily="2" charset="-122"/>
              </a:rPr>
              <a:t>首部行</a:t>
            </a:r>
            <a:r>
              <a:rPr lang="zh-CN" altLang="en-US" sz="2800" dirty="0">
                <a:solidFill>
                  <a:srgbClr val="333399"/>
                </a:solidFill>
                <a:ea typeface="黑体" panose="02010609060101010101" pitchFamily="2" charset="-122"/>
              </a:rPr>
              <a:t>和</a:t>
            </a:r>
            <a:r>
              <a:rPr lang="zh-CN" altLang="en-US" sz="2800" dirty="0">
                <a:solidFill>
                  <a:schemeClr val="hlink"/>
                </a:solidFill>
                <a:ea typeface="黑体" panose="02010609060101010101" pitchFamily="2" charset="-122"/>
              </a:rPr>
              <a:t>实体主体</a:t>
            </a:r>
            <a:r>
              <a:rPr lang="zh-CN" altLang="en-US" sz="2800" dirty="0">
                <a:solidFill>
                  <a:srgbClr val="333399"/>
                </a:solidFill>
                <a:ea typeface="黑体" panose="02010609060101010101" pitchFamily="2" charset="-122"/>
              </a:rPr>
              <a:t>。</a:t>
            </a:r>
            <a:endParaRPr lang="zh-CN" altLang="en-US" sz="2800" dirty="0">
              <a:solidFill>
                <a:srgbClr val="333399"/>
              </a:solidFill>
              <a:ea typeface="黑体" panose="02010609060101010101" pitchFamily="2" charset="-122"/>
            </a:endParaRPr>
          </a:p>
          <a:p>
            <a:r>
              <a:rPr lang="zh-CN" altLang="en-US" sz="2800" dirty="0">
                <a:solidFill>
                  <a:srgbClr val="333399"/>
                </a:solidFill>
                <a:ea typeface="黑体" panose="02010609060101010101" pitchFamily="2" charset="-122"/>
              </a:rPr>
              <a:t>在请求报文中，开始行就是请求行。</a:t>
            </a:r>
            <a:endParaRPr lang="zh-CN" altLang="en-US" sz="2800" dirty="0">
              <a:solidFill>
                <a:srgbClr val="333399"/>
              </a:solidFill>
              <a:ea typeface="黑体" panose="02010609060101010101" pitchFamily="2" charset="-122"/>
            </a:endParaRPr>
          </a:p>
        </p:txBody>
      </p:sp>
      <p:grpSp>
        <p:nvGrpSpPr>
          <p:cNvPr id="2" name="Group 134"/>
          <p:cNvGrpSpPr/>
          <p:nvPr/>
        </p:nvGrpSpPr>
        <p:grpSpPr bwMode="auto">
          <a:xfrm>
            <a:off x="373609" y="1619727"/>
            <a:ext cx="7847379" cy="573062"/>
            <a:chOff x="236" y="1026"/>
            <a:chExt cx="4957" cy="363"/>
          </a:xfrm>
        </p:grpSpPr>
        <p:sp>
          <p:nvSpPr>
            <p:cNvPr id="85050" name="Rectangle 132"/>
            <p:cNvSpPr>
              <a:spLocks noChangeArrowheads="1"/>
            </p:cNvSpPr>
            <p:nvPr/>
          </p:nvSpPr>
          <p:spPr bwMode="auto">
            <a:xfrm>
              <a:off x="1111" y="1026"/>
              <a:ext cx="4082" cy="363"/>
            </a:xfrm>
            <a:prstGeom prst="rect">
              <a:avLst/>
            </a:prstGeom>
            <a:noFill/>
            <a:ln w="57150">
              <a:solidFill>
                <a:schemeClr val="hlink"/>
              </a:solidFill>
              <a:miter lim="800000"/>
            </a:ln>
          </p:spPr>
          <p:txBody>
            <a:bodyPr wrap="none" anchor="ctr"/>
            <a:lstStyle/>
            <a:p>
              <a:endParaRPr lang="zh-CN" altLang="en-US" dirty="0">
                <a:ea typeface="黑体" panose="02010609060101010101" pitchFamily="2" charset="-122"/>
              </a:endParaRPr>
            </a:p>
          </p:txBody>
        </p:sp>
        <p:sp>
          <p:nvSpPr>
            <p:cNvPr id="85051" name="Text Box 133"/>
            <p:cNvSpPr txBox="1">
              <a:spLocks noChangeArrowheads="1"/>
            </p:cNvSpPr>
            <p:nvPr/>
          </p:nvSpPr>
          <p:spPr bwMode="auto">
            <a:xfrm>
              <a:off x="236" y="1027"/>
              <a:ext cx="797" cy="331"/>
            </a:xfrm>
            <a:prstGeom prst="rect">
              <a:avLst/>
            </a:prstGeom>
            <a:noFill/>
            <a:ln w="9525">
              <a:noFill/>
              <a:miter lim="800000"/>
            </a:ln>
          </p:spPr>
          <p:txBody>
            <a:bodyPr wrap="none">
              <a:spAutoFit/>
            </a:bodyPr>
            <a:lstStyle/>
            <a:p>
              <a:r>
                <a:rPr lang="zh-CN" altLang="en-US" sz="2800" dirty="0">
                  <a:solidFill>
                    <a:srgbClr val="333399"/>
                  </a:solidFill>
                  <a:ea typeface="黑体" panose="02010609060101010101" pitchFamily="2" charset="-122"/>
                </a:rPr>
                <a:t>开始行</a:t>
              </a:r>
              <a:endParaRPr lang="zh-CN" altLang="en-US" sz="2800" dirty="0">
                <a:solidFill>
                  <a:srgbClr val="333399"/>
                </a:solidFill>
                <a:ea typeface="黑体" panose="02010609060101010101" pitchFamily="2" charset="-122"/>
              </a:endParaRPr>
            </a:p>
          </p:txBody>
        </p:sp>
      </p:grpSp>
      <p:sp>
        <p:nvSpPr>
          <p:cNvPr id="60" name="灯片编号占位符 59"/>
          <p:cNvSpPr>
            <a:spLocks noGrp="1"/>
          </p:cNvSpPr>
          <p:nvPr>
            <p:ph type="sldNum" sz="quarter" idx="12"/>
          </p:nvPr>
        </p:nvSpPr>
        <p:spPr/>
        <p:txBody>
          <a:bodyPr/>
          <a:lstStyle/>
          <a:p>
            <a:fld id="{B6F15528-21DE-4FAA-801E-634DDDAF4B2B}" type="slidenum">
              <a:rPr lang="en-US" smtClean="0"/>
            </a:fld>
            <a:endParaRPr lang="en-US"/>
          </a:p>
        </p:txBody>
      </p:sp>
      <p:sp>
        <p:nvSpPr>
          <p:cNvPr id="61" name="页脚占位符 60"/>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repeatCount="3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879129" y="2918982"/>
            <a:ext cx="3128186" cy="405720"/>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6019" name="Rectangle 3"/>
          <p:cNvSpPr>
            <a:spLocks noChangeArrowheads="1"/>
          </p:cNvSpPr>
          <p:nvPr/>
        </p:nvSpPr>
        <p:spPr bwMode="auto">
          <a:xfrm>
            <a:off x="1879129" y="2107540"/>
            <a:ext cx="3128186" cy="405720"/>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6020" name="Rectangle 4"/>
          <p:cNvSpPr>
            <a:spLocks noChangeArrowheads="1"/>
          </p:cNvSpPr>
          <p:nvPr/>
        </p:nvSpPr>
        <p:spPr bwMode="auto">
          <a:xfrm>
            <a:off x="1879129" y="1703397"/>
            <a:ext cx="4788848" cy="404142"/>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6021" name="Rectangle 5"/>
          <p:cNvSpPr>
            <a:spLocks noGrp="1" noChangeArrowheads="1"/>
          </p:cNvSpPr>
          <p:nvPr>
            <p:ph type="title"/>
          </p:nvPr>
        </p:nvSpPr>
        <p:spPr>
          <a:xfrm>
            <a:off x="1040091" y="187864"/>
            <a:ext cx="7771390" cy="835122"/>
          </a:xfrm>
        </p:spPr>
        <p:txBody>
          <a:bodyPr>
            <a:normAutofit/>
          </a:bodyPr>
          <a:lstStyle/>
          <a:p>
            <a:r>
              <a:rPr lang="en-US" altLang="zh-CN" sz="4000" dirty="0" smtClean="0">
                <a:latin typeface="Times New Roman" panose="02020603050405020304" pitchFamily="18" charset="0"/>
                <a:ea typeface="黑体" panose="02010609060101010101" pitchFamily="2" charset="-122"/>
              </a:rPr>
              <a:t>HTTP </a:t>
            </a:r>
            <a:r>
              <a:rPr lang="zh-CN" altLang="en-US" sz="4000" dirty="0" smtClean="0">
                <a:latin typeface="Times New Roman" panose="02020603050405020304" pitchFamily="18" charset="0"/>
                <a:ea typeface="黑体" panose="02010609060101010101" pitchFamily="2" charset="-122"/>
              </a:rPr>
              <a:t>的报文结构（请求报文） </a:t>
            </a:r>
            <a:endParaRPr lang="zh-CN" altLang="en-US" sz="4000" dirty="0" smtClean="0">
              <a:latin typeface="Times New Roman" panose="02020603050405020304" pitchFamily="18" charset="0"/>
              <a:ea typeface="黑体" panose="02010609060101010101" pitchFamily="2" charset="-122"/>
            </a:endParaRPr>
          </a:p>
        </p:txBody>
      </p:sp>
      <p:sp>
        <p:nvSpPr>
          <p:cNvPr id="86022" name="Rectangle 6"/>
          <p:cNvSpPr>
            <a:spLocks noChangeArrowheads="1"/>
          </p:cNvSpPr>
          <p:nvPr/>
        </p:nvSpPr>
        <p:spPr bwMode="auto">
          <a:xfrm>
            <a:off x="4122368" y="2928454"/>
            <a:ext cx="884948" cy="386776"/>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6023" name="Rectangle 7"/>
          <p:cNvSpPr>
            <a:spLocks noChangeArrowheads="1"/>
          </p:cNvSpPr>
          <p:nvPr/>
        </p:nvSpPr>
        <p:spPr bwMode="auto">
          <a:xfrm>
            <a:off x="1885462" y="3343645"/>
            <a:ext cx="907110" cy="38519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6024" name="Rectangle 8"/>
          <p:cNvSpPr>
            <a:spLocks noChangeArrowheads="1"/>
          </p:cNvSpPr>
          <p:nvPr/>
        </p:nvSpPr>
        <p:spPr bwMode="auto">
          <a:xfrm>
            <a:off x="4122368" y="2117011"/>
            <a:ext cx="884948"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6025" name="Rectangle 9"/>
          <p:cNvSpPr>
            <a:spLocks noChangeArrowheads="1"/>
          </p:cNvSpPr>
          <p:nvPr/>
        </p:nvSpPr>
        <p:spPr bwMode="auto">
          <a:xfrm>
            <a:off x="3568285" y="2928453"/>
            <a:ext cx="120315"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6026" name="Rectangle 10"/>
          <p:cNvSpPr>
            <a:spLocks noChangeArrowheads="1"/>
          </p:cNvSpPr>
          <p:nvPr/>
        </p:nvSpPr>
        <p:spPr bwMode="auto">
          <a:xfrm>
            <a:off x="3568286" y="2117011"/>
            <a:ext cx="110816"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6027" name="Line 11"/>
          <p:cNvSpPr>
            <a:spLocks noChangeShapeType="1"/>
          </p:cNvSpPr>
          <p:nvPr/>
        </p:nvSpPr>
        <p:spPr bwMode="auto">
          <a:xfrm>
            <a:off x="3430557"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28" name="Line 12"/>
          <p:cNvSpPr>
            <a:spLocks noChangeShapeType="1"/>
          </p:cNvSpPr>
          <p:nvPr/>
        </p:nvSpPr>
        <p:spPr bwMode="auto">
          <a:xfrm>
            <a:off x="4122367"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29" name="Line 13"/>
          <p:cNvSpPr>
            <a:spLocks noChangeShapeType="1"/>
          </p:cNvSpPr>
          <p:nvPr/>
        </p:nvSpPr>
        <p:spPr bwMode="auto">
          <a:xfrm>
            <a:off x="3568285"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30" name="Rectangle 14"/>
          <p:cNvSpPr>
            <a:spLocks noChangeArrowheads="1"/>
          </p:cNvSpPr>
          <p:nvPr/>
        </p:nvSpPr>
        <p:spPr bwMode="auto">
          <a:xfrm>
            <a:off x="5754534" y="1712869"/>
            <a:ext cx="913443"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6031" name="Rectangle 15"/>
          <p:cNvSpPr>
            <a:spLocks noChangeArrowheads="1"/>
          </p:cNvSpPr>
          <p:nvPr/>
        </p:nvSpPr>
        <p:spPr bwMode="auto">
          <a:xfrm>
            <a:off x="4426321" y="1712869"/>
            <a:ext cx="110816"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6032" name="Rectangle 16"/>
          <p:cNvSpPr>
            <a:spLocks noChangeArrowheads="1"/>
          </p:cNvSpPr>
          <p:nvPr/>
        </p:nvSpPr>
        <p:spPr bwMode="auto">
          <a:xfrm>
            <a:off x="3098109" y="1712869"/>
            <a:ext cx="110816"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6033" name="Text Box 17"/>
          <p:cNvSpPr txBox="1">
            <a:spLocks noChangeArrowheads="1"/>
          </p:cNvSpPr>
          <p:nvPr/>
        </p:nvSpPr>
        <p:spPr bwMode="auto">
          <a:xfrm>
            <a:off x="2050103" y="1692346"/>
            <a:ext cx="908484"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方   法</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6034" name="Line 18"/>
          <p:cNvSpPr>
            <a:spLocks noChangeShapeType="1"/>
          </p:cNvSpPr>
          <p:nvPr/>
        </p:nvSpPr>
        <p:spPr bwMode="auto">
          <a:xfrm>
            <a:off x="3098108"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35" name="Line 19"/>
          <p:cNvSpPr>
            <a:spLocks noChangeShapeType="1"/>
          </p:cNvSpPr>
          <p:nvPr/>
        </p:nvSpPr>
        <p:spPr bwMode="auto">
          <a:xfrm>
            <a:off x="3208924"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36" name="Line 20"/>
          <p:cNvSpPr>
            <a:spLocks noChangeShapeType="1"/>
          </p:cNvSpPr>
          <p:nvPr/>
        </p:nvSpPr>
        <p:spPr bwMode="auto">
          <a:xfrm>
            <a:off x="4426320"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37" name="Line 21"/>
          <p:cNvSpPr>
            <a:spLocks noChangeShapeType="1"/>
          </p:cNvSpPr>
          <p:nvPr/>
        </p:nvSpPr>
        <p:spPr bwMode="auto">
          <a:xfrm>
            <a:off x="4537137"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38" name="Line 22"/>
          <p:cNvSpPr>
            <a:spLocks noChangeShapeType="1"/>
          </p:cNvSpPr>
          <p:nvPr/>
        </p:nvSpPr>
        <p:spPr bwMode="auto">
          <a:xfrm>
            <a:off x="5754534"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39" name="Text Box 23"/>
          <p:cNvSpPr txBox="1">
            <a:spLocks noChangeArrowheads="1"/>
          </p:cNvSpPr>
          <p:nvPr/>
        </p:nvSpPr>
        <p:spPr bwMode="auto">
          <a:xfrm>
            <a:off x="3421059" y="1692346"/>
            <a:ext cx="698491"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URL</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6040" name="Text Box 24"/>
          <p:cNvSpPr txBox="1">
            <a:spLocks noChangeArrowheads="1"/>
          </p:cNvSpPr>
          <p:nvPr/>
        </p:nvSpPr>
        <p:spPr bwMode="auto">
          <a:xfrm>
            <a:off x="4663784" y="1692346"/>
            <a:ext cx="908484"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6041" name="Text Box 25"/>
          <p:cNvSpPr txBox="1">
            <a:spLocks noChangeArrowheads="1"/>
          </p:cNvSpPr>
          <p:nvPr/>
        </p:nvSpPr>
        <p:spPr bwMode="auto">
          <a:xfrm>
            <a:off x="1887043" y="2102803"/>
            <a:ext cx="14663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首部字段名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6042" name="Line 26"/>
          <p:cNvSpPr>
            <a:spLocks noChangeShapeType="1"/>
          </p:cNvSpPr>
          <p:nvPr/>
        </p:nvSpPr>
        <p:spPr bwMode="auto">
          <a:xfrm>
            <a:off x="3430557"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43" name="Line 27"/>
          <p:cNvSpPr>
            <a:spLocks noChangeShapeType="1"/>
          </p:cNvSpPr>
          <p:nvPr/>
        </p:nvSpPr>
        <p:spPr bwMode="auto">
          <a:xfrm>
            <a:off x="4122367"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44" name="Text Box 28"/>
          <p:cNvSpPr txBox="1">
            <a:spLocks noChangeArrowheads="1"/>
          </p:cNvSpPr>
          <p:nvPr/>
        </p:nvSpPr>
        <p:spPr bwMode="auto">
          <a:xfrm>
            <a:off x="5236863" y="2516417"/>
            <a:ext cx="95336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6045" name="Line 29"/>
          <p:cNvSpPr>
            <a:spLocks noChangeShapeType="1"/>
          </p:cNvSpPr>
          <p:nvPr/>
        </p:nvSpPr>
        <p:spPr bwMode="auto">
          <a:xfrm>
            <a:off x="3568285"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46" name="Text Box 30"/>
          <p:cNvSpPr txBox="1">
            <a:spLocks noChangeArrowheads="1"/>
          </p:cNvSpPr>
          <p:nvPr/>
        </p:nvSpPr>
        <p:spPr bwMode="auto">
          <a:xfrm>
            <a:off x="3357735" y="2104382"/>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6047" name="Text Box 31"/>
          <p:cNvSpPr txBox="1">
            <a:spLocks noChangeArrowheads="1"/>
          </p:cNvSpPr>
          <p:nvPr/>
        </p:nvSpPr>
        <p:spPr bwMode="auto">
          <a:xfrm>
            <a:off x="3690184" y="2110697"/>
            <a:ext cx="440407"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6048" name="Text Box 32"/>
          <p:cNvSpPr txBox="1">
            <a:spLocks noChangeArrowheads="1"/>
          </p:cNvSpPr>
          <p:nvPr/>
        </p:nvSpPr>
        <p:spPr bwMode="auto">
          <a:xfrm>
            <a:off x="1882295" y="2906352"/>
            <a:ext cx="14663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首部字段名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6049" name="Text Box 33"/>
          <p:cNvSpPr txBox="1">
            <a:spLocks noChangeArrowheads="1"/>
          </p:cNvSpPr>
          <p:nvPr/>
        </p:nvSpPr>
        <p:spPr bwMode="auto">
          <a:xfrm>
            <a:off x="3713930" y="2918981"/>
            <a:ext cx="440407"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6050" name="Text Box 34"/>
          <p:cNvSpPr txBox="1">
            <a:spLocks noChangeArrowheads="1"/>
          </p:cNvSpPr>
          <p:nvPr/>
        </p:nvSpPr>
        <p:spPr bwMode="auto">
          <a:xfrm>
            <a:off x="3319741" y="3534667"/>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6051" name="Text Box 35"/>
          <p:cNvSpPr txBox="1">
            <a:spLocks noChangeArrowheads="1"/>
          </p:cNvSpPr>
          <p:nvPr/>
        </p:nvSpPr>
        <p:spPr bwMode="auto">
          <a:xfrm rot="-5400000">
            <a:off x="2626194" y="2543089"/>
            <a:ext cx="440407"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6052" name="AutoShape 36"/>
          <p:cNvSpPr/>
          <p:nvPr/>
        </p:nvSpPr>
        <p:spPr bwMode="auto">
          <a:xfrm>
            <a:off x="5076971" y="2159636"/>
            <a:ext cx="221633" cy="1165066"/>
          </a:xfrm>
          <a:prstGeom prst="rightBrace">
            <a:avLst>
              <a:gd name="adj1" fmla="val 43929"/>
              <a:gd name="adj2" fmla="val 50000"/>
            </a:avLst>
          </a:prstGeom>
          <a:noFill/>
          <a:ln w="1905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86053" name="Rectangle 37"/>
          <p:cNvSpPr>
            <a:spLocks noChangeArrowheads="1"/>
          </p:cNvSpPr>
          <p:nvPr/>
        </p:nvSpPr>
        <p:spPr bwMode="auto">
          <a:xfrm>
            <a:off x="1879129" y="3728844"/>
            <a:ext cx="4983568" cy="912477"/>
          </a:xfrm>
          <a:prstGeom prst="rect">
            <a:avLst/>
          </a:prstGeom>
          <a:solidFill>
            <a:srgbClr val="FFCCFF"/>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6054" name="Text Box 38"/>
          <p:cNvSpPr txBox="1">
            <a:spLocks noChangeArrowheads="1"/>
          </p:cNvSpPr>
          <p:nvPr/>
        </p:nvSpPr>
        <p:spPr bwMode="auto">
          <a:xfrm>
            <a:off x="3644900" y="3943350"/>
            <a:ext cx="1209849" cy="399740"/>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实体</a:t>
            </a:r>
            <a:r>
              <a:rPr kumimoji="1" lang="zh-CN" altLang="en-US" sz="2000" dirty="0" smtClean="0">
                <a:solidFill>
                  <a:srgbClr val="333399"/>
                </a:solidFill>
                <a:latin typeface="Arial" panose="020B0604020202020204" pitchFamily="34" charset="0"/>
                <a:ea typeface="黑体" panose="02010609060101010101" pitchFamily="2" charset="-122"/>
              </a:rPr>
              <a:t>主体</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6055" name="Text Box 39"/>
          <p:cNvSpPr txBox="1">
            <a:spLocks noChangeArrowheads="1"/>
          </p:cNvSpPr>
          <p:nvPr/>
        </p:nvSpPr>
        <p:spPr bwMode="auto">
          <a:xfrm>
            <a:off x="6631566" y="1692346"/>
            <a:ext cx="95336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请求行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6056" name="Line 40"/>
          <p:cNvSpPr>
            <a:spLocks noChangeShapeType="1"/>
          </p:cNvSpPr>
          <p:nvPr/>
        </p:nvSpPr>
        <p:spPr bwMode="auto">
          <a:xfrm>
            <a:off x="1879129" y="2513260"/>
            <a:ext cx="0" cy="405721"/>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57" name="Line 41"/>
          <p:cNvSpPr>
            <a:spLocks noChangeShapeType="1"/>
          </p:cNvSpPr>
          <p:nvPr/>
        </p:nvSpPr>
        <p:spPr bwMode="auto">
          <a:xfrm>
            <a:off x="1879129" y="3324701"/>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58" name="Line 42"/>
          <p:cNvSpPr>
            <a:spLocks noChangeShapeType="1"/>
          </p:cNvSpPr>
          <p:nvPr/>
        </p:nvSpPr>
        <p:spPr bwMode="auto">
          <a:xfrm>
            <a:off x="2792571" y="3324701"/>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59" name="Line 43"/>
          <p:cNvSpPr>
            <a:spLocks noChangeShapeType="1"/>
          </p:cNvSpPr>
          <p:nvPr/>
        </p:nvSpPr>
        <p:spPr bwMode="auto">
          <a:xfrm>
            <a:off x="5007315" y="2513260"/>
            <a:ext cx="0" cy="405721"/>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60" name="Text Box 44"/>
          <p:cNvSpPr txBox="1">
            <a:spLocks noChangeArrowheads="1"/>
          </p:cNvSpPr>
          <p:nvPr/>
        </p:nvSpPr>
        <p:spPr bwMode="auto">
          <a:xfrm>
            <a:off x="3440056" y="1046666"/>
            <a:ext cx="69688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空格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6061" name="Text Box 45"/>
          <p:cNvSpPr txBox="1">
            <a:spLocks noChangeArrowheads="1"/>
          </p:cNvSpPr>
          <p:nvPr/>
        </p:nvSpPr>
        <p:spPr bwMode="auto">
          <a:xfrm>
            <a:off x="5371426" y="1046666"/>
            <a:ext cx="120984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回车换行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6062" name="Line 46"/>
          <p:cNvSpPr>
            <a:spLocks noChangeShapeType="1"/>
          </p:cNvSpPr>
          <p:nvPr/>
        </p:nvSpPr>
        <p:spPr bwMode="auto">
          <a:xfrm>
            <a:off x="4047963" y="1398711"/>
            <a:ext cx="406854"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86063" name="Line 47"/>
          <p:cNvSpPr>
            <a:spLocks noChangeShapeType="1"/>
          </p:cNvSpPr>
          <p:nvPr/>
        </p:nvSpPr>
        <p:spPr bwMode="auto">
          <a:xfrm flipH="1">
            <a:off x="3125020" y="1398711"/>
            <a:ext cx="443265"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86064" name="Line 48"/>
          <p:cNvSpPr>
            <a:spLocks noChangeShapeType="1"/>
          </p:cNvSpPr>
          <p:nvPr/>
        </p:nvSpPr>
        <p:spPr bwMode="auto">
          <a:xfrm>
            <a:off x="5966668" y="1398711"/>
            <a:ext cx="221633"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86065" name="Line 49"/>
          <p:cNvSpPr>
            <a:spLocks noChangeShapeType="1"/>
          </p:cNvSpPr>
          <p:nvPr/>
        </p:nvSpPr>
        <p:spPr bwMode="auto">
          <a:xfrm>
            <a:off x="3679102"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66" name="Line 50"/>
          <p:cNvSpPr>
            <a:spLocks noChangeShapeType="1"/>
          </p:cNvSpPr>
          <p:nvPr/>
        </p:nvSpPr>
        <p:spPr bwMode="auto">
          <a:xfrm>
            <a:off x="3679102"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6067" name="Text Box 51"/>
          <p:cNvSpPr txBox="1">
            <a:spLocks noChangeArrowheads="1"/>
          </p:cNvSpPr>
          <p:nvPr/>
        </p:nvSpPr>
        <p:spPr bwMode="auto">
          <a:xfrm>
            <a:off x="3357735" y="2920560"/>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6068" name="Text Box 52"/>
          <p:cNvSpPr txBox="1">
            <a:spLocks noChangeArrowheads="1"/>
          </p:cNvSpPr>
          <p:nvPr/>
        </p:nvSpPr>
        <p:spPr bwMode="auto">
          <a:xfrm>
            <a:off x="5713373" y="1692346"/>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6069" name="Text Box 53"/>
          <p:cNvSpPr txBox="1">
            <a:spLocks noChangeArrowheads="1"/>
          </p:cNvSpPr>
          <p:nvPr/>
        </p:nvSpPr>
        <p:spPr bwMode="auto">
          <a:xfrm>
            <a:off x="4136615" y="2926874"/>
            <a:ext cx="905527" cy="399740"/>
          </a:xfrm>
          <a:prstGeom prst="rect">
            <a:avLst/>
          </a:prstGeom>
          <a:noFill/>
          <a:ln w="9525">
            <a:noFill/>
            <a:miter lim="800000"/>
          </a:ln>
        </p:spPr>
        <p:txBody>
          <a:bodyPr wrap="squar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6070" name="Text Box 54"/>
          <p:cNvSpPr txBox="1">
            <a:spLocks noChangeArrowheads="1"/>
          </p:cNvSpPr>
          <p:nvPr/>
        </p:nvSpPr>
        <p:spPr bwMode="auto">
          <a:xfrm>
            <a:off x="4142948" y="2121747"/>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6071" name="Text Box 55"/>
          <p:cNvSpPr txBox="1">
            <a:spLocks noChangeArrowheads="1"/>
          </p:cNvSpPr>
          <p:nvPr/>
        </p:nvSpPr>
        <p:spPr bwMode="auto">
          <a:xfrm>
            <a:off x="1882295" y="3316809"/>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6072" name="Text Box 56"/>
          <p:cNvSpPr txBox="1">
            <a:spLocks noChangeArrowheads="1"/>
          </p:cNvSpPr>
          <p:nvPr/>
        </p:nvSpPr>
        <p:spPr bwMode="auto">
          <a:xfrm>
            <a:off x="250129" y="4770773"/>
            <a:ext cx="8618343" cy="1815512"/>
          </a:xfrm>
          <a:prstGeom prst="rect">
            <a:avLst/>
          </a:prstGeom>
          <a:noFill/>
          <a:ln w="9525">
            <a:noFill/>
            <a:miter lim="800000"/>
          </a:ln>
        </p:spPr>
        <p:txBody>
          <a:bodyPr lIns="91074" tIns="45537" rIns="91074" bIns="45537">
            <a:spAutoFit/>
          </a:bodyPr>
          <a:lstStyle/>
          <a:p>
            <a:r>
              <a:rPr lang="en-US" altLang="zh-CN" sz="2800" dirty="0">
                <a:solidFill>
                  <a:srgbClr val="333399"/>
                </a:solidFill>
                <a:latin typeface="Arial" panose="020B0604020202020204" pitchFamily="34" charset="0"/>
                <a:ea typeface="黑体" panose="02010609060101010101" pitchFamily="2" charset="-122"/>
              </a:rPr>
              <a:t>“</a:t>
            </a:r>
            <a:r>
              <a:rPr lang="zh-CN" altLang="en-US" sz="2800" dirty="0">
                <a:solidFill>
                  <a:schemeClr val="hlink"/>
                </a:solidFill>
                <a:latin typeface="黑体" panose="02010609060101010101" pitchFamily="2" charset="-122"/>
                <a:ea typeface="黑体" panose="02010609060101010101" pitchFamily="2" charset="-122"/>
              </a:rPr>
              <a:t>方法</a:t>
            </a:r>
            <a:r>
              <a:rPr lang="zh-CN" altLang="en-US" sz="2800" dirty="0">
                <a:solidFill>
                  <a:srgbClr val="333399"/>
                </a:solidFill>
                <a:latin typeface="Arial" panose="020B0604020202020204" pitchFamily="34" charset="0"/>
                <a:ea typeface="黑体" panose="02010609060101010101" pitchFamily="2" charset="-122"/>
              </a:rPr>
              <a:t>”</a:t>
            </a:r>
            <a:r>
              <a:rPr lang="zh-CN" altLang="en-US" sz="2800" dirty="0">
                <a:solidFill>
                  <a:srgbClr val="333399"/>
                </a:solidFill>
                <a:latin typeface="黑体" panose="02010609060101010101" pitchFamily="2" charset="-122"/>
                <a:ea typeface="黑体" panose="02010609060101010101" pitchFamily="2" charset="-122"/>
              </a:rPr>
              <a:t>是面向对象技术中使用的专门名词。所谓</a:t>
            </a:r>
            <a:r>
              <a:rPr lang="zh-CN" altLang="en-US" sz="2800" dirty="0">
                <a:solidFill>
                  <a:srgbClr val="333399"/>
                </a:solidFill>
                <a:latin typeface="Arial" panose="020B0604020202020204" pitchFamily="34" charset="0"/>
                <a:ea typeface="黑体" panose="02010609060101010101" pitchFamily="2" charset="-122"/>
              </a:rPr>
              <a:t>“</a:t>
            </a:r>
            <a:r>
              <a:rPr lang="zh-CN" altLang="en-US" sz="2800" dirty="0">
                <a:solidFill>
                  <a:srgbClr val="333399"/>
                </a:solidFill>
                <a:latin typeface="黑体" panose="02010609060101010101" pitchFamily="2" charset="-122"/>
                <a:ea typeface="黑体" panose="02010609060101010101" pitchFamily="2" charset="-122"/>
              </a:rPr>
              <a:t>方法</a:t>
            </a:r>
            <a:r>
              <a:rPr lang="zh-CN" altLang="en-US" sz="2800" dirty="0">
                <a:solidFill>
                  <a:srgbClr val="333399"/>
                </a:solidFill>
                <a:latin typeface="Arial" panose="020B0604020202020204" pitchFamily="34" charset="0"/>
                <a:ea typeface="黑体" panose="02010609060101010101" pitchFamily="2" charset="-122"/>
              </a:rPr>
              <a:t>”</a:t>
            </a:r>
            <a:r>
              <a:rPr lang="zh-CN" altLang="en-US" sz="2800" dirty="0">
                <a:solidFill>
                  <a:srgbClr val="333399"/>
                </a:solidFill>
                <a:latin typeface="黑体" panose="02010609060101010101" pitchFamily="2" charset="-122"/>
                <a:ea typeface="黑体" panose="02010609060101010101" pitchFamily="2" charset="-122"/>
              </a:rPr>
              <a:t>就是</a:t>
            </a:r>
            <a:r>
              <a:rPr lang="zh-CN" altLang="en-US" sz="2800" dirty="0">
                <a:solidFill>
                  <a:schemeClr val="hlink"/>
                </a:solidFill>
                <a:latin typeface="黑体" panose="02010609060101010101" pitchFamily="2" charset="-122"/>
                <a:ea typeface="黑体" panose="02010609060101010101" pitchFamily="2" charset="-122"/>
              </a:rPr>
              <a:t>对所请求的对象进行的操作</a:t>
            </a:r>
            <a:r>
              <a:rPr lang="zh-CN" altLang="en-US" sz="2800" dirty="0">
                <a:solidFill>
                  <a:srgbClr val="333399"/>
                </a:solidFill>
                <a:latin typeface="黑体" panose="02010609060101010101" pitchFamily="2" charset="-122"/>
                <a:ea typeface="黑体" panose="02010609060101010101" pitchFamily="2" charset="-122"/>
              </a:rPr>
              <a:t>，因此这些方法实际上也就是一些</a:t>
            </a:r>
            <a:r>
              <a:rPr lang="zh-CN" altLang="en-US" sz="2800" dirty="0">
                <a:solidFill>
                  <a:schemeClr val="hlink"/>
                </a:solidFill>
                <a:latin typeface="黑体" panose="02010609060101010101" pitchFamily="2" charset="-122"/>
                <a:ea typeface="黑体" panose="02010609060101010101" pitchFamily="2" charset="-122"/>
              </a:rPr>
              <a:t>命令</a:t>
            </a:r>
            <a:r>
              <a:rPr lang="zh-CN" altLang="en-US" sz="2800" dirty="0">
                <a:solidFill>
                  <a:srgbClr val="333399"/>
                </a:solidFill>
                <a:latin typeface="黑体" panose="02010609060101010101" pitchFamily="2" charset="-122"/>
                <a:ea typeface="黑体" panose="02010609060101010101" pitchFamily="2" charset="-122"/>
              </a:rPr>
              <a:t>。因此，请求报文的类型是由它所采用的方法决定的。 </a:t>
            </a:r>
            <a:endParaRPr lang="zh-CN" altLang="en-US" sz="2800" dirty="0">
              <a:solidFill>
                <a:srgbClr val="333399"/>
              </a:solidFill>
              <a:latin typeface="黑体" panose="02010609060101010101" pitchFamily="2" charset="-122"/>
              <a:ea typeface="黑体" panose="02010609060101010101" pitchFamily="2" charset="-122"/>
            </a:endParaRPr>
          </a:p>
        </p:txBody>
      </p:sp>
      <p:sp>
        <p:nvSpPr>
          <p:cNvPr id="653370" name="Rectangle 58"/>
          <p:cNvSpPr>
            <a:spLocks noChangeArrowheads="1"/>
          </p:cNvSpPr>
          <p:nvPr/>
        </p:nvSpPr>
        <p:spPr bwMode="auto">
          <a:xfrm>
            <a:off x="1758814" y="1619727"/>
            <a:ext cx="1435862" cy="573062"/>
          </a:xfrm>
          <a:prstGeom prst="rect">
            <a:avLst/>
          </a:prstGeom>
          <a:noFill/>
          <a:ln w="57150">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58" name="灯片编号占位符 57"/>
          <p:cNvSpPr>
            <a:spLocks noGrp="1"/>
          </p:cNvSpPr>
          <p:nvPr>
            <p:ph type="sldNum" sz="quarter" idx="12"/>
          </p:nvPr>
        </p:nvSpPr>
        <p:spPr/>
        <p:txBody>
          <a:bodyPr/>
          <a:lstStyle/>
          <a:p>
            <a:fld id="{B6F15528-21DE-4FAA-801E-634DDDAF4B2B}" type="slidenum">
              <a:rPr lang="en-US" smtClean="0"/>
            </a:fld>
            <a:endParaRPr lang="en-US"/>
          </a:p>
        </p:txBody>
      </p:sp>
      <p:sp>
        <p:nvSpPr>
          <p:cNvPr id="59" name="页脚占位符 58"/>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337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33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70" grpId="0" animBg="1"/>
      <p:bldP spid="653370"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normAutofit/>
          </a:bodyPr>
          <a:lstStyle/>
          <a:p>
            <a:pPr algn="ctr" eaLnBrk="1" hangingPunct="1"/>
            <a:r>
              <a:rPr lang="en-US" altLang="zh-CN" sz="4000" dirty="0" smtClean="0">
                <a:latin typeface="Times New Roman" panose="02020603050405020304" pitchFamily="18" charset="0"/>
                <a:ea typeface="黑体" panose="02010609060101010101" pitchFamily="2" charset="-122"/>
              </a:rPr>
              <a:t>HTTP </a:t>
            </a:r>
            <a:r>
              <a:rPr lang="zh-CN" altLang="en-US" sz="4000" dirty="0" smtClean="0">
                <a:latin typeface="Times New Roman" panose="02020603050405020304" pitchFamily="18" charset="0"/>
                <a:ea typeface="黑体" panose="02010609060101010101" pitchFamily="2" charset="-122"/>
              </a:rPr>
              <a:t>请求报文的一些方法 </a:t>
            </a:r>
            <a:endParaRPr lang="zh-CN" altLang="en-US" sz="4000" dirty="0" smtClean="0">
              <a:latin typeface="Times New Roman" panose="02020603050405020304" pitchFamily="18" charset="0"/>
              <a:ea typeface="黑体" panose="02010609060101010101" pitchFamily="2" charset="-122"/>
            </a:endParaRPr>
          </a:p>
        </p:txBody>
      </p:sp>
      <p:sp>
        <p:nvSpPr>
          <p:cNvPr id="87044" name="Rectangle 3"/>
          <p:cNvSpPr>
            <a:spLocks noGrp="1" noChangeArrowheads="1"/>
          </p:cNvSpPr>
          <p:nvPr>
            <p:ph type="body" idx="1"/>
          </p:nvPr>
        </p:nvSpPr>
        <p:spPr>
          <a:xfrm>
            <a:off x="538251" y="1978087"/>
            <a:ext cx="8401461" cy="4582909"/>
          </a:xfrm>
        </p:spPr>
        <p:txBody>
          <a:bodyPr/>
          <a:lstStyle/>
          <a:p>
            <a:pPr>
              <a:lnSpc>
                <a:spcPct val="90000"/>
              </a:lnSpc>
              <a:spcAft>
                <a:spcPct val="30000"/>
              </a:spcAft>
              <a:buNone/>
              <a:tabLst>
                <a:tab pos="2138680" algn="l"/>
              </a:tabLst>
            </a:pPr>
            <a:r>
              <a:rPr lang="zh-CN" altLang="en-US" sz="2800" dirty="0" smtClean="0">
                <a:latin typeface="+mj-ea"/>
                <a:ea typeface="+mj-ea"/>
              </a:rPr>
              <a:t>方法（操作）                   意义</a:t>
            </a:r>
            <a:endParaRPr lang="zh-CN" altLang="en-US" sz="2800" dirty="0" smtClean="0">
              <a:latin typeface="+mj-ea"/>
              <a:ea typeface="+mj-ea"/>
            </a:endParaRPr>
          </a:p>
          <a:p>
            <a:pPr>
              <a:lnSpc>
                <a:spcPct val="90000"/>
              </a:lnSpc>
              <a:buNone/>
              <a:tabLst>
                <a:tab pos="2138680" algn="l"/>
              </a:tabLst>
            </a:pPr>
            <a:r>
              <a:rPr lang="en-US" altLang="zh-CN" sz="2800" dirty="0" smtClean="0">
                <a:latin typeface="+mj-ea"/>
                <a:ea typeface="+mj-ea"/>
              </a:rPr>
              <a:t>OPTION      </a:t>
            </a:r>
            <a:r>
              <a:rPr lang="zh-CN" altLang="en-US" sz="2800" dirty="0" smtClean="0">
                <a:latin typeface="+mj-ea"/>
                <a:ea typeface="+mj-ea"/>
              </a:rPr>
              <a:t>请求一些选项的信息</a:t>
            </a:r>
            <a:endParaRPr lang="zh-CN" altLang="en-US" sz="2800" dirty="0" smtClean="0">
              <a:latin typeface="+mj-ea"/>
              <a:ea typeface="+mj-ea"/>
            </a:endParaRPr>
          </a:p>
          <a:p>
            <a:pPr>
              <a:lnSpc>
                <a:spcPct val="90000"/>
              </a:lnSpc>
              <a:buNone/>
              <a:tabLst>
                <a:tab pos="2138680" algn="l"/>
              </a:tabLst>
            </a:pPr>
            <a:r>
              <a:rPr lang="en-US" altLang="zh-CN" sz="2800" dirty="0" smtClean="0">
                <a:latin typeface="+mj-ea"/>
                <a:ea typeface="+mj-ea"/>
              </a:rPr>
              <a:t>GET         </a:t>
            </a:r>
            <a:r>
              <a:rPr lang="zh-CN" altLang="en-US" sz="2800" dirty="0" smtClean="0">
                <a:latin typeface="+mj-ea"/>
                <a:ea typeface="+mj-ea"/>
              </a:rPr>
              <a:t>请求读取由 </a:t>
            </a:r>
            <a:r>
              <a:rPr lang="en-US" altLang="zh-CN" sz="2800" dirty="0" smtClean="0">
                <a:latin typeface="+mj-ea"/>
                <a:ea typeface="+mj-ea"/>
              </a:rPr>
              <a:t>URL</a:t>
            </a:r>
            <a:r>
              <a:rPr lang="zh-CN" altLang="en-US" sz="2800" dirty="0" smtClean="0">
                <a:latin typeface="+mj-ea"/>
                <a:ea typeface="+mj-ea"/>
              </a:rPr>
              <a:t>所标志的信息</a:t>
            </a:r>
            <a:endParaRPr lang="zh-CN" altLang="en-US" sz="2800" dirty="0" smtClean="0">
              <a:latin typeface="+mj-ea"/>
              <a:ea typeface="+mj-ea"/>
            </a:endParaRPr>
          </a:p>
          <a:p>
            <a:pPr>
              <a:lnSpc>
                <a:spcPct val="90000"/>
              </a:lnSpc>
              <a:buNone/>
              <a:tabLst>
                <a:tab pos="2138680" algn="l"/>
              </a:tabLst>
            </a:pPr>
            <a:r>
              <a:rPr lang="en-US" altLang="zh-CN" sz="2800" dirty="0" smtClean="0">
                <a:latin typeface="+mj-ea"/>
                <a:ea typeface="+mj-ea"/>
              </a:rPr>
              <a:t>HEAD        </a:t>
            </a:r>
            <a:r>
              <a:rPr lang="zh-CN" altLang="en-US" sz="2800" dirty="0" smtClean="0">
                <a:latin typeface="+mj-ea"/>
                <a:ea typeface="+mj-ea"/>
              </a:rPr>
              <a:t>请求读取由 </a:t>
            </a:r>
            <a:r>
              <a:rPr lang="en-US" altLang="zh-CN" sz="2800" dirty="0" smtClean="0">
                <a:latin typeface="+mj-ea"/>
                <a:ea typeface="+mj-ea"/>
              </a:rPr>
              <a:t>URL</a:t>
            </a:r>
            <a:r>
              <a:rPr lang="zh-CN" altLang="en-US" sz="2800" dirty="0" smtClean="0">
                <a:latin typeface="+mj-ea"/>
                <a:ea typeface="+mj-ea"/>
              </a:rPr>
              <a:t>所标志的信息的首部</a:t>
            </a:r>
            <a:endParaRPr lang="zh-CN" altLang="en-US" sz="2800" dirty="0" smtClean="0">
              <a:latin typeface="+mj-ea"/>
              <a:ea typeface="+mj-ea"/>
            </a:endParaRPr>
          </a:p>
          <a:p>
            <a:pPr>
              <a:lnSpc>
                <a:spcPct val="90000"/>
              </a:lnSpc>
              <a:buNone/>
              <a:tabLst>
                <a:tab pos="2138680" algn="l"/>
              </a:tabLst>
            </a:pPr>
            <a:r>
              <a:rPr lang="en-US" altLang="zh-CN" sz="2800" dirty="0" smtClean="0">
                <a:latin typeface="+mj-ea"/>
                <a:ea typeface="+mj-ea"/>
              </a:rPr>
              <a:t>POST     	</a:t>
            </a:r>
            <a:r>
              <a:rPr lang="zh-CN" altLang="en-US" sz="2800" dirty="0" smtClean="0">
                <a:latin typeface="+mj-ea"/>
                <a:ea typeface="+mj-ea"/>
              </a:rPr>
              <a:t>给服务器添加信息（例如，注释）</a:t>
            </a:r>
            <a:endParaRPr lang="zh-CN" altLang="en-US" sz="2800" dirty="0" smtClean="0">
              <a:latin typeface="+mj-ea"/>
              <a:ea typeface="+mj-ea"/>
            </a:endParaRPr>
          </a:p>
          <a:p>
            <a:pPr>
              <a:lnSpc>
                <a:spcPct val="90000"/>
              </a:lnSpc>
              <a:buNone/>
              <a:tabLst>
                <a:tab pos="2138680" algn="l"/>
              </a:tabLst>
            </a:pPr>
            <a:r>
              <a:rPr lang="en-US" altLang="zh-CN" sz="2800" dirty="0" smtClean="0">
                <a:latin typeface="+mj-ea"/>
                <a:ea typeface="+mj-ea"/>
              </a:rPr>
              <a:t>PUT        	</a:t>
            </a:r>
            <a:r>
              <a:rPr lang="zh-CN" altLang="en-US" sz="2800" dirty="0" smtClean="0">
                <a:latin typeface="+mj-ea"/>
                <a:ea typeface="+mj-ea"/>
              </a:rPr>
              <a:t>在指明的 </a:t>
            </a:r>
            <a:r>
              <a:rPr lang="en-US" altLang="zh-CN" sz="2800" dirty="0" smtClean="0">
                <a:latin typeface="+mj-ea"/>
                <a:ea typeface="+mj-ea"/>
              </a:rPr>
              <a:t>URL</a:t>
            </a:r>
            <a:r>
              <a:rPr lang="zh-CN" altLang="en-US" sz="2800" dirty="0" smtClean="0">
                <a:latin typeface="+mj-ea"/>
                <a:ea typeface="+mj-ea"/>
              </a:rPr>
              <a:t>下存储一个文档</a:t>
            </a:r>
            <a:endParaRPr lang="zh-CN" altLang="en-US" sz="2800" dirty="0" smtClean="0">
              <a:latin typeface="+mj-ea"/>
              <a:ea typeface="+mj-ea"/>
            </a:endParaRPr>
          </a:p>
          <a:p>
            <a:pPr>
              <a:lnSpc>
                <a:spcPct val="90000"/>
              </a:lnSpc>
              <a:buNone/>
              <a:tabLst>
                <a:tab pos="2138680" algn="l"/>
              </a:tabLst>
            </a:pPr>
            <a:r>
              <a:rPr lang="en-US" altLang="zh-CN" sz="2800" dirty="0" smtClean="0">
                <a:latin typeface="+mj-ea"/>
                <a:ea typeface="+mj-ea"/>
              </a:rPr>
              <a:t>DELETE  	</a:t>
            </a:r>
            <a:r>
              <a:rPr lang="zh-CN" altLang="en-US" sz="2800" dirty="0" smtClean="0">
                <a:latin typeface="+mj-ea"/>
                <a:ea typeface="+mj-ea"/>
              </a:rPr>
              <a:t>删除指明的 </a:t>
            </a:r>
            <a:r>
              <a:rPr lang="en-US" altLang="zh-CN" sz="2800" dirty="0" smtClean="0">
                <a:latin typeface="+mj-ea"/>
                <a:ea typeface="+mj-ea"/>
              </a:rPr>
              <a:t>URL</a:t>
            </a:r>
            <a:r>
              <a:rPr lang="zh-CN" altLang="en-US" sz="2800" dirty="0" smtClean="0">
                <a:latin typeface="+mj-ea"/>
                <a:ea typeface="+mj-ea"/>
              </a:rPr>
              <a:t>所标志的资源</a:t>
            </a:r>
            <a:endParaRPr lang="zh-CN" altLang="en-US" sz="2800" dirty="0" smtClean="0">
              <a:latin typeface="+mj-ea"/>
              <a:ea typeface="+mj-ea"/>
            </a:endParaRPr>
          </a:p>
          <a:p>
            <a:pPr>
              <a:lnSpc>
                <a:spcPct val="90000"/>
              </a:lnSpc>
              <a:buNone/>
              <a:tabLst>
                <a:tab pos="2138680" algn="l"/>
              </a:tabLst>
            </a:pPr>
            <a:r>
              <a:rPr lang="en-US" altLang="zh-CN" sz="2800" dirty="0" smtClean="0">
                <a:latin typeface="+mj-ea"/>
                <a:ea typeface="+mj-ea"/>
              </a:rPr>
              <a:t>TRACE       	</a:t>
            </a:r>
            <a:r>
              <a:rPr lang="zh-CN" altLang="en-US" sz="2800" dirty="0" smtClean="0">
                <a:latin typeface="+mj-ea"/>
                <a:ea typeface="+mj-ea"/>
              </a:rPr>
              <a:t>用来进行环回测试的请求报文</a:t>
            </a:r>
            <a:endParaRPr lang="zh-CN" altLang="en-US" sz="2800" dirty="0" smtClean="0">
              <a:latin typeface="+mj-ea"/>
              <a:ea typeface="+mj-ea"/>
            </a:endParaRPr>
          </a:p>
          <a:p>
            <a:pPr>
              <a:lnSpc>
                <a:spcPct val="90000"/>
              </a:lnSpc>
              <a:buNone/>
              <a:tabLst>
                <a:tab pos="2138680" algn="l"/>
              </a:tabLst>
            </a:pPr>
            <a:r>
              <a:rPr lang="en-US" altLang="zh-CN" sz="2800" dirty="0" smtClean="0">
                <a:latin typeface="+mj-ea"/>
                <a:ea typeface="+mj-ea"/>
              </a:rPr>
              <a:t>CONNECT	</a:t>
            </a:r>
            <a:r>
              <a:rPr lang="zh-CN" altLang="en-US" sz="2800" dirty="0" smtClean="0">
                <a:latin typeface="+mj-ea"/>
                <a:ea typeface="+mj-ea"/>
              </a:rPr>
              <a:t>用于代理服务器</a:t>
            </a:r>
            <a:endParaRPr lang="zh-CN" altLang="en-US" sz="2800" dirty="0" smtClean="0">
              <a:latin typeface="+mj-ea"/>
              <a:ea typeface="+mj-ea"/>
            </a:endParaRPr>
          </a:p>
        </p:txBody>
      </p:sp>
      <p:sp>
        <p:nvSpPr>
          <p:cNvPr id="87045" name="Line 4"/>
          <p:cNvSpPr>
            <a:spLocks noChangeShapeType="1"/>
          </p:cNvSpPr>
          <p:nvPr/>
        </p:nvSpPr>
        <p:spPr bwMode="auto">
          <a:xfrm>
            <a:off x="322951" y="2478528"/>
            <a:ext cx="8472699" cy="0"/>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87046" name="Line 5"/>
          <p:cNvSpPr>
            <a:spLocks noChangeShapeType="1"/>
          </p:cNvSpPr>
          <p:nvPr/>
        </p:nvSpPr>
        <p:spPr bwMode="auto">
          <a:xfrm rot="5400000">
            <a:off x="418598" y="4015375"/>
            <a:ext cx="4440828" cy="0"/>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 name="灯片编号占位符 5"/>
          <p:cNvSpPr>
            <a:spLocks noGrp="1"/>
          </p:cNvSpPr>
          <p:nvPr>
            <p:ph type="sldNum" sz="quarter" idx="12"/>
          </p:nvPr>
        </p:nvSpPr>
        <p:spPr/>
        <p:txBody>
          <a:bodyPr/>
          <a:lstStyle/>
          <a:p>
            <a:fld id="{B6F15528-21DE-4FAA-801E-634DDDAF4B2B}" type="slidenum">
              <a:rPr lang="en-US" smtClean="0"/>
            </a:fld>
            <a:endParaRPr lang="en-US"/>
          </a:p>
        </p:txBody>
      </p:sp>
      <p:sp>
        <p:nvSpPr>
          <p:cNvPr id="7" name="页脚占位符 6"/>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1879129" y="2918982"/>
            <a:ext cx="3128186" cy="405720"/>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067" name="Rectangle 3"/>
          <p:cNvSpPr>
            <a:spLocks noChangeArrowheads="1"/>
          </p:cNvSpPr>
          <p:nvPr/>
        </p:nvSpPr>
        <p:spPr bwMode="auto">
          <a:xfrm>
            <a:off x="1879129" y="2107540"/>
            <a:ext cx="3128186" cy="405720"/>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068" name="Rectangle 4"/>
          <p:cNvSpPr>
            <a:spLocks noChangeArrowheads="1"/>
          </p:cNvSpPr>
          <p:nvPr/>
        </p:nvSpPr>
        <p:spPr bwMode="auto">
          <a:xfrm>
            <a:off x="1879129" y="1703397"/>
            <a:ext cx="4788848" cy="404142"/>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069" name="Rectangle 5"/>
          <p:cNvSpPr>
            <a:spLocks noGrp="1" noChangeArrowheads="1"/>
          </p:cNvSpPr>
          <p:nvPr>
            <p:ph type="title"/>
          </p:nvPr>
        </p:nvSpPr>
        <p:spPr>
          <a:xfrm>
            <a:off x="1040091" y="187864"/>
            <a:ext cx="7771390" cy="835122"/>
          </a:xfrm>
        </p:spPr>
        <p:txBody>
          <a:bodyPr>
            <a:normAutofit/>
          </a:bodyPr>
          <a:lstStyle/>
          <a:p>
            <a:r>
              <a:rPr lang="en-US" altLang="zh-CN" sz="4000" dirty="0" smtClean="0">
                <a:latin typeface="Times New Roman" panose="02020603050405020304" pitchFamily="18" charset="0"/>
                <a:ea typeface="黑体" panose="02010609060101010101" pitchFamily="2" charset="-122"/>
              </a:rPr>
              <a:t>HTTP </a:t>
            </a:r>
            <a:r>
              <a:rPr lang="zh-CN" altLang="en-US" sz="4000" dirty="0" smtClean="0">
                <a:latin typeface="Times New Roman" panose="02020603050405020304" pitchFamily="18" charset="0"/>
                <a:ea typeface="黑体" panose="02010609060101010101" pitchFamily="2" charset="-122"/>
              </a:rPr>
              <a:t>的报文结构（请求报文） </a:t>
            </a:r>
            <a:endParaRPr lang="zh-CN" altLang="en-US" sz="4000" dirty="0" smtClean="0">
              <a:latin typeface="Times New Roman" panose="02020603050405020304" pitchFamily="18" charset="0"/>
              <a:ea typeface="黑体" panose="02010609060101010101" pitchFamily="2" charset="-122"/>
            </a:endParaRPr>
          </a:p>
        </p:txBody>
      </p:sp>
      <p:sp>
        <p:nvSpPr>
          <p:cNvPr id="88070" name="Rectangle 6"/>
          <p:cNvSpPr>
            <a:spLocks noChangeArrowheads="1"/>
          </p:cNvSpPr>
          <p:nvPr/>
        </p:nvSpPr>
        <p:spPr bwMode="auto">
          <a:xfrm>
            <a:off x="4122368" y="2928454"/>
            <a:ext cx="884948" cy="386776"/>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071" name="Rectangle 7"/>
          <p:cNvSpPr>
            <a:spLocks noChangeArrowheads="1"/>
          </p:cNvSpPr>
          <p:nvPr/>
        </p:nvSpPr>
        <p:spPr bwMode="auto">
          <a:xfrm>
            <a:off x="1885462" y="3343645"/>
            <a:ext cx="907110" cy="38519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072" name="Rectangle 8"/>
          <p:cNvSpPr>
            <a:spLocks noChangeArrowheads="1"/>
          </p:cNvSpPr>
          <p:nvPr/>
        </p:nvSpPr>
        <p:spPr bwMode="auto">
          <a:xfrm>
            <a:off x="4122368" y="2117011"/>
            <a:ext cx="884948"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073" name="Rectangle 9"/>
          <p:cNvSpPr>
            <a:spLocks noChangeArrowheads="1"/>
          </p:cNvSpPr>
          <p:nvPr/>
        </p:nvSpPr>
        <p:spPr bwMode="auto">
          <a:xfrm>
            <a:off x="3568285" y="2928453"/>
            <a:ext cx="120315"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074" name="Rectangle 10"/>
          <p:cNvSpPr>
            <a:spLocks noChangeArrowheads="1"/>
          </p:cNvSpPr>
          <p:nvPr/>
        </p:nvSpPr>
        <p:spPr bwMode="auto">
          <a:xfrm>
            <a:off x="3568286" y="2117011"/>
            <a:ext cx="110816"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075" name="Line 11"/>
          <p:cNvSpPr>
            <a:spLocks noChangeShapeType="1"/>
          </p:cNvSpPr>
          <p:nvPr/>
        </p:nvSpPr>
        <p:spPr bwMode="auto">
          <a:xfrm>
            <a:off x="3430557"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076" name="Line 12"/>
          <p:cNvSpPr>
            <a:spLocks noChangeShapeType="1"/>
          </p:cNvSpPr>
          <p:nvPr/>
        </p:nvSpPr>
        <p:spPr bwMode="auto">
          <a:xfrm>
            <a:off x="4122367"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077" name="Line 13"/>
          <p:cNvSpPr>
            <a:spLocks noChangeShapeType="1"/>
          </p:cNvSpPr>
          <p:nvPr/>
        </p:nvSpPr>
        <p:spPr bwMode="auto">
          <a:xfrm>
            <a:off x="3568285"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078" name="Rectangle 14"/>
          <p:cNvSpPr>
            <a:spLocks noChangeArrowheads="1"/>
          </p:cNvSpPr>
          <p:nvPr/>
        </p:nvSpPr>
        <p:spPr bwMode="auto">
          <a:xfrm>
            <a:off x="5754534" y="1712869"/>
            <a:ext cx="913443"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079" name="Rectangle 15"/>
          <p:cNvSpPr>
            <a:spLocks noChangeArrowheads="1"/>
          </p:cNvSpPr>
          <p:nvPr/>
        </p:nvSpPr>
        <p:spPr bwMode="auto">
          <a:xfrm>
            <a:off x="4426321" y="1712869"/>
            <a:ext cx="110816"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080" name="Rectangle 16"/>
          <p:cNvSpPr>
            <a:spLocks noChangeArrowheads="1"/>
          </p:cNvSpPr>
          <p:nvPr/>
        </p:nvSpPr>
        <p:spPr bwMode="auto">
          <a:xfrm>
            <a:off x="3098109" y="1712869"/>
            <a:ext cx="110816"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081" name="Text Box 17"/>
          <p:cNvSpPr txBox="1">
            <a:spLocks noChangeArrowheads="1"/>
          </p:cNvSpPr>
          <p:nvPr/>
        </p:nvSpPr>
        <p:spPr bwMode="auto">
          <a:xfrm>
            <a:off x="2050103" y="1692346"/>
            <a:ext cx="908484"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方   法</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8082" name="Line 18"/>
          <p:cNvSpPr>
            <a:spLocks noChangeShapeType="1"/>
          </p:cNvSpPr>
          <p:nvPr/>
        </p:nvSpPr>
        <p:spPr bwMode="auto">
          <a:xfrm>
            <a:off x="3098108"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083" name="Line 19"/>
          <p:cNvSpPr>
            <a:spLocks noChangeShapeType="1"/>
          </p:cNvSpPr>
          <p:nvPr/>
        </p:nvSpPr>
        <p:spPr bwMode="auto">
          <a:xfrm>
            <a:off x="3208924"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084" name="Line 20"/>
          <p:cNvSpPr>
            <a:spLocks noChangeShapeType="1"/>
          </p:cNvSpPr>
          <p:nvPr/>
        </p:nvSpPr>
        <p:spPr bwMode="auto">
          <a:xfrm>
            <a:off x="4426320"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085" name="Line 21"/>
          <p:cNvSpPr>
            <a:spLocks noChangeShapeType="1"/>
          </p:cNvSpPr>
          <p:nvPr/>
        </p:nvSpPr>
        <p:spPr bwMode="auto">
          <a:xfrm>
            <a:off x="4537137"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086" name="Line 22"/>
          <p:cNvSpPr>
            <a:spLocks noChangeShapeType="1"/>
          </p:cNvSpPr>
          <p:nvPr/>
        </p:nvSpPr>
        <p:spPr bwMode="auto">
          <a:xfrm>
            <a:off x="5754534"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087" name="Text Box 23"/>
          <p:cNvSpPr txBox="1">
            <a:spLocks noChangeArrowheads="1"/>
          </p:cNvSpPr>
          <p:nvPr/>
        </p:nvSpPr>
        <p:spPr bwMode="auto">
          <a:xfrm>
            <a:off x="3421059" y="1692346"/>
            <a:ext cx="698491"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URL</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8088" name="Text Box 24"/>
          <p:cNvSpPr txBox="1">
            <a:spLocks noChangeArrowheads="1"/>
          </p:cNvSpPr>
          <p:nvPr/>
        </p:nvSpPr>
        <p:spPr bwMode="auto">
          <a:xfrm>
            <a:off x="4663784" y="1692346"/>
            <a:ext cx="908484"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8089" name="Text Box 25"/>
          <p:cNvSpPr txBox="1">
            <a:spLocks noChangeArrowheads="1"/>
          </p:cNvSpPr>
          <p:nvPr/>
        </p:nvSpPr>
        <p:spPr bwMode="auto">
          <a:xfrm>
            <a:off x="1887043" y="2102803"/>
            <a:ext cx="14663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首部字段名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8090" name="Line 26"/>
          <p:cNvSpPr>
            <a:spLocks noChangeShapeType="1"/>
          </p:cNvSpPr>
          <p:nvPr/>
        </p:nvSpPr>
        <p:spPr bwMode="auto">
          <a:xfrm>
            <a:off x="3430557"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091" name="Line 27"/>
          <p:cNvSpPr>
            <a:spLocks noChangeShapeType="1"/>
          </p:cNvSpPr>
          <p:nvPr/>
        </p:nvSpPr>
        <p:spPr bwMode="auto">
          <a:xfrm>
            <a:off x="4122367"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092" name="Text Box 28"/>
          <p:cNvSpPr txBox="1">
            <a:spLocks noChangeArrowheads="1"/>
          </p:cNvSpPr>
          <p:nvPr/>
        </p:nvSpPr>
        <p:spPr bwMode="auto">
          <a:xfrm>
            <a:off x="5236863" y="2516417"/>
            <a:ext cx="95336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8093" name="Line 29"/>
          <p:cNvSpPr>
            <a:spLocks noChangeShapeType="1"/>
          </p:cNvSpPr>
          <p:nvPr/>
        </p:nvSpPr>
        <p:spPr bwMode="auto">
          <a:xfrm>
            <a:off x="3568285"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094" name="Text Box 30"/>
          <p:cNvSpPr txBox="1">
            <a:spLocks noChangeArrowheads="1"/>
          </p:cNvSpPr>
          <p:nvPr/>
        </p:nvSpPr>
        <p:spPr bwMode="auto">
          <a:xfrm>
            <a:off x="3357735" y="2104382"/>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8095" name="Text Box 31"/>
          <p:cNvSpPr txBox="1">
            <a:spLocks noChangeArrowheads="1"/>
          </p:cNvSpPr>
          <p:nvPr/>
        </p:nvSpPr>
        <p:spPr bwMode="auto">
          <a:xfrm>
            <a:off x="3690184" y="2110697"/>
            <a:ext cx="440407"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8096" name="Text Box 32"/>
          <p:cNvSpPr txBox="1">
            <a:spLocks noChangeArrowheads="1"/>
          </p:cNvSpPr>
          <p:nvPr/>
        </p:nvSpPr>
        <p:spPr bwMode="auto">
          <a:xfrm>
            <a:off x="1882295" y="2906352"/>
            <a:ext cx="14663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首部字段名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8097" name="Text Box 33"/>
          <p:cNvSpPr txBox="1">
            <a:spLocks noChangeArrowheads="1"/>
          </p:cNvSpPr>
          <p:nvPr/>
        </p:nvSpPr>
        <p:spPr bwMode="auto">
          <a:xfrm>
            <a:off x="3713930" y="2918981"/>
            <a:ext cx="440407"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8098" name="Text Box 34"/>
          <p:cNvSpPr txBox="1">
            <a:spLocks noChangeArrowheads="1"/>
          </p:cNvSpPr>
          <p:nvPr/>
        </p:nvSpPr>
        <p:spPr bwMode="auto">
          <a:xfrm>
            <a:off x="3319741" y="3534667"/>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8099" name="Text Box 35"/>
          <p:cNvSpPr txBox="1">
            <a:spLocks noChangeArrowheads="1"/>
          </p:cNvSpPr>
          <p:nvPr/>
        </p:nvSpPr>
        <p:spPr bwMode="auto">
          <a:xfrm rot="-5400000">
            <a:off x="2626194" y="2543089"/>
            <a:ext cx="440407"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8100" name="AutoShape 36"/>
          <p:cNvSpPr/>
          <p:nvPr/>
        </p:nvSpPr>
        <p:spPr bwMode="auto">
          <a:xfrm>
            <a:off x="5076971" y="2159636"/>
            <a:ext cx="221633" cy="1165066"/>
          </a:xfrm>
          <a:prstGeom prst="rightBrace">
            <a:avLst>
              <a:gd name="adj1" fmla="val 43929"/>
              <a:gd name="adj2" fmla="val 50000"/>
            </a:avLst>
          </a:prstGeom>
          <a:noFill/>
          <a:ln w="1905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88101" name="Rectangle 37"/>
          <p:cNvSpPr>
            <a:spLocks noChangeArrowheads="1"/>
          </p:cNvSpPr>
          <p:nvPr/>
        </p:nvSpPr>
        <p:spPr bwMode="auto">
          <a:xfrm>
            <a:off x="1879129" y="3728844"/>
            <a:ext cx="4983568" cy="912477"/>
          </a:xfrm>
          <a:prstGeom prst="rect">
            <a:avLst/>
          </a:prstGeom>
          <a:solidFill>
            <a:srgbClr val="FFCCFF"/>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8102" name="Text Box 38"/>
          <p:cNvSpPr txBox="1">
            <a:spLocks noChangeArrowheads="1"/>
          </p:cNvSpPr>
          <p:nvPr/>
        </p:nvSpPr>
        <p:spPr bwMode="auto">
          <a:xfrm>
            <a:off x="3721100" y="3943350"/>
            <a:ext cx="1209849" cy="399740"/>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实体</a:t>
            </a:r>
            <a:r>
              <a:rPr kumimoji="1" lang="zh-CN" altLang="en-US" sz="2000" dirty="0" smtClean="0">
                <a:solidFill>
                  <a:srgbClr val="333399"/>
                </a:solidFill>
                <a:latin typeface="Arial" panose="020B0604020202020204" pitchFamily="34" charset="0"/>
                <a:ea typeface="黑体" panose="02010609060101010101" pitchFamily="2" charset="-122"/>
              </a:rPr>
              <a:t>主体</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8103" name="Text Box 39"/>
          <p:cNvSpPr txBox="1">
            <a:spLocks noChangeArrowheads="1"/>
          </p:cNvSpPr>
          <p:nvPr/>
        </p:nvSpPr>
        <p:spPr bwMode="auto">
          <a:xfrm>
            <a:off x="6631566" y="1692346"/>
            <a:ext cx="95336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请求行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8104" name="Line 40"/>
          <p:cNvSpPr>
            <a:spLocks noChangeShapeType="1"/>
          </p:cNvSpPr>
          <p:nvPr/>
        </p:nvSpPr>
        <p:spPr bwMode="auto">
          <a:xfrm>
            <a:off x="1879129" y="2513260"/>
            <a:ext cx="0" cy="405721"/>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105" name="Line 41"/>
          <p:cNvSpPr>
            <a:spLocks noChangeShapeType="1"/>
          </p:cNvSpPr>
          <p:nvPr/>
        </p:nvSpPr>
        <p:spPr bwMode="auto">
          <a:xfrm>
            <a:off x="1879129" y="3324701"/>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106" name="Line 42"/>
          <p:cNvSpPr>
            <a:spLocks noChangeShapeType="1"/>
          </p:cNvSpPr>
          <p:nvPr/>
        </p:nvSpPr>
        <p:spPr bwMode="auto">
          <a:xfrm>
            <a:off x="2792571" y="3324701"/>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107" name="Line 43"/>
          <p:cNvSpPr>
            <a:spLocks noChangeShapeType="1"/>
          </p:cNvSpPr>
          <p:nvPr/>
        </p:nvSpPr>
        <p:spPr bwMode="auto">
          <a:xfrm>
            <a:off x="5007315" y="2513260"/>
            <a:ext cx="0" cy="405721"/>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108" name="Text Box 44"/>
          <p:cNvSpPr txBox="1">
            <a:spLocks noChangeArrowheads="1"/>
          </p:cNvSpPr>
          <p:nvPr/>
        </p:nvSpPr>
        <p:spPr bwMode="auto">
          <a:xfrm>
            <a:off x="3440056" y="1046666"/>
            <a:ext cx="69688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空格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8109" name="Text Box 45"/>
          <p:cNvSpPr txBox="1">
            <a:spLocks noChangeArrowheads="1"/>
          </p:cNvSpPr>
          <p:nvPr/>
        </p:nvSpPr>
        <p:spPr bwMode="auto">
          <a:xfrm>
            <a:off x="5371426" y="1046666"/>
            <a:ext cx="120984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回车换行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8110" name="Line 46"/>
          <p:cNvSpPr>
            <a:spLocks noChangeShapeType="1"/>
          </p:cNvSpPr>
          <p:nvPr/>
        </p:nvSpPr>
        <p:spPr bwMode="auto">
          <a:xfrm>
            <a:off x="4047963" y="1398711"/>
            <a:ext cx="406854"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88111" name="Line 47"/>
          <p:cNvSpPr>
            <a:spLocks noChangeShapeType="1"/>
          </p:cNvSpPr>
          <p:nvPr/>
        </p:nvSpPr>
        <p:spPr bwMode="auto">
          <a:xfrm flipH="1">
            <a:off x="3125020" y="1398711"/>
            <a:ext cx="443265"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88112" name="Line 48"/>
          <p:cNvSpPr>
            <a:spLocks noChangeShapeType="1"/>
          </p:cNvSpPr>
          <p:nvPr/>
        </p:nvSpPr>
        <p:spPr bwMode="auto">
          <a:xfrm>
            <a:off x="5966668" y="1398711"/>
            <a:ext cx="221633"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88113" name="Line 49"/>
          <p:cNvSpPr>
            <a:spLocks noChangeShapeType="1"/>
          </p:cNvSpPr>
          <p:nvPr/>
        </p:nvSpPr>
        <p:spPr bwMode="auto">
          <a:xfrm>
            <a:off x="3679102"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114" name="Line 50"/>
          <p:cNvSpPr>
            <a:spLocks noChangeShapeType="1"/>
          </p:cNvSpPr>
          <p:nvPr/>
        </p:nvSpPr>
        <p:spPr bwMode="auto">
          <a:xfrm>
            <a:off x="3679102"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8115" name="Text Box 51"/>
          <p:cNvSpPr txBox="1">
            <a:spLocks noChangeArrowheads="1"/>
          </p:cNvSpPr>
          <p:nvPr/>
        </p:nvSpPr>
        <p:spPr bwMode="auto">
          <a:xfrm>
            <a:off x="3357735" y="2920560"/>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8116" name="Text Box 52"/>
          <p:cNvSpPr txBox="1">
            <a:spLocks noChangeArrowheads="1"/>
          </p:cNvSpPr>
          <p:nvPr/>
        </p:nvSpPr>
        <p:spPr bwMode="auto">
          <a:xfrm>
            <a:off x="5713373" y="1692346"/>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8117" name="Text Box 53"/>
          <p:cNvSpPr txBox="1">
            <a:spLocks noChangeArrowheads="1"/>
          </p:cNvSpPr>
          <p:nvPr/>
        </p:nvSpPr>
        <p:spPr bwMode="auto">
          <a:xfrm>
            <a:off x="4136615" y="2926874"/>
            <a:ext cx="846953" cy="707517"/>
          </a:xfrm>
          <a:prstGeom prst="rect">
            <a:avLst/>
          </a:prstGeom>
          <a:noFill/>
          <a:ln w="9525">
            <a:noFill/>
            <a:miter lim="800000"/>
          </a:ln>
        </p:spPr>
        <p:txBody>
          <a:bodyPr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8118" name="Text Box 54"/>
          <p:cNvSpPr txBox="1">
            <a:spLocks noChangeArrowheads="1"/>
          </p:cNvSpPr>
          <p:nvPr/>
        </p:nvSpPr>
        <p:spPr bwMode="auto">
          <a:xfrm>
            <a:off x="4142948" y="2121747"/>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8119" name="Text Box 55"/>
          <p:cNvSpPr txBox="1">
            <a:spLocks noChangeArrowheads="1"/>
          </p:cNvSpPr>
          <p:nvPr/>
        </p:nvSpPr>
        <p:spPr bwMode="auto">
          <a:xfrm>
            <a:off x="1882295" y="3316809"/>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8120" name="Text Box 56"/>
          <p:cNvSpPr txBox="1">
            <a:spLocks noChangeArrowheads="1"/>
          </p:cNvSpPr>
          <p:nvPr/>
        </p:nvSpPr>
        <p:spPr bwMode="auto">
          <a:xfrm>
            <a:off x="1614753" y="4770773"/>
            <a:ext cx="5385673" cy="522851"/>
          </a:xfrm>
          <a:prstGeom prst="rect">
            <a:avLst/>
          </a:prstGeom>
          <a:noFill/>
          <a:ln w="9525">
            <a:noFill/>
            <a:miter lim="800000"/>
          </a:ln>
        </p:spPr>
        <p:txBody>
          <a:bodyPr lIns="91074" tIns="45537" rIns="91074" bIns="45537">
            <a:spAutoFit/>
          </a:bodyPr>
          <a:lstStyle/>
          <a:p>
            <a:r>
              <a:rPr lang="en-US" altLang="zh-CN" sz="2800" dirty="0">
                <a:solidFill>
                  <a:srgbClr val="333399"/>
                </a:solidFill>
                <a:latin typeface="Arial" panose="020B0604020202020204" pitchFamily="34" charset="0"/>
                <a:ea typeface="黑体" panose="02010609060101010101" pitchFamily="2" charset="-122"/>
              </a:rPr>
              <a:t>“URL”</a:t>
            </a:r>
            <a:r>
              <a:rPr lang="zh-CN" altLang="en-US" sz="2800" dirty="0">
                <a:solidFill>
                  <a:srgbClr val="333399"/>
                </a:solidFill>
                <a:latin typeface="黑体" panose="02010609060101010101" pitchFamily="2" charset="-122"/>
                <a:ea typeface="黑体" panose="02010609060101010101" pitchFamily="2" charset="-122"/>
              </a:rPr>
              <a:t>是所请求的资源的</a:t>
            </a:r>
            <a:r>
              <a:rPr lang="zh-CN" altLang="en-US" sz="2800" dirty="0">
                <a:solidFill>
                  <a:srgbClr val="333399"/>
                </a:solidFill>
                <a:latin typeface="Arial" panose="020B0604020202020204" pitchFamily="34" charset="0"/>
                <a:ea typeface="黑体" panose="02010609060101010101" pitchFamily="2" charset="-122"/>
              </a:rPr>
              <a:t> </a:t>
            </a:r>
            <a:r>
              <a:rPr lang="en-US" altLang="zh-CN" sz="2800" dirty="0">
                <a:solidFill>
                  <a:srgbClr val="333399"/>
                </a:solidFill>
                <a:latin typeface="Arial" panose="020B0604020202020204" pitchFamily="34" charset="0"/>
                <a:ea typeface="黑体" panose="02010609060101010101" pitchFamily="2" charset="-122"/>
              </a:rPr>
              <a:t>URL</a:t>
            </a:r>
            <a:r>
              <a:rPr lang="zh-CN" altLang="en-US" sz="2800" dirty="0">
                <a:solidFill>
                  <a:srgbClr val="333399"/>
                </a:solidFill>
                <a:latin typeface="Arial" panose="020B0604020202020204" pitchFamily="34" charset="0"/>
                <a:ea typeface="黑体" panose="02010609060101010101" pitchFamily="2" charset="-122"/>
              </a:rPr>
              <a:t>。</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655417" name="Rectangle 57"/>
          <p:cNvSpPr>
            <a:spLocks noChangeArrowheads="1"/>
          </p:cNvSpPr>
          <p:nvPr/>
        </p:nvSpPr>
        <p:spPr bwMode="auto">
          <a:xfrm>
            <a:off x="3123438" y="1619727"/>
            <a:ext cx="1435862" cy="573062"/>
          </a:xfrm>
          <a:prstGeom prst="rect">
            <a:avLst/>
          </a:prstGeom>
          <a:noFill/>
          <a:ln w="57150">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58" name="灯片编号占位符 57"/>
          <p:cNvSpPr>
            <a:spLocks noGrp="1"/>
          </p:cNvSpPr>
          <p:nvPr>
            <p:ph type="sldNum" sz="quarter" idx="12"/>
          </p:nvPr>
        </p:nvSpPr>
        <p:spPr/>
        <p:txBody>
          <a:bodyPr/>
          <a:lstStyle/>
          <a:p>
            <a:fld id="{B6F15528-21DE-4FAA-801E-634DDDAF4B2B}" type="slidenum">
              <a:rPr lang="en-US" smtClean="0"/>
            </a:fld>
            <a:endParaRPr lang="en-US"/>
          </a:p>
        </p:txBody>
      </p:sp>
      <p:sp>
        <p:nvSpPr>
          <p:cNvPr id="59" name="页脚占位符 58"/>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54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541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7" grpId="0" animBg="1"/>
      <p:bldP spid="655417"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1879129" y="2918982"/>
            <a:ext cx="3128186" cy="405720"/>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091" name="Rectangle 3"/>
          <p:cNvSpPr>
            <a:spLocks noChangeArrowheads="1"/>
          </p:cNvSpPr>
          <p:nvPr/>
        </p:nvSpPr>
        <p:spPr bwMode="auto">
          <a:xfrm>
            <a:off x="1879129" y="2107540"/>
            <a:ext cx="3128186" cy="405720"/>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092" name="Rectangle 4"/>
          <p:cNvSpPr>
            <a:spLocks noChangeArrowheads="1"/>
          </p:cNvSpPr>
          <p:nvPr/>
        </p:nvSpPr>
        <p:spPr bwMode="auto">
          <a:xfrm>
            <a:off x="1879129" y="1703397"/>
            <a:ext cx="4788848" cy="404142"/>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093" name="Rectangle 5"/>
          <p:cNvSpPr>
            <a:spLocks noGrp="1" noChangeArrowheads="1"/>
          </p:cNvSpPr>
          <p:nvPr>
            <p:ph type="title"/>
          </p:nvPr>
        </p:nvSpPr>
        <p:spPr>
          <a:xfrm>
            <a:off x="1040091" y="187864"/>
            <a:ext cx="7771390" cy="835122"/>
          </a:xfrm>
        </p:spPr>
        <p:txBody>
          <a:bodyPr>
            <a:normAutofit/>
          </a:bodyPr>
          <a:lstStyle/>
          <a:p>
            <a:pPr algn="ctr" eaLnBrk="1" hangingPunct="1"/>
            <a:r>
              <a:rPr lang="en-US" altLang="zh-CN" sz="4000" dirty="0" smtClean="0">
                <a:latin typeface="Times New Roman" panose="02020603050405020304" pitchFamily="18" charset="0"/>
                <a:ea typeface="黑体" panose="02010609060101010101" pitchFamily="2" charset="-122"/>
              </a:rPr>
              <a:t>HTTP </a:t>
            </a:r>
            <a:r>
              <a:rPr lang="zh-CN" altLang="en-US" sz="4000" dirty="0" smtClean="0">
                <a:latin typeface="Times New Roman" panose="02020603050405020304" pitchFamily="18" charset="0"/>
                <a:ea typeface="黑体" panose="02010609060101010101" pitchFamily="2" charset="-122"/>
              </a:rPr>
              <a:t>的报文结构（请求报文） </a:t>
            </a:r>
            <a:endParaRPr lang="zh-CN" altLang="en-US" sz="4000" dirty="0" smtClean="0">
              <a:latin typeface="Times New Roman" panose="02020603050405020304" pitchFamily="18" charset="0"/>
              <a:ea typeface="黑体" panose="02010609060101010101" pitchFamily="2" charset="-122"/>
            </a:endParaRPr>
          </a:p>
        </p:txBody>
      </p:sp>
      <p:sp>
        <p:nvSpPr>
          <p:cNvPr id="89094" name="Rectangle 6"/>
          <p:cNvSpPr>
            <a:spLocks noChangeArrowheads="1"/>
          </p:cNvSpPr>
          <p:nvPr/>
        </p:nvSpPr>
        <p:spPr bwMode="auto">
          <a:xfrm>
            <a:off x="4122368" y="2928454"/>
            <a:ext cx="884948" cy="386776"/>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095" name="Rectangle 7"/>
          <p:cNvSpPr>
            <a:spLocks noChangeArrowheads="1"/>
          </p:cNvSpPr>
          <p:nvPr/>
        </p:nvSpPr>
        <p:spPr bwMode="auto">
          <a:xfrm>
            <a:off x="1885462" y="3343645"/>
            <a:ext cx="907110" cy="38519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096" name="Rectangle 8"/>
          <p:cNvSpPr>
            <a:spLocks noChangeArrowheads="1"/>
          </p:cNvSpPr>
          <p:nvPr/>
        </p:nvSpPr>
        <p:spPr bwMode="auto">
          <a:xfrm>
            <a:off x="4122368" y="2117011"/>
            <a:ext cx="884948"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097" name="Rectangle 9"/>
          <p:cNvSpPr>
            <a:spLocks noChangeArrowheads="1"/>
          </p:cNvSpPr>
          <p:nvPr/>
        </p:nvSpPr>
        <p:spPr bwMode="auto">
          <a:xfrm>
            <a:off x="3568285" y="2928453"/>
            <a:ext cx="120315"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098" name="Rectangle 10"/>
          <p:cNvSpPr>
            <a:spLocks noChangeArrowheads="1"/>
          </p:cNvSpPr>
          <p:nvPr/>
        </p:nvSpPr>
        <p:spPr bwMode="auto">
          <a:xfrm>
            <a:off x="3568286" y="2117011"/>
            <a:ext cx="110816"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099" name="Line 11"/>
          <p:cNvSpPr>
            <a:spLocks noChangeShapeType="1"/>
          </p:cNvSpPr>
          <p:nvPr/>
        </p:nvSpPr>
        <p:spPr bwMode="auto">
          <a:xfrm>
            <a:off x="3430557"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00" name="Line 12"/>
          <p:cNvSpPr>
            <a:spLocks noChangeShapeType="1"/>
          </p:cNvSpPr>
          <p:nvPr/>
        </p:nvSpPr>
        <p:spPr bwMode="auto">
          <a:xfrm>
            <a:off x="4122367"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01" name="Line 13"/>
          <p:cNvSpPr>
            <a:spLocks noChangeShapeType="1"/>
          </p:cNvSpPr>
          <p:nvPr/>
        </p:nvSpPr>
        <p:spPr bwMode="auto">
          <a:xfrm>
            <a:off x="3568285"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02" name="Rectangle 14"/>
          <p:cNvSpPr>
            <a:spLocks noChangeArrowheads="1"/>
          </p:cNvSpPr>
          <p:nvPr/>
        </p:nvSpPr>
        <p:spPr bwMode="auto">
          <a:xfrm>
            <a:off x="5754534" y="1712869"/>
            <a:ext cx="913443"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103" name="Rectangle 15"/>
          <p:cNvSpPr>
            <a:spLocks noChangeArrowheads="1"/>
          </p:cNvSpPr>
          <p:nvPr/>
        </p:nvSpPr>
        <p:spPr bwMode="auto">
          <a:xfrm>
            <a:off x="4426321" y="1712869"/>
            <a:ext cx="110816"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104" name="Rectangle 16"/>
          <p:cNvSpPr>
            <a:spLocks noChangeArrowheads="1"/>
          </p:cNvSpPr>
          <p:nvPr/>
        </p:nvSpPr>
        <p:spPr bwMode="auto">
          <a:xfrm>
            <a:off x="3098109" y="1712869"/>
            <a:ext cx="110816"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105" name="Text Box 17"/>
          <p:cNvSpPr txBox="1">
            <a:spLocks noChangeArrowheads="1"/>
          </p:cNvSpPr>
          <p:nvPr/>
        </p:nvSpPr>
        <p:spPr bwMode="auto">
          <a:xfrm>
            <a:off x="2050103" y="1692346"/>
            <a:ext cx="908484"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方   法</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9106" name="Line 18"/>
          <p:cNvSpPr>
            <a:spLocks noChangeShapeType="1"/>
          </p:cNvSpPr>
          <p:nvPr/>
        </p:nvSpPr>
        <p:spPr bwMode="auto">
          <a:xfrm>
            <a:off x="3098108"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07" name="Line 19"/>
          <p:cNvSpPr>
            <a:spLocks noChangeShapeType="1"/>
          </p:cNvSpPr>
          <p:nvPr/>
        </p:nvSpPr>
        <p:spPr bwMode="auto">
          <a:xfrm>
            <a:off x="3208924"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08" name="Line 20"/>
          <p:cNvSpPr>
            <a:spLocks noChangeShapeType="1"/>
          </p:cNvSpPr>
          <p:nvPr/>
        </p:nvSpPr>
        <p:spPr bwMode="auto">
          <a:xfrm>
            <a:off x="4426320"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09" name="Line 21"/>
          <p:cNvSpPr>
            <a:spLocks noChangeShapeType="1"/>
          </p:cNvSpPr>
          <p:nvPr/>
        </p:nvSpPr>
        <p:spPr bwMode="auto">
          <a:xfrm>
            <a:off x="4537137"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10" name="Line 22"/>
          <p:cNvSpPr>
            <a:spLocks noChangeShapeType="1"/>
          </p:cNvSpPr>
          <p:nvPr/>
        </p:nvSpPr>
        <p:spPr bwMode="auto">
          <a:xfrm>
            <a:off x="5754534"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11" name="Text Box 23"/>
          <p:cNvSpPr txBox="1">
            <a:spLocks noChangeArrowheads="1"/>
          </p:cNvSpPr>
          <p:nvPr/>
        </p:nvSpPr>
        <p:spPr bwMode="auto">
          <a:xfrm>
            <a:off x="3421059" y="1692346"/>
            <a:ext cx="698491"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URL</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9112" name="Text Box 24"/>
          <p:cNvSpPr txBox="1">
            <a:spLocks noChangeArrowheads="1"/>
          </p:cNvSpPr>
          <p:nvPr/>
        </p:nvSpPr>
        <p:spPr bwMode="auto">
          <a:xfrm>
            <a:off x="4663784" y="1692346"/>
            <a:ext cx="908484"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9113" name="Text Box 25"/>
          <p:cNvSpPr txBox="1">
            <a:spLocks noChangeArrowheads="1"/>
          </p:cNvSpPr>
          <p:nvPr/>
        </p:nvSpPr>
        <p:spPr bwMode="auto">
          <a:xfrm>
            <a:off x="1887043" y="2102803"/>
            <a:ext cx="14663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首部字段名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9114" name="Line 26"/>
          <p:cNvSpPr>
            <a:spLocks noChangeShapeType="1"/>
          </p:cNvSpPr>
          <p:nvPr/>
        </p:nvSpPr>
        <p:spPr bwMode="auto">
          <a:xfrm>
            <a:off x="3430557"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15" name="Line 27"/>
          <p:cNvSpPr>
            <a:spLocks noChangeShapeType="1"/>
          </p:cNvSpPr>
          <p:nvPr/>
        </p:nvSpPr>
        <p:spPr bwMode="auto">
          <a:xfrm>
            <a:off x="4122367"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16" name="Text Box 28"/>
          <p:cNvSpPr txBox="1">
            <a:spLocks noChangeArrowheads="1"/>
          </p:cNvSpPr>
          <p:nvPr/>
        </p:nvSpPr>
        <p:spPr bwMode="auto">
          <a:xfrm>
            <a:off x="5236863" y="2516417"/>
            <a:ext cx="95336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9117" name="Line 29"/>
          <p:cNvSpPr>
            <a:spLocks noChangeShapeType="1"/>
          </p:cNvSpPr>
          <p:nvPr/>
        </p:nvSpPr>
        <p:spPr bwMode="auto">
          <a:xfrm>
            <a:off x="3568285"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18" name="Text Box 30"/>
          <p:cNvSpPr txBox="1">
            <a:spLocks noChangeArrowheads="1"/>
          </p:cNvSpPr>
          <p:nvPr/>
        </p:nvSpPr>
        <p:spPr bwMode="auto">
          <a:xfrm>
            <a:off x="3357735" y="2104382"/>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9119" name="Text Box 31"/>
          <p:cNvSpPr txBox="1">
            <a:spLocks noChangeArrowheads="1"/>
          </p:cNvSpPr>
          <p:nvPr/>
        </p:nvSpPr>
        <p:spPr bwMode="auto">
          <a:xfrm>
            <a:off x="3690184" y="2110697"/>
            <a:ext cx="440407"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9120" name="Text Box 32"/>
          <p:cNvSpPr txBox="1">
            <a:spLocks noChangeArrowheads="1"/>
          </p:cNvSpPr>
          <p:nvPr/>
        </p:nvSpPr>
        <p:spPr bwMode="auto">
          <a:xfrm>
            <a:off x="1882295" y="2906352"/>
            <a:ext cx="14663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首部字段名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9121" name="Text Box 33"/>
          <p:cNvSpPr txBox="1">
            <a:spLocks noChangeArrowheads="1"/>
          </p:cNvSpPr>
          <p:nvPr/>
        </p:nvSpPr>
        <p:spPr bwMode="auto">
          <a:xfrm>
            <a:off x="3713930" y="2918981"/>
            <a:ext cx="440407"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9122" name="Text Box 34"/>
          <p:cNvSpPr txBox="1">
            <a:spLocks noChangeArrowheads="1"/>
          </p:cNvSpPr>
          <p:nvPr/>
        </p:nvSpPr>
        <p:spPr bwMode="auto">
          <a:xfrm>
            <a:off x="3319741" y="3534667"/>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9123" name="Text Box 35"/>
          <p:cNvSpPr txBox="1">
            <a:spLocks noChangeArrowheads="1"/>
          </p:cNvSpPr>
          <p:nvPr/>
        </p:nvSpPr>
        <p:spPr bwMode="auto">
          <a:xfrm rot="-5400000">
            <a:off x="2626194" y="2543089"/>
            <a:ext cx="440407"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9124" name="AutoShape 36"/>
          <p:cNvSpPr/>
          <p:nvPr/>
        </p:nvSpPr>
        <p:spPr bwMode="auto">
          <a:xfrm>
            <a:off x="5076971" y="2159636"/>
            <a:ext cx="221633" cy="1165066"/>
          </a:xfrm>
          <a:prstGeom prst="rightBrace">
            <a:avLst>
              <a:gd name="adj1" fmla="val 43929"/>
              <a:gd name="adj2" fmla="val 50000"/>
            </a:avLst>
          </a:prstGeom>
          <a:noFill/>
          <a:ln w="1905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89125" name="Rectangle 37"/>
          <p:cNvSpPr>
            <a:spLocks noChangeArrowheads="1"/>
          </p:cNvSpPr>
          <p:nvPr/>
        </p:nvSpPr>
        <p:spPr bwMode="auto">
          <a:xfrm>
            <a:off x="1879129" y="3728844"/>
            <a:ext cx="4983568" cy="912477"/>
          </a:xfrm>
          <a:prstGeom prst="rect">
            <a:avLst/>
          </a:prstGeom>
          <a:solidFill>
            <a:srgbClr val="FFCCFF"/>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89126" name="Text Box 38"/>
          <p:cNvSpPr txBox="1">
            <a:spLocks noChangeArrowheads="1"/>
          </p:cNvSpPr>
          <p:nvPr/>
        </p:nvSpPr>
        <p:spPr bwMode="auto">
          <a:xfrm>
            <a:off x="3721100" y="3943350"/>
            <a:ext cx="1209849" cy="399740"/>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实体</a:t>
            </a:r>
            <a:r>
              <a:rPr kumimoji="1" lang="zh-CN" altLang="en-US" sz="2000" dirty="0" smtClean="0">
                <a:solidFill>
                  <a:srgbClr val="333399"/>
                </a:solidFill>
                <a:latin typeface="Arial" panose="020B0604020202020204" pitchFamily="34" charset="0"/>
                <a:ea typeface="黑体" panose="02010609060101010101" pitchFamily="2" charset="-122"/>
              </a:rPr>
              <a:t>主体</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9127" name="Text Box 39"/>
          <p:cNvSpPr txBox="1">
            <a:spLocks noChangeArrowheads="1"/>
          </p:cNvSpPr>
          <p:nvPr/>
        </p:nvSpPr>
        <p:spPr bwMode="auto">
          <a:xfrm>
            <a:off x="6631566" y="1692346"/>
            <a:ext cx="95336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请求行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9128" name="Line 40"/>
          <p:cNvSpPr>
            <a:spLocks noChangeShapeType="1"/>
          </p:cNvSpPr>
          <p:nvPr/>
        </p:nvSpPr>
        <p:spPr bwMode="auto">
          <a:xfrm>
            <a:off x="1879129" y="2513260"/>
            <a:ext cx="0" cy="405721"/>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29" name="Line 41"/>
          <p:cNvSpPr>
            <a:spLocks noChangeShapeType="1"/>
          </p:cNvSpPr>
          <p:nvPr/>
        </p:nvSpPr>
        <p:spPr bwMode="auto">
          <a:xfrm>
            <a:off x="1879129" y="3324701"/>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30" name="Line 42"/>
          <p:cNvSpPr>
            <a:spLocks noChangeShapeType="1"/>
          </p:cNvSpPr>
          <p:nvPr/>
        </p:nvSpPr>
        <p:spPr bwMode="auto">
          <a:xfrm>
            <a:off x="2792571" y="3324701"/>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31" name="Line 43"/>
          <p:cNvSpPr>
            <a:spLocks noChangeShapeType="1"/>
          </p:cNvSpPr>
          <p:nvPr/>
        </p:nvSpPr>
        <p:spPr bwMode="auto">
          <a:xfrm>
            <a:off x="5007315" y="2513260"/>
            <a:ext cx="0" cy="405721"/>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32" name="Text Box 44"/>
          <p:cNvSpPr txBox="1">
            <a:spLocks noChangeArrowheads="1"/>
          </p:cNvSpPr>
          <p:nvPr/>
        </p:nvSpPr>
        <p:spPr bwMode="auto">
          <a:xfrm>
            <a:off x="3440056" y="1046666"/>
            <a:ext cx="69688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空格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9133" name="Text Box 45"/>
          <p:cNvSpPr txBox="1">
            <a:spLocks noChangeArrowheads="1"/>
          </p:cNvSpPr>
          <p:nvPr/>
        </p:nvSpPr>
        <p:spPr bwMode="auto">
          <a:xfrm>
            <a:off x="5371426" y="1046666"/>
            <a:ext cx="120984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回车换行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9134" name="Line 46"/>
          <p:cNvSpPr>
            <a:spLocks noChangeShapeType="1"/>
          </p:cNvSpPr>
          <p:nvPr/>
        </p:nvSpPr>
        <p:spPr bwMode="auto">
          <a:xfrm>
            <a:off x="4047963" y="1398711"/>
            <a:ext cx="406854"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89135" name="Line 47"/>
          <p:cNvSpPr>
            <a:spLocks noChangeShapeType="1"/>
          </p:cNvSpPr>
          <p:nvPr/>
        </p:nvSpPr>
        <p:spPr bwMode="auto">
          <a:xfrm flipH="1">
            <a:off x="3125020" y="1398711"/>
            <a:ext cx="443265"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89136" name="Line 48"/>
          <p:cNvSpPr>
            <a:spLocks noChangeShapeType="1"/>
          </p:cNvSpPr>
          <p:nvPr/>
        </p:nvSpPr>
        <p:spPr bwMode="auto">
          <a:xfrm>
            <a:off x="5966668" y="1398711"/>
            <a:ext cx="221633"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89137" name="Line 49"/>
          <p:cNvSpPr>
            <a:spLocks noChangeShapeType="1"/>
          </p:cNvSpPr>
          <p:nvPr/>
        </p:nvSpPr>
        <p:spPr bwMode="auto">
          <a:xfrm>
            <a:off x="3679102"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38" name="Line 50"/>
          <p:cNvSpPr>
            <a:spLocks noChangeShapeType="1"/>
          </p:cNvSpPr>
          <p:nvPr/>
        </p:nvSpPr>
        <p:spPr bwMode="auto">
          <a:xfrm>
            <a:off x="3679102"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89139" name="Text Box 51"/>
          <p:cNvSpPr txBox="1">
            <a:spLocks noChangeArrowheads="1"/>
          </p:cNvSpPr>
          <p:nvPr/>
        </p:nvSpPr>
        <p:spPr bwMode="auto">
          <a:xfrm>
            <a:off x="3357735" y="2920560"/>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89140" name="Text Box 52"/>
          <p:cNvSpPr txBox="1">
            <a:spLocks noChangeArrowheads="1"/>
          </p:cNvSpPr>
          <p:nvPr/>
        </p:nvSpPr>
        <p:spPr bwMode="auto">
          <a:xfrm>
            <a:off x="5713373" y="1692346"/>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9141" name="Text Box 53"/>
          <p:cNvSpPr txBox="1">
            <a:spLocks noChangeArrowheads="1"/>
          </p:cNvSpPr>
          <p:nvPr/>
        </p:nvSpPr>
        <p:spPr bwMode="auto">
          <a:xfrm>
            <a:off x="4136615" y="2926874"/>
            <a:ext cx="892623" cy="399740"/>
          </a:xfrm>
          <a:prstGeom prst="rect">
            <a:avLst/>
          </a:prstGeom>
          <a:noFill/>
          <a:ln w="9525">
            <a:noFill/>
            <a:miter lim="800000"/>
          </a:ln>
        </p:spPr>
        <p:txBody>
          <a:bodyPr wrap="squar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9142" name="Text Box 54"/>
          <p:cNvSpPr txBox="1">
            <a:spLocks noChangeArrowheads="1"/>
          </p:cNvSpPr>
          <p:nvPr/>
        </p:nvSpPr>
        <p:spPr bwMode="auto">
          <a:xfrm>
            <a:off x="4142948" y="2121747"/>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9143" name="Text Box 55"/>
          <p:cNvSpPr txBox="1">
            <a:spLocks noChangeArrowheads="1"/>
          </p:cNvSpPr>
          <p:nvPr/>
        </p:nvSpPr>
        <p:spPr bwMode="auto">
          <a:xfrm>
            <a:off x="1882295" y="3316809"/>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9144" name="Text Box 56"/>
          <p:cNvSpPr txBox="1">
            <a:spLocks noChangeArrowheads="1"/>
          </p:cNvSpPr>
          <p:nvPr/>
        </p:nvSpPr>
        <p:spPr bwMode="auto">
          <a:xfrm>
            <a:off x="2262236" y="4770773"/>
            <a:ext cx="4236350" cy="522851"/>
          </a:xfrm>
          <a:prstGeom prst="rect">
            <a:avLst/>
          </a:prstGeom>
          <a:noFill/>
          <a:ln w="9525">
            <a:noFill/>
            <a:miter lim="800000"/>
          </a:ln>
        </p:spPr>
        <p:txBody>
          <a:bodyPr lIns="91074" tIns="45537" rIns="91074" bIns="45537">
            <a:spAutoFit/>
          </a:bodyPr>
          <a:lstStyle/>
          <a:p>
            <a:r>
              <a:rPr lang="en-US" altLang="zh-CN" sz="2800" dirty="0">
                <a:solidFill>
                  <a:srgbClr val="333399"/>
                </a:solidFill>
                <a:latin typeface="Arial" panose="020B0604020202020204" pitchFamily="34" charset="0"/>
                <a:ea typeface="黑体" panose="02010609060101010101" pitchFamily="2" charset="-122"/>
              </a:rPr>
              <a:t>“</a:t>
            </a:r>
            <a:r>
              <a:rPr lang="zh-CN" altLang="en-US" sz="2800" dirty="0">
                <a:solidFill>
                  <a:srgbClr val="333399"/>
                </a:solidFill>
                <a:latin typeface="Arial" panose="020B0604020202020204" pitchFamily="34" charset="0"/>
                <a:ea typeface="黑体" panose="02010609060101010101" pitchFamily="2" charset="-122"/>
              </a:rPr>
              <a:t>版本”</a:t>
            </a:r>
            <a:r>
              <a:rPr lang="zh-CN" altLang="en-US" sz="2800" dirty="0">
                <a:solidFill>
                  <a:srgbClr val="333399"/>
                </a:solidFill>
                <a:latin typeface="黑体" panose="02010609060101010101" pitchFamily="2" charset="-122"/>
                <a:ea typeface="黑体" panose="02010609060101010101" pitchFamily="2" charset="-122"/>
              </a:rPr>
              <a:t>是</a:t>
            </a:r>
            <a:r>
              <a:rPr lang="zh-CN" altLang="en-US" sz="2800" dirty="0">
                <a:solidFill>
                  <a:srgbClr val="333399"/>
                </a:solidFill>
                <a:latin typeface="Arial" panose="020B0604020202020204" pitchFamily="34" charset="0"/>
                <a:ea typeface="黑体" panose="02010609060101010101" pitchFamily="2" charset="-122"/>
              </a:rPr>
              <a:t> </a:t>
            </a:r>
            <a:r>
              <a:rPr lang="en-US" altLang="zh-CN" sz="2800" dirty="0">
                <a:solidFill>
                  <a:srgbClr val="333399"/>
                </a:solidFill>
                <a:latin typeface="Arial" panose="020B0604020202020204" pitchFamily="34" charset="0"/>
                <a:ea typeface="黑体" panose="02010609060101010101" pitchFamily="2" charset="-122"/>
              </a:rPr>
              <a:t>HTTP </a:t>
            </a:r>
            <a:r>
              <a:rPr lang="zh-CN" altLang="en-US" sz="2800" dirty="0">
                <a:solidFill>
                  <a:srgbClr val="333399"/>
                </a:solidFill>
                <a:latin typeface="黑体" panose="02010609060101010101" pitchFamily="2" charset="-122"/>
                <a:ea typeface="黑体" panose="02010609060101010101" pitchFamily="2" charset="-122"/>
              </a:rPr>
              <a:t>的版本</a:t>
            </a:r>
            <a:r>
              <a:rPr lang="zh-CN" altLang="en-US" sz="2800" dirty="0">
                <a:solidFill>
                  <a:srgbClr val="333399"/>
                </a:solidFill>
                <a:latin typeface="Arial" panose="020B0604020202020204" pitchFamily="34" charset="0"/>
                <a:ea typeface="黑体" panose="02010609060101010101" pitchFamily="2" charset="-122"/>
              </a:rPr>
              <a:t>。</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656441" name="Rectangle 57"/>
          <p:cNvSpPr>
            <a:spLocks noChangeArrowheads="1"/>
          </p:cNvSpPr>
          <p:nvPr/>
        </p:nvSpPr>
        <p:spPr bwMode="auto">
          <a:xfrm>
            <a:off x="4415239" y="1619727"/>
            <a:ext cx="1435862" cy="573062"/>
          </a:xfrm>
          <a:prstGeom prst="rect">
            <a:avLst/>
          </a:prstGeom>
          <a:noFill/>
          <a:ln w="57150">
            <a:solidFill>
              <a:schemeClr val="hlink"/>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58" name="灯片编号占位符 57"/>
          <p:cNvSpPr>
            <a:spLocks noGrp="1"/>
          </p:cNvSpPr>
          <p:nvPr>
            <p:ph type="sldNum" sz="quarter" idx="12"/>
          </p:nvPr>
        </p:nvSpPr>
        <p:spPr/>
        <p:txBody>
          <a:bodyPr/>
          <a:lstStyle/>
          <a:p>
            <a:fld id="{B6F15528-21DE-4FAA-801E-634DDDAF4B2B}" type="slidenum">
              <a:rPr lang="en-US" smtClean="0"/>
            </a:fld>
            <a:endParaRPr lang="en-US"/>
          </a:p>
        </p:txBody>
      </p:sp>
      <p:sp>
        <p:nvSpPr>
          <p:cNvPr id="59" name="页脚占位符 58"/>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644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564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441" grpId="0" animBg="1"/>
      <p:bldP spid="656441"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20000"/>
          </a:bodyPr>
          <a:lstStyle/>
          <a:p>
            <a:pPr>
              <a:lnSpc>
                <a:spcPct val="110000"/>
              </a:lnSpc>
            </a:pPr>
            <a:r>
              <a:rPr lang="zh-CN" altLang="en-US" sz="2800" b="1" dirty="0" smtClean="0">
                <a:latin typeface="Times New Roman" panose="02020603050405020304" pitchFamily="18" charset="0"/>
                <a:ea typeface="黑体" panose="02010609060101010101" pitchFamily="2" charset="-122"/>
              </a:rPr>
              <a:t>使用</a:t>
            </a:r>
            <a:r>
              <a:rPr lang="en-US" altLang="zh-CN" sz="2800" b="1" dirty="0" smtClean="0">
                <a:latin typeface="Times New Roman" panose="02020603050405020304" pitchFamily="18" charset="0"/>
                <a:ea typeface="黑体" panose="02010609060101010101" pitchFamily="2" charset="-122"/>
              </a:rPr>
              <a:t>GET</a:t>
            </a:r>
            <a:r>
              <a:rPr lang="zh-CN" altLang="en-US" sz="2800" b="1" dirty="0" smtClean="0">
                <a:latin typeface="Times New Roman" panose="02020603050405020304" pitchFamily="18" charset="0"/>
                <a:ea typeface="黑体" panose="02010609060101010101" pitchFamily="2" charset="-122"/>
              </a:rPr>
              <a:t>方法时实体主体为空，而使用</a:t>
            </a:r>
            <a:r>
              <a:rPr lang="en-US" altLang="zh-CN" sz="2800" b="1" dirty="0" smtClean="0">
                <a:latin typeface="Times New Roman" panose="02020603050405020304" pitchFamily="18" charset="0"/>
                <a:ea typeface="黑体" panose="02010609060101010101" pitchFamily="2" charset="-122"/>
              </a:rPr>
              <a:t>POST</a:t>
            </a:r>
            <a:r>
              <a:rPr lang="zh-CN" altLang="en-US" sz="2800" b="1" dirty="0" smtClean="0">
                <a:latin typeface="Times New Roman" panose="02020603050405020304" pitchFamily="18" charset="0"/>
                <a:ea typeface="黑体" panose="02010609060101010101" pitchFamily="2" charset="-122"/>
              </a:rPr>
              <a:t>方法时才使用。</a:t>
            </a:r>
            <a:endParaRPr lang="en-US" altLang="zh-CN" sz="2800" b="1" dirty="0" smtClean="0">
              <a:latin typeface="Times New Roman" panose="02020603050405020304" pitchFamily="18" charset="0"/>
              <a:ea typeface="黑体" panose="02010609060101010101" pitchFamily="2" charset="-122"/>
            </a:endParaRPr>
          </a:p>
          <a:p>
            <a:pPr>
              <a:lnSpc>
                <a:spcPct val="110000"/>
              </a:lnSpc>
            </a:pPr>
            <a:r>
              <a:rPr lang="en-US" altLang="zh-CN" sz="2800" b="1" dirty="0" smtClean="0">
                <a:latin typeface="Times New Roman" panose="02020603050405020304" pitchFamily="18" charset="0"/>
                <a:ea typeface="黑体" panose="02010609060101010101" pitchFamily="2" charset="-122"/>
              </a:rPr>
              <a:t>HTTP</a:t>
            </a:r>
            <a:r>
              <a:rPr lang="zh-CN" altLang="en-US" sz="2800" b="1" dirty="0" smtClean="0">
                <a:latin typeface="Times New Roman" panose="02020603050405020304" pitchFamily="18" charset="0"/>
                <a:ea typeface="黑体" panose="02010609060101010101" pitchFamily="2" charset="-122"/>
              </a:rPr>
              <a:t>客户机常常在用户提交表单时使用</a:t>
            </a:r>
            <a:r>
              <a:rPr lang="en-US" altLang="zh-CN" sz="2800" b="1" dirty="0" smtClean="0">
                <a:latin typeface="Times New Roman" panose="02020603050405020304" pitchFamily="18" charset="0"/>
                <a:ea typeface="黑体" panose="02010609060101010101" pitchFamily="2" charset="-122"/>
              </a:rPr>
              <a:t>POST</a:t>
            </a:r>
            <a:r>
              <a:rPr lang="zh-CN" altLang="en-US" sz="2800" b="1" dirty="0" smtClean="0">
                <a:latin typeface="Times New Roman" panose="02020603050405020304" pitchFamily="18" charset="0"/>
                <a:ea typeface="黑体" panose="02010609060101010101" pitchFamily="2" charset="-122"/>
              </a:rPr>
              <a:t>方法。例如，用户向搜索引擎提供搜索关键词。在使用</a:t>
            </a:r>
            <a:r>
              <a:rPr lang="en-US" altLang="zh-CN" sz="2800" b="1" dirty="0" smtClean="0">
                <a:latin typeface="Times New Roman" panose="02020603050405020304" pitchFamily="18" charset="0"/>
                <a:ea typeface="黑体" panose="02010609060101010101" pitchFamily="2" charset="-122"/>
              </a:rPr>
              <a:t>POST</a:t>
            </a:r>
            <a:r>
              <a:rPr lang="zh-CN" altLang="en-US" sz="2800" b="1" dirty="0" smtClean="0">
                <a:latin typeface="Times New Roman" panose="02020603050405020304" pitchFamily="18" charset="0"/>
                <a:ea typeface="黑体" panose="02010609060101010101" pitchFamily="2" charset="-122"/>
              </a:rPr>
              <a:t>方法的报文中，用户仍可以向服务器请求一个</a:t>
            </a:r>
            <a:r>
              <a:rPr lang="en-US" altLang="zh-CN" sz="2800" b="1" dirty="0" smtClean="0">
                <a:latin typeface="Times New Roman" panose="02020603050405020304" pitchFamily="18" charset="0"/>
                <a:ea typeface="黑体" panose="02010609060101010101" pitchFamily="2" charset="-122"/>
              </a:rPr>
              <a:t>Web</a:t>
            </a:r>
            <a:r>
              <a:rPr lang="zh-CN" altLang="en-US" sz="2800" b="1" dirty="0" smtClean="0">
                <a:latin typeface="Times New Roman" panose="02020603050405020304" pitchFamily="18" charset="0"/>
                <a:ea typeface="黑体" panose="02010609060101010101" pitchFamily="2" charset="-122"/>
              </a:rPr>
              <a:t>页面，但</a:t>
            </a:r>
            <a:r>
              <a:rPr lang="en-US" altLang="zh-CN" sz="2800" b="1" dirty="0" smtClean="0">
                <a:latin typeface="Times New Roman" panose="02020603050405020304" pitchFamily="18" charset="0"/>
                <a:ea typeface="黑体" panose="02010609060101010101" pitchFamily="2" charset="-122"/>
              </a:rPr>
              <a:t>Web</a:t>
            </a:r>
            <a:r>
              <a:rPr lang="zh-CN" altLang="en-US" sz="2800" b="1" dirty="0" smtClean="0">
                <a:latin typeface="Times New Roman" panose="02020603050405020304" pitchFamily="18" charset="0"/>
                <a:ea typeface="黑体" panose="02010609060101010101" pitchFamily="2" charset="-122"/>
              </a:rPr>
              <a:t>页面的特定内容依赖于用户在表单字段中输入的内容。当方法字段的值为</a:t>
            </a:r>
            <a:r>
              <a:rPr lang="en-US" altLang="zh-CN" sz="2800" b="1" dirty="0" smtClean="0">
                <a:latin typeface="Times New Roman" panose="02020603050405020304" pitchFamily="18" charset="0"/>
                <a:ea typeface="黑体" panose="02010609060101010101" pitchFamily="2" charset="-122"/>
              </a:rPr>
              <a:t>POST</a:t>
            </a:r>
            <a:r>
              <a:rPr lang="zh-CN" altLang="en-US" sz="2800" b="1" dirty="0" smtClean="0">
                <a:latin typeface="Times New Roman" panose="02020603050405020304" pitchFamily="18" charset="0"/>
                <a:ea typeface="黑体" panose="02010609060101010101" pitchFamily="2" charset="-122"/>
              </a:rPr>
              <a:t>时，实体主体中包含的就是用户在表单字段中输入的值。</a:t>
            </a:r>
            <a:endParaRPr lang="en-US" altLang="zh-CN" sz="2800" b="1" dirty="0" smtClean="0">
              <a:latin typeface="Times New Roman" panose="02020603050405020304" pitchFamily="18" charset="0"/>
              <a:ea typeface="黑体" panose="02010609060101010101" pitchFamily="2" charset="-122"/>
            </a:endParaRPr>
          </a:p>
          <a:p>
            <a:pPr>
              <a:lnSpc>
                <a:spcPct val="110000"/>
              </a:lnSpc>
            </a:pPr>
            <a:r>
              <a:rPr lang="zh-CN" altLang="en-US" sz="2800" b="1" dirty="0" smtClean="0">
                <a:latin typeface="Times New Roman" panose="02020603050405020304" pitchFamily="18" charset="0"/>
                <a:ea typeface="黑体" panose="02010609060101010101" pitchFamily="2" charset="-122"/>
              </a:rPr>
              <a:t>表单提交也可以使用</a:t>
            </a:r>
            <a:r>
              <a:rPr lang="en-US" altLang="zh-CN" sz="2800" b="1" dirty="0" smtClean="0">
                <a:latin typeface="Times New Roman" panose="02020603050405020304" pitchFamily="18" charset="0"/>
                <a:ea typeface="黑体" panose="02010609060101010101" pitchFamily="2" charset="-122"/>
              </a:rPr>
              <a:t>GET</a:t>
            </a:r>
            <a:r>
              <a:rPr lang="zh-CN" altLang="en-US" sz="2800" b="1" dirty="0" smtClean="0">
                <a:latin typeface="Times New Roman" panose="02020603050405020304" pitchFamily="18" charset="0"/>
                <a:ea typeface="黑体" panose="02010609060101010101" pitchFamily="2" charset="-122"/>
              </a:rPr>
              <a:t>方法。</a:t>
            </a:r>
            <a:r>
              <a:rPr lang="en-US" altLang="zh-CN" sz="2800" b="1" dirty="0" smtClean="0">
                <a:latin typeface="Times New Roman" panose="02020603050405020304" pitchFamily="18" charset="0"/>
                <a:ea typeface="黑体" panose="02010609060101010101" pitchFamily="2" charset="-122"/>
              </a:rPr>
              <a:t>HTML</a:t>
            </a:r>
            <a:r>
              <a:rPr lang="zh-CN" altLang="en-US" sz="2800" b="1" dirty="0" smtClean="0">
                <a:latin typeface="Times New Roman" panose="02020603050405020304" pitchFamily="18" charset="0"/>
                <a:ea typeface="黑体" panose="02010609060101010101" pitchFamily="2" charset="-122"/>
              </a:rPr>
              <a:t>表单经常使用</a:t>
            </a:r>
            <a:r>
              <a:rPr lang="en-US" altLang="zh-CN" sz="2800" b="1" dirty="0" smtClean="0">
                <a:latin typeface="Times New Roman" panose="02020603050405020304" pitchFamily="18" charset="0"/>
                <a:ea typeface="黑体" panose="02010609060101010101" pitchFamily="2" charset="-122"/>
              </a:rPr>
              <a:t>GET</a:t>
            </a:r>
            <a:r>
              <a:rPr lang="zh-CN" altLang="en-US" sz="2800" b="1" dirty="0" smtClean="0">
                <a:latin typeface="Times New Roman" panose="02020603050405020304" pitchFamily="18" charset="0"/>
                <a:ea typeface="黑体" panose="02010609060101010101" pitchFamily="2" charset="-122"/>
              </a:rPr>
              <a:t>方法，将输入数据（在表单字段中）传送到正确的</a:t>
            </a:r>
            <a:r>
              <a:rPr lang="en-US" altLang="zh-CN" sz="2800" b="1" dirty="0" smtClean="0">
                <a:latin typeface="Times New Roman" panose="02020603050405020304" pitchFamily="18" charset="0"/>
                <a:ea typeface="黑体" panose="02010609060101010101" pitchFamily="2" charset="-122"/>
              </a:rPr>
              <a:t>URL</a:t>
            </a:r>
            <a:r>
              <a:rPr lang="zh-CN" altLang="en-US" sz="2800" b="1" dirty="0" smtClean="0">
                <a:latin typeface="Times New Roman" panose="02020603050405020304" pitchFamily="18" charset="0"/>
                <a:ea typeface="黑体" panose="02010609060101010101" pitchFamily="2" charset="-122"/>
              </a:rPr>
              <a:t>。</a:t>
            </a:r>
            <a:endParaRPr lang="zh-CN" altLang="en-US" sz="2800" b="1"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latin typeface="Times New Roman" panose="02020603050405020304" pitchFamily="18" charset="0"/>
                <a:ea typeface="黑体" panose="02010609060101010101" pitchFamily="2" charset="-122"/>
              </a:rPr>
              <a:t>HTTP</a:t>
            </a:r>
            <a:r>
              <a:rPr lang="zh-CN" altLang="en-US" sz="4000" dirty="0" smtClean="0">
                <a:latin typeface="Times New Roman" panose="02020603050405020304" pitchFamily="18" charset="0"/>
                <a:ea typeface="黑体" panose="02010609060101010101" pitchFamily="2" charset="-122"/>
              </a:rPr>
              <a:t>响应报文</a:t>
            </a:r>
            <a:endParaRPr lang="zh-CN" altLang="en-US" sz="4000" dirty="0">
              <a:latin typeface="Times New Roman" panose="02020603050405020304" pitchFamily="18" charset="0"/>
              <a:ea typeface="黑体" panose="02010609060101010101" pitchFamily="2" charset="-122"/>
            </a:endParaRPr>
          </a:p>
        </p:txBody>
      </p:sp>
      <p:sp>
        <p:nvSpPr>
          <p:cNvPr id="3" name="内容占位符 2"/>
          <p:cNvSpPr>
            <a:spLocks noGrp="1"/>
          </p:cNvSpPr>
          <p:nvPr>
            <p:ph idx="1"/>
          </p:nvPr>
        </p:nvSpPr>
        <p:spPr/>
        <p:txBody>
          <a:bodyPr/>
          <a:lstStyle/>
          <a:p>
            <a:pPr>
              <a:buNone/>
            </a:pPr>
            <a:r>
              <a:rPr lang="en-US" altLang="zh-CN" dirty="0" smtClean="0">
                <a:latin typeface="Times New Roman" panose="02020603050405020304" pitchFamily="18" charset="0"/>
                <a:ea typeface="+mj-ea"/>
                <a:cs typeface="Times New Roman" panose="02020603050405020304" pitchFamily="18" charset="0"/>
              </a:rPr>
              <a:t>HTTP/1.1 200 OK</a:t>
            </a:r>
            <a:endParaRPr lang="en-US" altLang="zh-CN" dirty="0" smtClean="0">
              <a:latin typeface="Times New Roman" panose="02020603050405020304" pitchFamily="18" charset="0"/>
              <a:ea typeface="+mj-ea"/>
              <a:cs typeface="Times New Roman" panose="02020603050405020304" pitchFamily="18" charset="0"/>
            </a:endParaRPr>
          </a:p>
          <a:p>
            <a:pPr>
              <a:buNone/>
            </a:pPr>
            <a:r>
              <a:rPr lang="en-US" altLang="zh-CN" dirty="0" smtClean="0">
                <a:latin typeface="Times New Roman" panose="02020603050405020304" pitchFamily="18" charset="0"/>
                <a:ea typeface="+mj-ea"/>
                <a:cs typeface="Times New Roman" panose="02020603050405020304" pitchFamily="18" charset="0"/>
              </a:rPr>
              <a:t>Connection: Close</a:t>
            </a:r>
            <a:endParaRPr lang="en-US" altLang="zh-CN" dirty="0" smtClean="0">
              <a:latin typeface="Times New Roman" panose="02020603050405020304" pitchFamily="18" charset="0"/>
              <a:ea typeface="+mj-ea"/>
              <a:cs typeface="Times New Roman" panose="02020603050405020304" pitchFamily="18" charset="0"/>
            </a:endParaRPr>
          </a:p>
          <a:p>
            <a:pPr>
              <a:buNone/>
            </a:pPr>
            <a:r>
              <a:rPr lang="en-US" altLang="zh-CN" dirty="0" smtClean="0">
                <a:latin typeface="Times New Roman" panose="02020603050405020304" pitchFamily="18" charset="0"/>
                <a:ea typeface="+mj-ea"/>
                <a:cs typeface="Times New Roman" panose="02020603050405020304" pitchFamily="18" charset="0"/>
              </a:rPr>
              <a:t>Date: Thu, 08 May 2014 06:43:16 GMT</a:t>
            </a:r>
            <a:endParaRPr lang="en-US" altLang="zh-CN" dirty="0" smtClean="0">
              <a:latin typeface="Times New Roman" panose="02020603050405020304" pitchFamily="18" charset="0"/>
              <a:ea typeface="+mj-ea"/>
              <a:cs typeface="Times New Roman" panose="02020603050405020304" pitchFamily="18" charset="0"/>
            </a:endParaRPr>
          </a:p>
          <a:p>
            <a:pPr>
              <a:buNone/>
            </a:pPr>
            <a:r>
              <a:rPr lang="en-US" altLang="zh-CN" dirty="0" smtClean="0">
                <a:latin typeface="Times New Roman" panose="02020603050405020304" pitchFamily="18" charset="0"/>
                <a:ea typeface="+mj-ea"/>
                <a:cs typeface="Times New Roman" panose="02020603050405020304" pitchFamily="18" charset="0"/>
              </a:rPr>
              <a:t>Server: Apache-Coyote/1.1</a:t>
            </a:r>
            <a:endParaRPr lang="en-US" altLang="zh-CN" dirty="0" smtClean="0">
              <a:latin typeface="Times New Roman" panose="02020603050405020304" pitchFamily="18" charset="0"/>
              <a:ea typeface="+mj-ea"/>
              <a:cs typeface="Times New Roman" panose="02020603050405020304" pitchFamily="18" charset="0"/>
            </a:endParaRPr>
          </a:p>
          <a:p>
            <a:pPr>
              <a:buNone/>
            </a:pPr>
            <a:r>
              <a:rPr lang="en-US" altLang="zh-CN" dirty="0" smtClean="0">
                <a:latin typeface="Times New Roman" panose="02020603050405020304" pitchFamily="18" charset="0"/>
                <a:ea typeface="+mj-ea"/>
                <a:cs typeface="Times New Roman" panose="02020603050405020304" pitchFamily="18" charset="0"/>
              </a:rPr>
              <a:t>Content-Type: image/</a:t>
            </a:r>
            <a:r>
              <a:rPr lang="en-US" altLang="zh-CN" dirty="0" err="1" smtClean="0">
                <a:latin typeface="Times New Roman" panose="02020603050405020304" pitchFamily="18" charset="0"/>
                <a:ea typeface="+mj-ea"/>
                <a:cs typeface="Times New Roman" panose="02020603050405020304" pitchFamily="18" charset="0"/>
              </a:rPr>
              <a:t>gif;charset</a:t>
            </a:r>
            <a:r>
              <a:rPr lang="en-US" altLang="zh-CN" dirty="0" smtClean="0">
                <a:latin typeface="Times New Roman" panose="02020603050405020304" pitchFamily="18" charset="0"/>
                <a:ea typeface="+mj-ea"/>
                <a:cs typeface="Times New Roman" panose="02020603050405020304" pitchFamily="18" charset="0"/>
              </a:rPr>
              <a:t>=UTF-8</a:t>
            </a:r>
            <a:endParaRPr lang="en-US" altLang="zh-CN" dirty="0" smtClean="0">
              <a:latin typeface="Times New Roman" panose="02020603050405020304" pitchFamily="18" charset="0"/>
              <a:ea typeface="+mj-ea"/>
              <a:cs typeface="Times New Roman" panose="02020603050405020304" pitchFamily="18" charset="0"/>
            </a:endParaRPr>
          </a:p>
          <a:p>
            <a:pPr>
              <a:buNone/>
            </a:pPr>
            <a:r>
              <a:rPr lang="en-US" altLang="zh-CN" dirty="0" smtClean="0">
                <a:latin typeface="Times New Roman" panose="02020603050405020304" pitchFamily="18" charset="0"/>
                <a:ea typeface="+mj-ea"/>
                <a:cs typeface="Times New Roman" panose="02020603050405020304" pitchFamily="18" charset="0"/>
              </a:rPr>
              <a:t>Content-Length: 0</a:t>
            </a:r>
            <a:endParaRPr lang="zh-CN" altLang="en-US" dirty="0">
              <a:latin typeface="Times New Roman" panose="02020603050405020304" pitchFamily="18" charset="0"/>
              <a:ea typeface="+mj-ea"/>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1879129" y="2918982"/>
            <a:ext cx="3128186" cy="405720"/>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15" name="Rectangle 3"/>
          <p:cNvSpPr>
            <a:spLocks noChangeArrowheads="1"/>
          </p:cNvSpPr>
          <p:nvPr/>
        </p:nvSpPr>
        <p:spPr bwMode="auto">
          <a:xfrm>
            <a:off x="1879129" y="2107540"/>
            <a:ext cx="3128186" cy="405720"/>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16" name="Rectangle 4"/>
          <p:cNvSpPr>
            <a:spLocks noChangeArrowheads="1"/>
          </p:cNvSpPr>
          <p:nvPr/>
        </p:nvSpPr>
        <p:spPr bwMode="auto">
          <a:xfrm>
            <a:off x="1879129" y="1703397"/>
            <a:ext cx="4788848" cy="404142"/>
          </a:xfrm>
          <a:prstGeom prst="rect">
            <a:avLst/>
          </a:prstGeom>
          <a:solidFill>
            <a:srgbClr val="FFFF99"/>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17" name="Rectangle 5"/>
          <p:cNvSpPr>
            <a:spLocks noGrp="1" noChangeArrowheads="1"/>
          </p:cNvSpPr>
          <p:nvPr>
            <p:ph type="title"/>
          </p:nvPr>
        </p:nvSpPr>
        <p:spPr>
          <a:xfrm>
            <a:off x="1040091" y="187864"/>
            <a:ext cx="7771390" cy="835122"/>
          </a:xfrm>
        </p:spPr>
        <p:txBody>
          <a:bodyPr/>
          <a:lstStyle/>
          <a:p>
            <a:pPr algn="ctr" eaLnBrk="1" hangingPunct="1"/>
            <a:r>
              <a:rPr lang="en-US" altLang="zh-CN" sz="4000" dirty="0" smtClean="0">
                <a:latin typeface="Times New Roman" panose="02020603050405020304" pitchFamily="18" charset="0"/>
                <a:ea typeface="黑体" panose="02010609060101010101" pitchFamily="2" charset="-122"/>
              </a:rPr>
              <a:t>HTTP </a:t>
            </a:r>
            <a:r>
              <a:rPr lang="zh-CN" altLang="en-US" sz="4000" dirty="0" smtClean="0">
                <a:latin typeface="Times New Roman" panose="02020603050405020304" pitchFamily="18" charset="0"/>
                <a:ea typeface="黑体" panose="02010609060101010101" pitchFamily="2" charset="-122"/>
              </a:rPr>
              <a:t>的报文结构（响应报文</a:t>
            </a:r>
            <a:r>
              <a:rPr lang="zh-CN" altLang="en-US" sz="4000" dirty="0" smtClean="0">
                <a:latin typeface="+mj-ea"/>
                <a:ea typeface="+mj-ea"/>
              </a:rPr>
              <a:t>） </a:t>
            </a:r>
            <a:endParaRPr lang="zh-CN" altLang="en-US" sz="4000" dirty="0" smtClean="0">
              <a:latin typeface="+mj-ea"/>
              <a:ea typeface="+mj-ea"/>
            </a:endParaRPr>
          </a:p>
        </p:txBody>
      </p:sp>
      <p:sp>
        <p:nvSpPr>
          <p:cNvPr id="90118" name="Rectangle 6"/>
          <p:cNvSpPr>
            <a:spLocks noChangeArrowheads="1"/>
          </p:cNvSpPr>
          <p:nvPr/>
        </p:nvSpPr>
        <p:spPr bwMode="auto">
          <a:xfrm>
            <a:off x="4122368" y="2928454"/>
            <a:ext cx="884948" cy="386776"/>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19" name="Rectangle 7"/>
          <p:cNvSpPr>
            <a:spLocks noChangeArrowheads="1"/>
          </p:cNvSpPr>
          <p:nvPr/>
        </p:nvSpPr>
        <p:spPr bwMode="auto">
          <a:xfrm>
            <a:off x="1885462" y="3343645"/>
            <a:ext cx="907110" cy="38519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20" name="Rectangle 8"/>
          <p:cNvSpPr>
            <a:spLocks noChangeArrowheads="1"/>
          </p:cNvSpPr>
          <p:nvPr/>
        </p:nvSpPr>
        <p:spPr bwMode="auto">
          <a:xfrm>
            <a:off x="4122368" y="2117011"/>
            <a:ext cx="884948"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21" name="Rectangle 9"/>
          <p:cNvSpPr>
            <a:spLocks noChangeArrowheads="1"/>
          </p:cNvSpPr>
          <p:nvPr/>
        </p:nvSpPr>
        <p:spPr bwMode="auto">
          <a:xfrm>
            <a:off x="3568285" y="2928453"/>
            <a:ext cx="120315"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22" name="Rectangle 10"/>
          <p:cNvSpPr>
            <a:spLocks noChangeArrowheads="1"/>
          </p:cNvSpPr>
          <p:nvPr/>
        </p:nvSpPr>
        <p:spPr bwMode="auto">
          <a:xfrm>
            <a:off x="3568286" y="2117011"/>
            <a:ext cx="110816" cy="396248"/>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23" name="Line 11"/>
          <p:cNvSpPr>
            <a:spLocks noChangeShapeType="1"/>
          </p:cNvSpPr>
          <p:nvPr/>
        </p:nvSpPr>
        <p:spPr bwMode="auto">
          <a:xfrm>
            <a:off x="3430557"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24" name="Line 12"/>
          <p:cNvSpPr>
            <a:spLocks noChangeShapeType="1"/>
          </p:cNvSpPr>
          <p:nvPr/>
        </p:nvSpPr>
        <p:spPr bwMode="auto">
          <a:xfrm>
            <a:off x="4122367"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25" name="Line 13"/>
          <p:cNvSpPr>
            <a:spLocks noChangeShapeType="1"/>
          </p:cNvSpPr>
          <p:nvPr/>
        </p:nvSpPr>
        <p:spPr bwMode="auto">
          <a:xfrm>
            <a:off x="3568285"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26" name="Rectangle 14"/>
          <p:cNvSpPr>
            <a:spLocks noChangeArrowheads="1"/>
          </p:cNvSpPr>
          <p:nvPr/>
        </p:nvSpPr>
        <p:spPr bwMode="auto">
          <a:xfrm>
            <a:off x="5754534" y="1712869"/>
            <a:ext cx="913443"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27" name="Rectangle 15"/>
          <p:cNvSpPr>
            <a:spLocks noChangeArrowheads="1"/>
          </p:cNvSpPr>
          <p:nvPr/>
        </p:nvSpPr>
        <p:spPr bwMode="auto">
          <a:xfrm>
            <a:off x="4426321" y="1712869"/>
            <a:ext cx="110816"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28" name="Rectangle 16"/>
          <p:cNvSpPr>
            <a:spLocks noChangeArrowheads="1"/>
          </p:cNvSpPr>
          <p:nvPr/>
        </p:nvSpPr>
        <p:spPr bwMode="auto">
          <a:xfrm>
            <a:off x="3098109" y="1712869"/>
            <a:ext cx="110816" cy="394670"/>
          </a:xfrm>
          <a:prstGeom prst="rect">
            <a:avLst/>
          </a:prstGeom>
          <a:solidFill>
            <a:srgbClr val="CCECFF"/>
          </a:solidFill>
          <a:ln w="9525">
            <a:no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29" name="Text Box 17"/>
          <p:cNvSpPr txBox="1">
            <a:spLocks noChangeArrowheads="1"/>
          </p:cNvSpPr>
          <p:nvPr/>
        </p:nvSpPr>
        <p:spPr bwMode="auto">
          <a:xfrm>
            <a:off x="2050103" y="1692346"/>
            <a:ext cx="908484"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版   本</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0130" name="Line 18"/>
          <p:cNvSpPr>
            <a:spLocks noChangeShapeType="1"/>
          </p:cNvSpPr>
          <p:nvPr/>
        </p:nvSpPr>
        <p:spPr bwMode="auto">
          <a:xfrm>
            <a:off x="3098108"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31" name="Line 19"/>
          <p:cNvSpPr>
            <a:spLocks noChangeShapeType="1"/>
          </p:cNvSpPr>
          <p:nvPr/>
        </p:nvSpPr>
        <p:spPr bwMode="auto">
          <a:xfrm>
            <a:off x="3208924"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32" name="Line 20"/>
          <p:cNvSpPr>
            <a:spLocks noChangeShapeType="1"/>
          </p:cNvSpPr>
          <p:nvPr/>
        </p:nvSpPr>
        <p:spPr bwMode="auto">
          <a:xfrm>
            <a:off x="4426320"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33" name="Line 21"/>
          <p:cNvSpPr>
            <a:spLocks noChangeShapeType="1"/>
          </p:cNvSpPr>
          <p:nvPr/>
        </p:nvSpPr>
        <p:spPr bwMode="auto">
          <a:xfrm>
            <a:off x="4537137"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34" name="Line 22"/>
          <p:cNvSpPr>
            <a:spLocks noChangeShapeType="1"/>
          </p:cNvSpPr>
          <p:nvPr/>
        </p:nvSpPr>
        <p:spPr bwMode="auto">
          <a:xfrm>
            <a:off x="5754534" y="1703397"/>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35" name="Text Box 23"/>
          <p:cNvSpPr txBox="1">
            <a:spLocks noChangeArrowheads="1"/>
          </p:cNvSpPr>
          <p:nvPr/>
        </p:nvSpPr>
        <p:spPr bwMode="auto">
          <a:xfrm>
            <a:off x="3338738" y="1678138"/>
            <a:ext cx="95336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状态码</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0136" name="Text Box 24"/>
          <p:cNvSpPr txBox="1">
            <a:spLocks noChangeArrowheads="1"/>
          </p:cNvSpPr>
          <p:nvPr/>
        </p:nvSpPr>
        <p:spPr bwMode="auto">
          <a:xfrm>
            <a:off x="4663784" y="1692346"/>
            <a:ext cx="908484"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短   语</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0137" name="Text Box 25"/>
          <p:cNvSpPr txBox="1">
            <a:spLocks noChangeArrowheads="1"/>
          </p:cNvSpPr>
          <p:nvPr/>
        </p:nvSpPr>
        <p:spPr bwMode="auto">
          <a:xfrm>
            <a:off x="1887043" y="2102803"/>
            <a:ext cx="14663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首部字段名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0138" name="Line 26"/>
          <p:cNvSpPr>
            <a:spLocks noChangeShapeType="1"/>
          </p:cNvSpPr>
          <p:nvPr/>
        </p:nvSpPr>
        <p:spPr bwMode="auto">
          <a:xfrm>
            <a:off x="3430557"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39" name="Line 27"/>
          <p:cNvSpPr>
            <a:spLocks noChangeShapeType="1"/>
          </p:cNvSpPr>
          <p:nvPr/>
        </p:nvSpPr>
        <p:spPr bwMode="auto">
          <a:xfrm>
            <a:off x="4122367"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40" name="Text Box 28"/>
          <p:cNvSpPr txBox="1">
            <a:spLocks noChangeArrowheads="1"/>
          </p:cNvSpPr>
          <p:nvPr/>
        </p:nvSpPr>
        <p:spPr bwMode="auto">
          <a:xfrm>
            <a:off x="5236863" y="2516417"/>
            <a:ext cx="95336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0141" name="Line 29"/>
          <p:cNvSpPr>
            <a:spLocks noChangeShapeType="1"/>
          </p:cNvSpPr>
          <p:nvPr/>
        </p:nvSpPr>
        <p:spPr bwMode="auto">
          <a:xfrm>
            <a:off x="3568285"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42" name="Text Box 30"/>
          <p:cNvSpPr txBox="1">
            <a:spLocks noChangeArrowheads="1"/>
          </p:cNvSpPr>
          <p:nvPr/>
        </p:nvSpPr>
        <p:spPr bwMode="auto">
          <a:xfrm>
            <a:off x="3357735" y="2104382"/>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90143" name="Text Box 31"/>
          <p:cNvSpPr txBox="1">
            <a:spLocks noChangeArrowheads="1"/>
          </p:cNvSpPr>
          <p:nvPr/>
        </p:nvSpPr>
        <p:spPr bwMode="auto">
          <a:xfrm>
            <a:off x="3690184" y="2110697"/>
            <a:ext cx="440407"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0144" name="Text Box 32"/>
          <p:cNvSpPr txBox="1">
            <a:spLocks noChangeArrowheads="1"/>
          </p:cNvSpPr>
          <p:nvPr/>
        </p:nvSpPr>
        <p:spPr bwMode="auto">
          <a:xfrm>
            <a:off x="1882295" y="2906352"/>
            <a:ext cx="146632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首部字段名</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0145" name="Text Box 33"/>
          <p:cNvSpPr txBox="1">
            <a:spLocks noChangeArrowheads="1"/>
          </p:cNvSpPr>
          <p:nvPr/>
        </p:nvSpPr>
        <p:spPr bwMode="auto">
          <a:xfrm>
            <a:off x="3713930" y="2918981"/>
            <a:ext cx="440407"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0146" name="Text Box 34"/>
          <p:cNvSpPr txBox="1">
            <a:spLocks noChangeArrowheads="1"/>
          </p:cNvSpPr>
          <p:nvPr/>
        </p:nvSpPr>
        <p:spPr bwMode="auto">
          <a:xfrm>
            <a:off x="3319741" y="3534667"/>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90147" name="Text Box 35"/>
          <p:cNvSpPr txBox="1">
            <a:spLocks noChangeArrowheads="1"/>
          </p:cNvSpPr>
          <p:nvPr/>
        </p:nvSpPr>
        <p:spPr bwMode="auto">
          <a:xfrm rot="-5400000">
            <a:off x="2626194" y="2543089"/>
            <a:ext cx="440407"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90148" name="AutoShape 36"/>
          <p:cNvSpPr/>
          <p:nvPr/>
        </p:nvSpPr>
        <p:spPr bwMode="auto">
          <a:xfrm>
            <a:off x="5076971" y="2159636"/>
            <a:ext cx="221633" cy="1165066"/>
          </a:xfrm>
          <a:prstGeom prst="rightBrace">
            <a:avLst>
              <a:gd name="adj1" fmla="val 43929"/>
              <a:gd name="adj2" fmla="val 50000"/>
            </a:avLst>
          </a:prstGeom>
          <a:noFill/>
          <a:ln w="19050">
            <a:solidFill>
              <a:srgbClr val="333399"/>
            </a:solidFill>
            <a:round/>
          </a:ln>
        </p:spPr>
        <p:txBody>
          <a:bodyPr wrap="none" lIns="91074" tIns="45537" rIns="91074" bIns="45537" anchor="ctr"/>
          <a:lstStyle/>
          <a:p>
            <a:endParaRPr lang="zh-CN" altLang="en-US" dirty="0">
              <a:ea typeface="黑体" panose="02010609060101010101" pitchFamily="2" charset="-122"/>
            </a:endParaRPr>
          </a:p>
        </p:txBody>
      </p:sp>
      <p:sp>
        <p:nvSpPr>
          <p:cNvPr id="90149" name="Rectangle 37"/>
          <p:cNvSpPr>
            <a:spLocks noChangeArrowheads="1"/>
          </p:cNvSpPr>
          <p:nvPr/>
        </p:nvSpPr>
        <p:spPr bwMode="auto">
          <a:xfrm>
            <a:off x="1879129" y="3728844"/>
            <a:ext cx="4983568" cy="912477"/>
          </a:xfrm>
          <a:prstGeom prst="rect">
            <a:avLst/>
          </a:prstGeom>
          <a:solidFill>
            <a:srgbClr val="FFCCFF"/>
          </a:solidFill>
          <a:ln w="9525">
            <a:solidFill>
              <a:schemeClr val="tx1"/>
            </a:solidFill>
            <a:miter lim="800000"/>
          </a:ln>
        </p:spPr>
        <p:txBody>
          <a:bodyPr wrap="none" lIns="91074" tIns="45537" rIns="91074" bIns="45537" anchor="ctr"/>
          <a:lstStyle/>
          <a:p>
            <a:endParaRPr lang="zh-CN" altLang="en-US" dirty="0">
              <a:ea typeface="黑体" panose="02010609060101010101" pitchFamily="2" charset="-122"/>
            </a:endParaRPr>
          </a:p>
        </p:txBody>
      </p:sp>
      <p:sp>
        <p:nvSpPr>
          <p:cNvPr id="90150" name="Text Box 38"/>
          <p:cNvSpPr txBox="1">
            <a:spLocks noChangeArrowheads="1"/>
          </p:cNvSpPr>
          <p:nvPr/>
        </p:nvSpPr>
        <p:spPr bwMode="auto">
          <a:xfrm>
            <a:off x="2945888" y="3821987"/>
            <a:ext cx="2748731" cy="707517"/>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实体主体</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（有些响应报文不用）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0151" name="Text Box 39"/>
          <p:cNvSpPr txBox="1">
            <a:spLocks noChangeArrowheads="1"/>
          </p:cNvSpPr>
          <p:nvPr/>
        </p:nvSpPr>
        <p:spPr bwMode="auto">
          <a:xfrm>
            <a:off x="6631566" y="1692346"/>
            <a:ext cx="95336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状态行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0152" name="Line 40"/>
          <p:cNvSpPr>
            <a:spLocks noChangeShapeType="1"/>
          </p:cNvSpPr>
          <p:nvPr/>
        </p:nvSpPr>
        <p:spPr bwMode="auto">
          <a:xfrm>
            <a:off x="1879129" y="2513260"/>
            <a:ext cx="0" cy="405721"/>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53" name="Line 41"/>
          <p:cNvSpPr>
            <a:spLocks noChangeShapeType="1"/>
          </p:cNvSpPr>
          <p:nvPr/>
        </p:nvSpPr>
        <p:spPr bwMode="auto">
          <a:xfrm>
            <a:off x="1879129" y="3324701"/>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54" name="Line 42"/>
          <p:cNvSpPr>
            <a:spLocks noChangeShapeType="1"/>
          </p:cNvSpPr>
          <p:nvPr/>
        </p:nvSpPr>
        <p:spPr bwMode="auto">
          <a:xfrm>
            <a:off x="2792571" y="3324701"/>
            <a:ext cx="0" cy="404142"/>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55" name="Line 43"/>
          <p:cNvSpPr>
            <a:spLocks noChangeShapeType="1"/>
          </p:cNvSpPr>
          <p:nvPr/>
        </p:nvSpPr>
        <p:spPr bwMode="auto">
          <a:xfrm>
            <a:off x="5007315" y="2513260"/>
            <a:ext cx="0" cy="405721"/>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56" name="Text Box 44"/>
          <p:cNvSpPr txBox="1">
            <a:spLocks noChangeArrowheads="1"/>
          </p:cNvSpPr>
          <p:nvPr/>
        </p:nvSpPr>
        <p:spPr bwMode="auto">
          <a:xfrm>
            <a:off x="3440056" y="1046666"/>
            <a:ext cx="69688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空格</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0157" name="Text Box 45"/>
          <p:cNvSpPr txBox="1">
            <a:spLocks noChangeArrowheads="1"/>
          </p:cNvSpPr>
          <p:nvPr/>
        </p:nvSpPr>
        <p:spPr bwMode="auto">
          <a:xfrm>
            <a:off x="5371426" y="1046666"/>
            <a:ext cx="1209849"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回车换行</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0158" name="Line 46"/>
          <p:cNvSpPr>
            <a:spLocks noChangeShapeType="1"/>
          </p:cNvSpPr>
          <p:nvPr/>
        </p:nvSpPr>
        <p:spPr bwMode="auto">
          <a:xfrm>
            <a:off x="4047963" y="1398711"/>
            <a:ext cx="406854"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90159" name="Line 47"/>
          <p:cNvSpPr>
            <a:spLocks noChangeShapeType="1"/>
          </p:cNvSpPr>
          <p:nvPr/>
        </p:nvSpPr>
        <p:spPr bwMode="auto">
          <a:xfrm flipH="1">
            <a:off x="3125020" y="1398711"/>
            <a:ext cx="443265"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90160" name="Line 48"/>
          <p:cNvSpPr>
            <a:spLocks noChangeShapeType="1"/>
          </p:cNvSpPr>
          <p:nvPr/>
        </p:nvSpPr>
        <p:spPr bwMode="auto">
          <a:xfrm>
            <a:off x="5966668" y="1398711"/>
            <a:ext cx="221633" cy="304686"/>
          </a:xfrm>
          <a:prstGeom prst="line">
            <a:avLst/>
          </a:prstGeom>
          <a:noFill/>
          <a:ln w="19050">
            <a:solidFill>
              <a:srgbClr val="333399"/>
            </a:solidFill>
            <a:round/>
            <a:tailEnd type="triangle" w="sm" len="med"/>
          </a:ln>
        </p:spPr>
        <p:txBody>
          <a:bodyPr wrap="none" lIns="91074" tIns="45537" rIns="91074" bIns="45537" anchor="ctr"/>
          <a:lstStyle/>
          <a:p>
            <a:endParaRPr lang="zh-CN" altLang="en-US" dirty="0">
              <a:ea typeface="黑体" panose="02010609060101010101" pitchFamily="2" charset="-122"/>
            </a:endParaRPr>
          </a:p>
        </p:txBody>
      </p:sp>
      <p:sp>
        <p:nvSpPr>
          <p:cNvPr id="90161" name="Line 49"/>
          <p:cNvSpPr>
            <a:spLocks noChangeShapeType="1"/>
          </p:cNvSpPr>
          <p:nvPr/>
        </p:nvSpPr>
        <p:spPr bwMode="auto">
          <a:xfrm>
            <a:off x="3679102" y="2918982"/>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62" name="Line 50"/>
          <p:cNvSpPr>
            <a:spLocks noChangeShapeType="1"/>
          </p:cNvSpPr>
          <p:nvPr/>
        </p:nvSpPr>
        <p:spPr bwMode="auto">
          <a:xfrm>
            <a:off x="3679102" y="2107540"/>
            <a:ext cx="0" cy="405720"/>
          </a:xfrm>
          <a:prstGeom prst="line">
            <a:avLst/>
          </a:prstGeom>
          <a:noFill/>
          <a:ln w="9525">
            <a:solidFill>
              <a:schemeClr val="tx1"/>
            </a:solidFill>
            <a:round/>
          </a:ln>
        </p:spPr>
        <p:txBody>
          <a:bodyPr wrap="none" lIns="91074" tIns="45537" rIns="91074" bIns="45537" anchor="ctr"/>
          <a:lstStyle/>
          <a:p>
            <a:endParaRPr lang="zh-CN" altLang="en-US" dirty="0">
              <a:ea typeface="黑体" panose="02010609060101010101" pitchFamily="2" charset="-122"/>
            </a:endParaRPr>
          </a:p>
        </p:txBody>
      </p:sp>
      <p:sp>
        <p:nvSpPr>
          <p:cNvPr id="90163" name="Text Box 51"/>
          <p:cNvSpPr txBox="1">
            <a:spLocks noChangeArrowheads="1"/>
          </p:cNvSpPr>
          <p:nvPr/>
        </p:nvSpPr>
        <p:spPr bwMode="auto">
          <a:xfrm>
            <a:off x="3357735" y="2920560"/>
            <a:ext cx="268886" cy="399740"/>
          </a:xfrm>
          <a:prstGeom prst="rect">
            <a:avLst/>
          </a:prstGeom>
          <a:noFill/>
          <a:ln w="9525">
            <a:noFill/>
            <a:miter lim="800000"/>
          </a:ln>
        </p:spPr>
        <p:txBody>
          <a:bodyPr wrap="none" lIns="91074" tIns="45537" rIns="91074" bIns="45537">
            <a:spAutoFit/>
          </a:bodyPr>
          <a:lstStyle/>
          <a:p>
            <a:r>
              <a:rPr kumimoji="1" lang="en-US" altLang="zh-CN" sz="2000" b="1" dirty="0">
                <a:solidFill>
                  <a:srgbClr val="333399"/>
                </a:solidFill>
                <a:latin typeface="Arial" panose="020B0604020202020204" pitchFamily="34" charset="0"/>
                <a:ea typeface="黑体" panose="02010609060101010101" pitchFamily="2" charset="-122"/>
              </a:rPr>
              <a:t>:</a:t>
            </a:r>
            <a:endParaRPr kumimoji="1" lang="en-US" altLang="zh-CN" sz="2000" b="1" dirty="0">
              <a:solidFill>
                <a:srgbClr val="333399"/>
              </a:solidFill>
              <a:latin typeface="Arial" panose="020B0604020202020204" pitchFamily="34" charset="0"/>
              <a:ea typeface="黑体" panose="02010609060101010101" pitchFamily="2" charset="-122"/>
            </a:endParaRPr>
          </a:p>
        </p:txBody>
      </p:sp>
      <p:sp>
        <p:nvSpPr>
          <p:cNvPr id="90164" name="Text Box 52"/>
          <p:cNvSpPr txBox="1">
            <a:spLocks noChangeArrowheads="1"/>
          </p:cNvSpPr>
          <p:nvPr/>
        </p:nvSpPr>
        <p:spPr bwMode="auto">
          <a:xfrm>
            <a:off x="5713373" y="1692346"/>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0165" name="Text Box 53"/>
          <p:cNvSpPr txBox="1">
            <a:spLocks noChangeArrowheads="1"/>
          </p:cNvSpPr>
          <p:nvPr/>
        </p:nvSpPr>
        <p:spPr bwMode="auto">
          <a:xfrm>
            <a:off x="4136615" y="2926874"/>
            <a:ext cx="879811" cy="399740"/>
          </a:xfrm>
          <a:prstGeom prst="rect">
            <a:avLst/>
          </a:prstGeom>
          <a:noFill/>
          <a:ln w="9525">
            <a:noFill/>
            <a:miter lim="800000"/>
          </a:ln>
        </p:spPr>
        <p:txBody>
          <a:bodyPr wrap="squar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0166" name="Text Box 54"/>
          <p:cNvSpPr txBox="1">
            <a:spLocks noChangeArrowheads="1"/>
          </p:cNvSpPr>
          <p:nvPr/>
        </p:nvSpPr>
        <p:spPr bwMode="auto">
          <a:xfrm>
            <a:off x="4142948" y="2121747"/>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0167" name="Text Box 55"/>
          <p:cNvSpPr txBox="1">
            <a:spLocks noChangeArrowheads="1"/>
          </p:cNvSpPr>
          <p:nvPr/>
        </p:nvSpPr>
        <p:spPr bwMode="auto">
          <a:xfrm>
            <a:off x="1882295" y="3316809"/>
            <a:ext cx="855586"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CRLF</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0168" name="Text Box 56"/>
          <p:cNvSpPr txBox="1">
            <a:spLocks noChangeArrowheads="1"/>
          </p:cNvSpPr>
          <p:nvPr/>
        </p:nvSpPr>
        <p:spPr bwMode="auto">
          <a:xfrm>
            <a:off x="538251" y="4770773"/>
            <a:ext cx="8186160" cy="1384625"/>
          </a:xfrm>
          <a:prstGeom prst="rect">
            <a:avLst/>
          </a:prstGeom>
          <a:noFill/>
          <a:ln w="9525">
            <a:noFill/>
            <a:miter lim="800000"/>
          </a:ln>
        </p:spPr>
        <p:txBody>
          <a:bodyPr lIns="91074" tIns="45537" rIns="91074" bIns="45537">
            <a:spAutoFit/>
          </a:bodyPr>
          <a:lstStyle/>
          <a:p>
            <a:r>
              <a:rPr lang="zh-CN" altLang="en-US" sz="2800" dirty="0">
                <a:solidFill>
                  <a:srgbClr val="333399"/>
                </a:solidFill>
                <a:latin typeface="黑体" panose="02010609060101010101" pitchFamily="2" charset="-122"/>
                <a:ea typeface="黑体" panose="02010609060101010101" pitchFamily="2" charset="-122"/>
              </a:rPr>
              <a:t>响应报文的开始行是</a:t>
            </a:r>
            <a:r>
              <a:rPr lang="zh-CN" altLang="en-US" sz="2800" dirty="0">
                <a:solidFill>
                  <a:schemeClr val="hlink"/>
                </a:solidFill>
                <a:latin typeface="黑体" panose="02010609060101010101" pitchFamily="2" charset="-122"/>
                <a:ea typeface="黑体" panose="02010609060101010101" pitchFamily="2" charset="-122"/>
              </a:rPr>
              <a:t>状态行</a:t>
            </a:r>
            <a:r>
              <a:rPr lang="zh-CN" altLang="en-US" sz="2800" dirty="0">
                <a:solidFill>
                  <a:srgbClr val="333399"/>
                </a:solidFill>
                <a:latin typeface="Arial" panose="020B0604020202020204" pitchFamily="34" charset="0"/>
                <a:ea typeface="黑体" panose="02010609060101010101" pitchFamily="2" charset="-122"/>
              </a:rPr>
              <a:t>。</a:t>
            </a:r>
            <a:endParaRPr lang="zh-CN" altLang="en-US" sz="2800" dirty="0">
              <a:solidFill>
                <a:srgbClr val="333399"/>
              </a:solidFill>
              <a:latin typeface="Arial" panose="020B0604020202020204" pitchFamily="34" charset="0"/>
              <a:ea typeface="黑体" panose="02010609060101010101" pitchFamily="2" charset="-122"/>
            </a:endParaRPr>
          </a:p>
          <a:p>
            <a:r>
              <a:rPr lang="zh-CN" altLang="en-US" sz="2800" dirty="0">
                <a:solidFill>
                  <a:srgbClr val="333399"/>
                </a:solidFill>
                <a:latin typeface="Arial" panose="020B0604020202020204" pitchFamily="34" charset="0"/>
                <a:ea typeface="黑体" panose="02010609060101010101" pitchFamily="2" charset="-122"/>
              </a:rPr>
              <a:t>状态行包括三项内容，即 </a:t>
            </a:r>
            <a:r>
              <a:rPr lang="en-US" altLang="zh-CN" sz="2800" dirty="0">
                <a:solidFill>
                  <a:schemeClr val="hlink"/>
                </a:solidFill>
                <a:latin typeface="Arial" panose="020B0604020202020204" pitchFamily="34" charset="0"/>
                <a:ea typeface="黑体" panose="02010609060101010101" pitchFamily="2" charset="-122"/>
              </a:rPr>
              <a:t>HTTP </a:t>
            </a:r>
            <a:r>
              <a:rPr lang="zh-CN" altLang="en-US" sz="2800" dirty="0">
                <a:solidFill>
                  <a:schemeClr val="hlink"/>
                </a:solidFill>
                <a:latin typeface="Arial" panose="020B0604020202020204" pitchFamily="34" charset="0"/>
                <a:ea typeface="黑体" panose="02010609060101010101" pitchFamily="2" charset="-122"/>
              </a:rPr>
              <a:t>的版本</a:t>
            </a:r>
            <a:r>
              <a:rPr lang="zh-CN" altLang="en-US" sz="2800" dirty="0">
                <a:solidFill>
                  <a:srgbClr val="333399"/>
                </a:solidFill>
                <a:latin typeface="Arial" panose="020B0604020202020204" pitchFamily="34" charset="0"/>
                <a:ea typeface="黑体" panose="02010609060101010101" pitchFamily="2" charset="-122"/>
              </a:rPr>
              <a:t>，</a:t>
            </a:r>
            <a:r>
              <a:rPr lang="zh-CN" altLang="en-US" sz="2800" dirty="0">
                <a:solidFill>
                  <a:schemeClr val="hlink"/>
                </a:solidFill>
                <a:latin typeface="Arial" panose="020B0604020202020204" pitchFamily="34" charset="0"/>
                <a:ea typeface="黑体" panose="02010609060101010101" pitchFamily="2" charset="-122"/>
              </a:rPr>
              <a:t>状态码</a:t>
            </a:r>
            <a:r>
              <a:rPr lang="zh-CN" altLang="en-US" sz="2800" dirty="0">
                <a:solidFill>
                  <a:srgbClr val="333399"/>
                </a:solidFill>
                <a:latin typeface="Arial" panose="020B0604020202020204" pitchFamily="34" charset="0"/>
                <a:ea typeface="黑体" panose="02010609060101010101" pitchFamily="2" charset="-122"/>
              </a:rPr>
              <a:t>，以及解释状态码的</a:t>
            </a:r>
            <a:r>
              <a:rPr lang="zh-CN" altLang="en-US" sz="2800" dirty="0">
                <a:solidFill>
                  <a:schemeClr val="hlink"/>
                </a:solidFill>
                <a:latin typeface="Arial" panose="020B0604020202020204" pitchFamily="34" charset="0"/>
                <a:ea typeface="黑体" panose="02010609060101010101" pitchFamily="2" charset="-122"/>
              </a:rPr>
              <a:t>简单短语</a:t>
            </a:r>
            <a:r>
              <a:rPr lang="zh-CN" altLang="en-US" sz="2800" dirty="0">
                <a:solidFill>
                  <a:srgbClr val="333399"/>
                </a:solidFill>
                <a:latin typeface="Arial" panose="020B0604020202020204" pitchFamily="34" charset="0"/>
                <a:ea typeface="黑体" panose="02010609060101010101" pitchFamily="2" charset="-122"/>
              </a:rPr>
              <a:t>。</a:t>
            </a:r>
            <a:r>
              <a:rPr lang="zh-CN" altLang="en-US" sz="2800" dirty="0">
                <a:ea typeface="黑体" panose="02010609060101010101" pitchFamily="2" charset="-122"/>
              </a:rPr>
              <a:t> </a:t>
            </a:r>
            <a:endParaRPr lang="zh-CN" altLang="en-US" sz="2800" dirty="0">
              <a:ea typeface="黑体" panose="02010609060101010101" pitchFamily="2" charset="-122"/>
            </a:endParaRPr>
          </a:p>
        </p:txBody>
      </p:sp>
      <p:grpSp>
        <p:nvGrpSpPr>
          <p:cNvPr id="2" name="Group 58"/>
          <p:cNvGrpSpPr/>
          <p:nvPr/>
        </p:nvGrpSpPr>
        <p:grpSpPr bwMode="auto">
          <a:xfrm>
            <a:off x="373609" y="1619727"/>
            <a:ext cx="7847379" cy="573062"/>
            <a:chOff x="236" y="1026"/>
            <a:chExt cx="4957" cy="363"/>
          </a:xfrm>
        </p:grpSpPr>
        <p:sp>
          <p:nvSpPr>
            <p:cNvPr id="90170" name="Rectangle 59"/>
            <p:cNvSpPr>
              <a:spLocks noChangeArrowheads="1"/>
            </p:cNvSpPr>
            <p:nvPr/>
          </p:nvSpPr>
          <p:spPr bwMode="auto">
            <a:xfrm>
              <a:off x="1111" y="1026"/>
              <a:ext cx="4082" cy="363"/>
            </a:xfrm>
            <a:prstGeom prst="rect">
              <a:avLst/>
            </a:prstGeom>
            <a:noFill/>
            <a:ln w="57150">
              <a:solidFill>
                <a:schemeClr val="hlink"/>
              </a:solidFill>
              <a:miter lim="800000"/>
            </a:ln>
          </p:spPr>
          <p:txBody>
            <a:bodyPr wrap="none" anchor="ctr"/>
            <a:lstStyle/>
            <a:p>
              <a:endParaRPr lang="zh-CN" altLang="en-US" dirty="0">
                <a:ea typeface="黑体" panose="02010609060101010101" pitchFamily="2" charset="-122"/>
              </a:endParaRPr>
            </a:p>
          </p:txBody>
        </p:sp>
        <p:sp>
          <p:nvSpPr>
            <p:cNvPr id="90171" name="Text Box 60"/>
            <p:cNvSpPr txBox="1">
              <a:spLocks noChangeArrowheads="1"/>
            </p:cNvSpPr>
            <p:nvPr/>
          </p:nvSpPr>
          <p:spPr bwMode="auto">
            <a:xfrm>
              <a:off x="236" y="1027"/>
              <a:ext cx="797" cy="331"/>
            </a:xfrm>
            <a:prstGeom prst="rect">
              <a:avLst/>
            </a:prstGeom>
            <a:noFill/>
            <a:ln w="9525">
              <a:noFill/>
              <a:miter lim="800000"/>
            </a:ln>
          </p:spPr>
          <p:txBody>
            <a:bodyPr wrap="none">
              <a:spAutoFit/>
            </a:bodyPr>
            <a:lstStyle/>
            <a:p>
              <a:r>
                <a:rPr lang="zh-CN" altLang="en-US" sz="2800" dirty="0">
                  <a:solidFill>
                    <a:srgbClr val="333399"/>
                  </a:solidFill>
                  <a:ea typeface="黑体" panose="02010609060101010101" pitchFamily="2" charset="-122"/>
                </a:rPr>
                <a:t>开始行</a:t>
              </a:r>
              <a:endParaRPr lang="zh-CN" altLang="en-US" sz="2800" dirty="0">
                <a:solidFill>
                  <a:srgbClr val="333399"/>
                </a:solidFill>
                <a:ea typeface="黑体" panose="02010609060101010101" pitchFamily="2" charset="-122"/>
              </a:endParaRPr>
            </a:p>
          </p:txBody>
        </p:sp>
      </p:grpSp>
      <p:sp>
        <p:nvSpPr>
          <p:cNvPr id="60" name="灯片编号占位符 59"/>
          <p:cNvSpPr>
            <a:spLocks noGrp="1"/>
          </p:cNvSpPr>
          <p:nvPr>
            <p:ph type="sldNum" sz="quarter" idx="12"/>
          </p:nvPr>
        </p:nvSpPr>
        <p:spPr/>
        <p:txBody>
          <a:bodyPr/>
          <a:lstStyle/>
          <a:p>
            <a:fld id="{B6F15528-21DE-4FAA-801E-634DDDAF4B2B}" type="slidenum">
              <a:rPr lang="en-US" smtClean="0"/>
            </a:fld>
            <a:endParaRPr lang="en-US"/>
          </a:p>
        </p:txBody>
      </p:sp>
      <p:sp>
        <p:nvSpPr>
          <p:cNvPr id="61" name="页脚占位符 60"/>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repeatCount="3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a:xfrm>
            <a:off x="753551" y="784605"/>
            <a:ext cx="7771391" cy="835122"/>
          </a:xfrm>
        </p:spPr>
        <p:txBody>
          <a:bodyPr/>
          <a:lstStyle/>
          <a:p>
            <a:pPr algn="ctr" eaLnBrk="1" hangingPunct="1"/>
            <a:r>
              <a:rPr lang="zh-CN" altLang="en-US" sz="4000" dirty="0" smtClean="0">
                <a:latin typeface="黑体" panose="02010609060101010101" pitchFamily="2" charset="-122"/>
                <a:ea typeface="黑体" panose="02010609060101010101" pitchFamily="2" charset="-122"/>
              </a:rPr>
              <a:t>状态码都是三位数字 </a:t>
            </a:r>
            <a:endParaRPr lang="zh-CN" altLang="en-US" sz="4000" dirty="0" smtClean="0">
              <a:latin typeface="黑体" panose="02010609060101010101" pitchFamily="2" charset="-122"/>
              <a:ea typeface="黑体" panose="02010609060101010101" pitchFamily="2" charset="-122"/>
            </a:endParaRPr>
          </a:p>
        </p:txBody>
      </p:sp>
      <p:sp>
        <p:nvSpPr>
          <p:cNvPr id="91140" name="Rectangle 111"/>
          <p:cNvSpPr>
            <a:spLocks noGrp="1" noChangeArrowheads="1"/>
          </p:cNvSpPr>
          <p:nvPr>
            <p:ph type="body" idx="1"/>
          </p:nvPr>
        </p:nvSpPr>
        <p:spPr>
          <a:xfrm>
            <a:off x="1040091" y="2039655"/>
            <a:ext cx="7750810" cy="4091940"/>
          </a:xfrm>
        </p:spPr>
        <p:txBody>
          <a:bodyPr>
            <a:noAutofit/>
          </a:bodyPr>
          <a:lstStyle/>
          <a:p>
            <a:pPr>
              <a:lnSpc>
                <a:spcPct val="90000"/>
              </a:lnSpc>
            </a:pPr>
            <a:r>
              <a:rPr lang="en-US" altLang="zh-CN" sz="2800" dirty="0" smtClean="0">
                <a:latin typeface="Times New Roman" panose="02020603050405020304" pitchFamily="18" charset="0"/>
                <a:ea typeface="黑体" panose="02010609060101010101" pitchFamily="2" charset="-122"/>
              </a:rPr>
              <a:t>1xx </a:t>
            </a:r>
            <a:r>
              <a:rPr lang="zh-CN" altLang="en-US" sz="2800" dirty="0" smtClean="0">
                <a:latin typeface="Times New Roman" panose="02020603050405020304" pitchFamily="18" charset="0"/>
                <a:ea typeface="黑体" panose="02010609060101010101" pitchFamily="2" charset="-122"/>
              </a:rPr>
              <a:t>表示通知信息的，如请求收到了或正在进行处理。</a:t>
            </a:r>
            <a:endParaRPr lang="zh-CN" altLang="en-US" sz="2800" dirty="0" smtClean="0">
              <a:latin typeface="Times New Roman" panose="02020603050405020304" pitchFamily="18" charset="0"/>
              <a:ea typeface="黑体" panose="02010609060101010101" pitchFamily="2" charset="-122"/>
            </a:endParaRPr>
          </a:p>
          <a:p>
            <a:pPr>
              <a:lnSpc>
                <a:spcPct val="90000"/>
              </a:lnSpc>
            </a:pPr>
            <a:r>
              <a:rPr lang="en-US" altLang="zh-CN" sz="2800" dirty="0" smtClean="0">
                <a:latin typeface="Times New Roman" panose="02020603050405020304" pitchFamily="18" charset="0"/>
                <a:ea typeface="黑体" panose="02010609060101010101" pitchFamily="2" charset="-122"/>
              </a:rPr>
              <a:t>2xx </a:t>
            </a:r>
            <a:r>
              <a:rPr lang="zh-CN" altLang="en-US" sz="2800" dirty="0" smtClean="0">
                <a:latin typeface="Times New Roman" panose="02020603050405020304" pitchFamily="18" charset="0"/>
                <a:ea typeface="黑体" panose="02010609060101010101" pitchFamily="2" charset="-122"/>
              </a:rPr>
              <a:t>表示成功，如接受或知道了。</a:t>
            </a:r>
            <a:endParaRPr lang="zh-CN" altLang="en-US" sz="2800" dirty="0" smtClean="0">
              <a:latin typeface="Times New Roman" panose="02020603050405020304" pitchFamily="18" charset="0"/>
              <a:ea typeface="黑体" panose="02010609060101010101" pitchFamily="2" charset="-122"/>
            </a:endParaRPr>
          </a:p>
          <a:p>
            <a:pPr>
              <a:lnSpc>
                <a:spcPct val="90000"/>
              </a:lnSpc>
            </a:pPr>
            <a:r>
              <a:rPr lang="en-US" altLang="zh-CN" sz="2800" dirty="0" smtClean="0">
                <a:latin typeface="Times New Roman" panose="02020603050405020304" pitchFamily="18" charset="0"/>
                <a:ea typeface="黑体" panose="02010609060101010101" pitchFamily="2" charset="-122"/>
              </a:rPr>
              <a:t>3xx </a:t>
            </a:r>
            <a:r>
              <a:rPr lang="zh-CN" altLang="en-US" sz="2800" dirty="0" smtClean="0">
                <a:latin typeface="Times New Roman" panose="02020603050405020304" pitchFamily="18" charset="0"/>
                <a:ea typeface="黑体" panose="02010609060101010101" pitchFamily="2" charset="-122"/>
              </a:rPr>
              <a:t>表示重定向，表示要完成请求还必须采取进一步的行动。</a:t>
            </a:r>
            <a:endParaRPr lang="zh-CN" altLang="en-US" sz="2800" dirty="0" smtClean="0">
              <a:latin typeface="Times New Roman" panose="02020603050405020304" pitchFamily="18" charset="0"/>
              <a:ea typeface="黑体" panose="02010609060101010101" pitchFamily="2" charset="-122"/>
            </a:endParaRPr>
          </a:p>
          <a:p>
            <a:pPr>
              <a:lnSpc>
                <a:spcPct val="90000"/>
              </a:lnSpc>
            </a:pPr>
            <a:r>
              <a:rPr lang="en-US" altLang="zh-CN" sz="2800" dirty="0" smtClean="0">
                <a:latin typeface="Times New Roman" panose="02020603050405020304" pitchFamily="18" charset="0"/>
                <a:ea typeface="黑体" panose="02010609060101010101" pitchFamily="2" charset="-122"/>
              </a:rPr>
              <a:t>4xx </a:t>
            </a:r>
            <a:r>
              <a:rPr lang="zh-CN" altLang="en-US" sz="2800" dirty="0" smtClean="0">
                <a:latin typeface="Times New Roman" panose="02020603050405020304" pitchFamily="18" charset="0"/>
                <a:ea typeface="黑体" panose="02010609060101010101" pitchFamily="2" charset="-122"/>
              </a:rPr>
              <a:t>表示客户的差错，如请求中有错误的语法或不能完成。</a:t>
            </a:r>
            <a:endParaRPr lang="zh-CN" altLang="en-US" sz="2800" dirty="0" smtClean="0">
              <a:latin typeface="Times New Roman" panose="02020603050405020304" pitchFamily="18" charset="0"/>
              <a:ea typeface="黑体" panose="02010609060101010101" pitchFamily="2" charset="-122"/>
            </a:endParaRPr>
          </a:p>
          <a:p>
            <a:pPr>
              <a:lnSpc>
                <a:spcPct val="90000"/>
              </a:lnSpc>
            </a:pPr>
            <a:r>
              <a:rPr lang="en-US" altLang="zh-CN" sz="2800" dirty="0" smtClean="0">
                <a:latin typeface="Times New Roman" panose="02020603050405020304" pitchFamily="18" charset="0"/>
                <a:ea typeface="黑体" panose="02010609060101010101" pitchFamily="2" charset="-122"/>
              </a:rPr>
              <a:t>5xx </a:t>
            </a:r>
            <a:r>
              <a:rPr lang="zh-CN" altLang="en-US" sz="2800" dirty="0" smtClean="0">
                <a:latin typeface="Times New Roman" panose="02020603050405020304" pitchFamily="18" charset="0"/>
                <a:ea typeface="黑体" panose="02010609060101010101" pitchFamily="2" charset="-122"/>
              </a:rPr>
              <a:t>表示服务器的差错，如服务器失效无法完成请求。</a:t>
            </a:r>
            <a:endParaRPr lang="zh-CN" altLang="en-US" sz="2800"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1579924" y="44203"/>
            <a:ext cx="6498586" cy="620422"/>
          </a:xfrm>
        </p:spPr>
        <p:txBody>
          <a:bodyPr/>
          <a:lstStyle/>
          <a:p>
            <a:pPr algn="ctr" eaLnBrk="1" hangingPunct="1"/>
            <a:r>
              <a:rPr lang="zh-CN" altLang="en-US" sz="3200" dirty="0" smtClean="0">
                <a:latin typeface="黑体" panose="02010609060101010101" pitchFamily="2" charset="-122"/>
                <a:ea typeface="黑体" panose="02010609060101010101" pitchFamily="2" charset="-122"/>
              </a:rPr>
              <a:t>因特网的域名空间 </a:t>
            </a:r>
            <a:endParaRPr lang="zh-CN" altLang="en-US" sz="3200" dirty="0" smtClean="0">
              <a:latin typeface="黑体" panose="02010609060101010101" pitchFamily="2" charset="-122"/>
              <a:ea typeface="黑体" panose="02010609060101010101" pitchFamily="2" charset="-122"/>
            </a:endParaRPr>
          </a:p>
        </p:txBody>
      </p:sp>
      <p:sp>
        <p:nvSpPr>
          <p:cNvPr id="26627" name="Rectangle 122"/>
          <p:cNvSpPr>
            <a:spLocks noChangeArrowheads="1"/>
          </p:cNvSpPr>
          <p:nvPr/>
        </p:nvSpPr>
        <p:spPr bwMode="auto">
          <a:xfrm>
            <a:off x="4901248" y="680412"/>
            <a:ext cx="509755" cy="435716"/>
          </a:xfrm>
          <a:prstGeom prst="rect">
            <a:avLst/>
          </a:prstGeom>
          <a:solidFill>
            <a:schemeClr val="bg1"/>
          </a:solidFill>
          <a:ln w="19050">
            <a:noFill/>
            <a:miter lim="800000"/>
          </a:ln>
        </p:spPr>
        <p:txBody>
          <a:bodyPr wrap="none" lIns="91074" tIns="45537" rIns="91074" bIns="45537" anchor="ctr"/>
          <a:lstStyle/>
          <a:p>
            <a:pPr algn="ctr"/>
            <a:r>
              <a:rPr kumimoji="1" lang="zh-CN" altLang="en-US" sz="2000" dirty="0">
                <a:solidFill>
                  <a:schemeClr val="folHlink"/>
                </a:solidFill>
                <a:latin typeface="Arial" panose="020B0604020202020204" pitchFamily="34" charset="0"/>
                <a:ea typeface="黑体" panose="02010609060101010101" pitchFamily="2" charset="-122"/>
              </a:rPr>
              <a:t>根</a:t>
            </a:r>
            <a:endParaRPr kumimoji="1" lang="zh-CN" altLang="en-US" sz="2000" dirty="0">
              <a:solidFill>
                <a:schemeClr val="folHlink"/>
              </a:solidFill>
              <a:latin typeface="Arial" panose="020B0604020202020204" pitchFamily="34" charset="0"/>
              <a:ea typeface="黑体" panose="02010609060101010101" pitchFamily="2" charset="-122"/>
            </a:endParaRPr>
          </a:p>
        </p:txBody>
      </p:sp>
      <p:grpSp>
        <p:nvGrpSpPr>
          <p:cNvPr id="2" name="Group 216"/>
          <p:cNvGrpSpPr/>
          <p:nvPr/>
        </p:nvGrpSpPr>
        <p:grpSpPr bwMode="auto">
          <a:xfrm>
            <a:off x="178890" y="3844089"/>
            <a:ext cx="7867959" cy="1081396"/>
            <a:chOff x="113" y="2435"/>
            <a:chExt cx="4970" cy="685"/>
          </a:xfrm>
        </p:grpSpPr>
        <p:sp>
          <p:nvSpPr>
            <p:cNvPr id="26731" name="Rectangle 211"/>
            <p:cNvSpPr>
              <a:spLocks noChangeArrowheads="1"/>
            </p:cNvSpPr>
            <p:nvPr/>
          </p:nvSpPr>
          <p:spPr bwMode="auto">
            <a:xfrm>
              <a:off x="1020" y="2822"/>
              <a:ext cx="115" cy="232"/>
            </a:xfrm>
            <a:prstGeom prst="rect">
              <a:avLst/>
            </a:prstGeom>
            <a:solidFill>
              <a:srgbClr val="CCCC00"/>
            </a:solidFill>
            <a:ln w="19050" algn="ctr">
              <a:noFill/>
              <a:miter lim="800000"/>
            </a:ln>
          </p:spPr>
          <p:txBody>
            <a:bodyPr wrap="none" lIns="90488" tIns="44450" rIns="90488" bIns="44450">
              <a:spAutoFit/>
            </a:bodyPr>
            <a:lstStyle/>
            <a:p>
              <a:endParaRPr lang="zh-CN" altLang="en-US" dirty="0">
                <a:ea typeface="黑体" panose="02010609060101010101" pitchFamily="2" charset="-122"/>
              </a:endParaRPr>
            </a:p>
          </p:txBody>
        </p:sp>
        <p:sp>
          <p:nvSpPr>
            <p:cNvPr id="26732" name="Rectangle 130"/>
            <p:cNvSpPr>
              <a:spLocks noChangeArrowheads="1"/>
            </p:cNvSpPr>
            <p:nvPr/>
          </p:nvSpPr>
          <p:spPr bwMode="auto">
            <a:xfrm>
              <a:off x="113" y="2819"/>
              <a:ext cx="763" cy="252"/>
            </a:xfrm>
            <a:prstGeom prst="rect">
              <a:avLst/>
            </a:prstGeom>
            <a:solidFill>
              <a:srgbClr val="CCCC00"/>
            </a:solidFill>
            <a:ln w="19050" algn="ctr">
              <a:noFill/>
              <a:miter lim="800000"/>
            </a:ln>
          </p:spPr>
          <p:txBody>
            <a:bodyPr wrap="none" lIns="90488" tIns="44450" rIns="90488" bIns="44450">
              <a:spAutoFit/>
            </a:bodyPr>
            <a:lstStyle/>
            <a:p>
              <a:pPr defTabSz="758825" eaLnBrk="0" hangingPunct="0"/>
              <a:r>
                <a:rPr kumimoji="1" lang="zh-CN" altLang="en-US" sz="2000" dirty="0">
                  <a:solidFill>
                    <a:schemeClr val="folHlink"/>
                  </a:solidFill>
                  <a:latin typeface="Arial" panose="020B0604020202020204" pitchFamily="34" charset="0"/>
                  <a:ea typeface="黑体" panose="02010609060101010101" pitchFamily="2" charset="-122"/>
                </a:rPr>
                <a:t>四级域名</a:t>
              </a:r>
              <a:endParaRPr kumimoji="1" lang="zh-CN" altLang="en-US" sz="2000" dirty="0">
                <a:solidFill>
                  <a:schemeClr val="folHlink"/>
                </a:solidFill>
                <a:latin typeface="Arial" panose="020B0604020202020204" pitchFamily="34" charset="0"/>
                <a:ea typeface="黑体" panose="02010609060101010101" pitchFamily="2" charset="-122"/>
              </a:endParaRPr>
            </a:p>
          </p:txBody>
        </p:sp>
        <p:sp>
          <p:nvSpPr>
            <p:cNvPr id="26733" name="Text Box 131"/>
            <p:cNvSpPr txBox="1">
              <a:spLocks noChangeArrowheads="1"/>
            </p:cNvSpPr>
            <p:nvPr/>
          </p:nvSpPr>
          <p:spPr bwMode="auto">
            <a:xfrm>
              <a:off x="3556" y="2817"/>
              <a:ext cx="414" cy="253"/>
            </a:xfrm>
            <a:prstGeom prst="rect">
              <a:avLst/>
            </a:prstGeom>
            <a:noFill/>
            <a:ln w="9525">
              <a:noFill/>
              <a:miter lim="800000"/>
            </a:ln>
          </p:spPr>
          <p:txBody>
            <a:bodyPr wrap="none">
              <a:spAutoFit/>
            </a:bodyPr>
            <a:lstStyle/>
            <a:p>
              <a:r>
                <a:rPr kumimoji="1" lang="en-US" altLang="zh-CN" sz="2000" dirty="0">
                  <a:solidFill>
                    <a:schemeClr val="folHlink"/>
                  </a:solidFill>
                  <a:latin typeface="Arial" panose="020B0604020202020204" pitchFamily="34" charset="0"/>
                  <a:ea typeface="黑体" panose="02010609060101010101" pitchFamily="2" charset="-122"/>
                </a:rPr>
                <a:t>mail</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734" name="Text Box 132"/>
            <p:cNvSpPr txBox="1">
              <a:spLocks noChangeArrowheads="1"/>
            </p:cNvSpPr>
            <p:nvPr/>
          </p:nvSpPr>
          <p:spPr bwMode="auto">
            <a:xfrm>
              <a:off x="4060" y="2633"/>
              <a:ext cx="473" cy="487"/>
            </a:xfrm>
            <a:prstGeom prst="rect">
              <a:avLst/>
            </a:prstGeom>
            <a:noFill/>
            <a:ln w="9525">
              <a:noFill/>
              <a:miter lim="800000"/>
            </a:ln>
          </p:spPr>
          <p:txBody>
            <a:bodyPr wrap="none">
              <a:spAutoFit/>
            </a:bodyPr>
            <a:lstStyle/>
            <a:p>
              <a:r>
                <a:rPr kumimoji="1" lang="en-US" altLang="zh-CN" sz="4400" b="1" dirty="0">
                  <a:solidFill>
                    <a:schemeClr val="folHlink"/>
                  </a:solidFill>
                  <a:latin typeface="Arial" panose="020B0604020202020204" pitchFamily="34" charset="0"/>
                  <a:ea typeface="黑体" panose="02010609060101010101" pitchFamily="2" charset="-122"/>
                </a:rPr>
                <a:t>…</a:t>
              </a:r>
              <a:endParaRPr kumimoji="1" lang="en-US" altLang="zh-CN" sz="4400" b="1" dirty="0">
                <a:solidFill>
                  <a:schemeClr val="folHlink"/>
                </a:solidFill>
                <a:latin typeface="Arial" panose="020B0604020202020204" pitchFamily="34" charset="0"/>
                <a:ea typeface="黑体" panose="02010609060101010101" pitchFamily="2" charset="-122"/>
              </a:endParaRPr>
            </a:p>
          </p:txBody>
        </p:sp>
        <p:sp>
          <p:nvSpPr>
            <p:cNvPr id="26735" name="Text Box 151"/>
            <p:cNvSpPr txBox="1">
              <a:spLocks noChangeArrowheads="1"/>
            </p:cNvSpPr>
            <p:nvPr/>
          </p:nvSpPr>
          <p:spPr bwMode="auto">
            <a:xfrm>
              <a:off x="4614" y="2817"/>
              <a:ext cx="469" cy="253"/>
            </a:xfrm>
            <a:prstGeom prst="rect">
              <a:avLst/>
            </a:prstGeom>
            <a:noFill/>
            <a:ln w="9525">
              <a:noFill/>
              <a:miter lim="800000"/>
            </a:ln>
          </p:spPr>
          <p:txBody>
            <a:bodyPr wrap="none">
              <a:spAutoFit/>
            </a:bodyPr>
            <a:lstStyle/>
            <a:p>
              <a:r>
                <a:rPr kumimoji="1" lang="en-US" altLang="zh-CN" sz="2000" dirty="0">
                  <a:solidFill>
                    <a:schemeClr val="folHlink"/>
                  </a:solidFill>
                  <a:latin typeface="Arial" panose="020B0604020202020204" pitchFamily="34" charset="0"/>
                  <a:ea typeface="黑体" panose="02010609060101010101" pitchFamily="2" charset="-122"/>
                </a:rPr>
                <a:t>www</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736" name="Line 155"/>
            <p:cNvSpPr>
              <a:spLocks noChangeShapeType="1"/>
            </p:cNvSpPr>
            <p:nvPr/>
          </p:nvSpPr>
          <p:spPr bwMode="auto">
            <a:xfrm>
              <a:off x="4381" y="2435"/>
              <a:ext cx="437" cy="470"/>
            </a:xfrm>
            <a:prstGeom prst="line">
              <a:avLst/>
            </a:prstGeom>
            <a:noFill/>
            <a:ln w="9525">
              <a:solidFill>
                <a:schemeClr val="tx1"/>
              </a:solidFill>
              <a:round/>
            </a:ln>
          </p:spPr>
          <p:txBody>
            <a:bodyPr/>
            <a:lstStyle/>
            <a:p>
              <a:endParaRPr lang="zh-CN" altLang="en-US" dirty="0">
                <a:ea typeface="黑体" panose="02010609060101010101" pitchFamily="2" charset="-122"/>
              </a:endParaRPr>
            </a:p>
          </p:txBody>
        </p:sp>
        <p:sp>
          <p:nvSpPr>
            <p:cNvPr id="26737" name="Line 156"/>
            <p:cNvSpPr>
              <a:spLocks noChangeShapeType="1"/>
            </p:cNvSpPr>
            <p:nvPr/>
          </p:nvSpPr>
          <p:spPr bwMode="auto">
            <a:xfrm flipH="1">
              <a:off x="3819" y="2440"/>
              <a:ext cx="560" cy="44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grpSp>
      <p:grpSp>
        <p:nvGrpSpPr>
          <p:cNvPr id="3" name="Group 214"/>
          <p:cNvGrpSpPr/>
          <p:nvPr/>
        </p:nvGrpSpPr>
        <p:grpSpPr bwMode="auto">
          <a:xfrm>
            <a:off x="178890" y="1919676"/>
            <a:ext cx="8558186" cy="1071924"/>
            <a:chOff x="113" y="1216"/>
            <a:chExt cx="5406" cy="679"/>
          </a:xfrm>
        </p:grpSpPr>
        <p:sp>
          <p:nvSpPr>
            <p:cNvPr id="26685" name="Rectangle 210"/>
            <p:cNvSpPr>
              <a:spLocks noChangeArrowheads="1"/>
            </p:cNvSpPr>
            <p:nvPr/>
          </p:nvSpPr>
          <p:spPr bwMode="auto">
            <a:xfrm>
              <a:off x="1020" y="1616"/>
              <a:ext cx="115" cy="232"/>
            </a:xfrm>
            <a:prstGeom prst="rect">
              <a:avLst/>
            </a:prstGeom>
            <a:solidFill>
              <a:srgbClr val="FFCCFF"/>
            </a:solidFill>
            <a:ln w="19050" algn="ctr">
              <a:noFill/>
              <a:miter lim="800000"/>
            </a:ln>
          </p:spPr>
          <p:txBody>
            <a:bodyPr wrap="none" lIns="90488" tIns="44450" rIns="90488" bIns="44450">
              <a:spAutoFit/>
            </a:bodyPr>
            <a:lstStyle/>
            <a:p>
              <a:endParaRPr lang="zh-CN" altLang="en-US" dirty="0">
                <a:ea typeface="黑体" panose="02010609060101010101" pitchFamily="2" charset="-122"/>
              </a:endParaRPr>
            </a:p>
          </p:txBody>
        </p:sp>
        <p:sp>
          <p:nvSpPr>
            <p:cNvPr id="26686" name="Text Box 105"/>
            <p:cNvSpPr txBox="1">
              <a:spLocks noChangeArrowheads="1"/>
            </p:cNvSpPr>
            <p:nvPr/>
          </p:nvSpPr>
          <p:spPr bwMode="auto">
            <a:xfrm>
              <a:off x="1777" y="1408"/>
              <a:ext cx="473" cy="487"/>
            </a:xfrm>
            <a:prstGeom prst="rect">
              <a:avLst/>
            </a:prstGeom>
            <a:noFill/>
            <a:ln w="9525">
              <a:noFill/>
              <a:miter lim="800000"/>
            </a:ln>
          </p:spPr>
          <p:txBody>
            <a:bodyPr wrap="none">
              <a:spAutoFit/>
            </a:bodyPr>
            <a:lstStyle/>
            <a:p>
              <a:r>
                <a:rPr kumimoji="1" lang="en-US" altLang="zh-CN" sz="4400" b="1" dirty="0">
                  <a:solidFill>
                    <a:schemeClr val="folHlink"/>
                  </a:solidFill>
                  <a:latin typeface="Arial" panose="020B0604020202020204" pitchFamily="34" charset="0"/>
                  <a:ea typeface="黑体" panose="02010609060101010101" pitchFamily="2" charset="-122"/>
                </a:rPr>
                <a:t>…</a:t>
              </a:r>
              <a:endParaRPr kumimoji="1" lang="en-US" altLang="zh-CN" sz="4400" b="1" dirty="0">
                <a:solidFill>
                  <a:schemeClr val="folHlink"/>
                </a:solidFill>
                <a:latin typeface="Arial" panose="020B0604020202020204" pitchFamily="34" charset="0"/>
                <a:ea typeface="黑体" panose="02010609060101010101" pitchFamily="2" charset="-122"/>
              </a:endParaRPr>
            </a:p>
          </p:txBody>
        </p:sp>
        <p:sp>
          <p:nvSpPr>
            <p:cNvPr id="26687" name="Text Box 115"/>
            <p:cNvSpPr txBox="1">
              <a:spLocks noChangeArrowheads="1"/>
            </p:cNvSpPr>
            <p:nvPr/>
          </p:nvSpPr>
          <p:spPr bwMode="auto">
            <a:xfrm>
              <a:off x="3956" y="1593"/>
              <a:ext cx="243" cy="253"/>
            </a:xfrm>
            <a:prstGeom prst="rect">
              <a:avLst/>
            </a:prstGeom>
            <a:noFill/>
            <a:ln w="9525">
              <a:noFill/>
              <a:miter lim="800000"/>
            </a:ln>
          </p:spPr>
          <p:txBody>
            <a:bodyPr wrap="none">
              <a:spAutoFit/>
            </a:bodyPr>
            <a:lstStyle/>
            <a:p>
              <a:r>
                <a:rPr kumimoji="1" lang="en-US" altLang="zh-CN" sz="2000" dirty="0" err="1">
                  <a:solidFill>
                    <a:schemeClr val="folHlink"/>
                  </a:solidFill>
                  <a:latin typeface="Arial" panose="020B0604020202020204" pitchFamily="34" charset="0"/>
                  <a:ea typeface="黑体" panose="02010609060101010101" pitchFamily="2" charset="-122"/>
                </a:rPr>
                <a:t>bj</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88" name="Text Box 116"/>
            <p:cNvSpPr txBox="1">
              <a:spLocks noChangeArrowheads="1"/>
            </p:cNvSpPr>
            <p:nvPr/>
          </p:nvSpPr>
          <p:spPr bwMode="auto">
            <a:xfrm>
              <a:off x="4554" y="1592"/>
              <a:ext cx="387" cy="253"/>
            </a:xfrm>
            <a:prstGeom prst="rect">
              <a:avLst/>
            </a:prstGeom>
            <a:noFill/>
            <a:ln w="9525">
              <a:noFill/>
              <a:miter lim="800000"/>
            </a:ln>
          </p:spPr>
          <p:txBody>
            <a:bodyPr wrap="none">
              <a:spAutoFit/>
            </a:bodyPr>
            <a:lstStyle/>
            <a:p>
              <a:r>
                <a:rPr kumimoji="1" lang="en-US" altLang="zh-CN" sz="2000" dirty="0" err="1">
                  <a:solidFill>
                    <a:schemeClr val="folHlink"/>
                  </a:solidFill>
                  <a:latin typeface="Arial" panose="020B0604020202020204" pitchFamily="34" charset="0"/>
                  <a:ea typeface="黑体" panose="02010609060101010101" pitchFamily="2" charset="-122"/>
                </a:rPr>
                <a:t>edu</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89" name="Text Box 117"/>
            <p:cNvSpPr txBox="1">
              <a:spLocks noChangeArrowheads="1"/>
            </p:cNvSpPr>
            <p:nvPr/>
          </p:nvSpPr>
          <p:spPr bwMode="auto">
            <a:xfrm>
              <a:off x="5097" y="1592"/>
              <a:ext cx="422" cy="253"/>
            </a:xfrm>
            <a:prstGeom prst="rect">
              <a:avLst/>
            </a:prstGeom>
            <a:noFill/>
            <a:ln w="9525">
              <a:noFill/>
              <a:miter lim="800000"/>
            </a:ln>
          </p:spPr>
          <p:txBody>
            <a:bodyPr wrap="none">
              <a:spAutoFit/>
            </a:bodyPr>
            <a:lstStyle/>
            <a:p>
              <a:r>
                <a:rPr kumimoji="1" lang="en-US" altLang="zh-CN" sz="2000" dirty="0">
                  <a:solidFill>
                    <a:schemeClr val="folHlink"/>
                  </a:solidFill>
                  <a:latin typeface="Arial" panose="020B0604020202020204" pitchFamily="34" charset="0"/>
                  <a:ea typeface="黑体" panose="02010609060101010101" pitchFamily="2" charset="-122"/>
                </a:rPr>
                <a:t>com</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90" name="Text Box 118"/>
            <p:cNvSpPr txBox="1">
              <a:spLocks noChangeArrowheads="1"/>
            </p:cNvSpPr>
            <p:nvPr/>
          </p:nvSpPr>
          <p:spPr bwMode="auto">
            <a:xfrm>
              <a:off x="4172" y="1408"/>
              <a:ext cx="473" cy="487"/>
            </a:xfrm>
            <a:prstGeom prst="rect">
              <a:avLst/>
            </a:prstGeom>
            <a:noFill/>
            <a:ln w="9525">
              <a:noFill/>
              <a:miter lim="800000"/>
            </a:ln>
          </p:spPr>
          <p:txBody>
            <a:bodyPr wrap="none">
              <a:spAutoFit/>
            </a:bodyPr>
            <a:lstStyle/>
            <a:p>
              <a:r>
                <a:rPr kumimoji="1" lang="en-US" altLang="zh-CN" sz="4400" b="1" dirty="0">
                  <a:solidFill>
                    <a:schemeClr val="folHlink"/>
                  </a:solidFill>
                  <a:latin typeface="Arial" panose="020B0604020202020204" pitchFamily="34" charset="0"/>
                  <a:ea typeface="黑体" panose="02010609060101010101" pitchFamily="2" charset="-122"/>
                </a:rPr>
                <a:t>…</a:t>
              </a:r>
              <a:endParaRPr kumimoji="1" lang="en-US" altLang="zh-CN" sz="4400" b="1" dirty="0">
                <a:solidFill>
                  <a:schemeClr val="folHlink"/>
                </a:solidFill>
                <a:latin typeface="Arial" panose="020B0604020202020204" pitchFamily="34" charset="0"/>
                <a:ea typeface="黑体" panose="02010609060101010101" pitchFamily="2" charset="-122"/>
              </a:endParaRPr>
            </a:p>
          </p:txBody>
        </p:sp>
        <p:sp>
          <p:nvSpPr>
            <p:cNvPr id="26691" name="Text Box 123"/>
            <p:cNvSpPr txBox="1">
              <a:spLocks noChangeArrowheads="1"/>
            </p:cNvSpPr>
            <p:nvPr/>
          </p:nvSpPr>
          <p:spPr bwMode="auto">
            <a:xfrm>
              <a:off x="1437" y="1592"/>
              <a:ext cx="404" cy="253"/>
            </a:xfrm>
            <a:prstGeom prst="rect">
              <a:avLst/>
            </a:prstGeom>
            <a:noFill/>
            <a:ln w="9525">
              <a:noFill/>
              <a:miter lim="800000"/>
            </a:ln>
          </p:spPr>
          <p:txBody>
            <a:bodyPr wrap="none">
              <a:spAutoFit/>
            </a:bodyPr>
            <a:lstStyle/>
            <a:p>
              <a:r>
                <a:rPr kumimoji="1" lang="en-US" altLang="zh-CN" sz="2000" dirty="0" err="1">
                  <a:solidFill>
                    <a:schemeClr val="folHlink"/>
                  </a:solidFill>
                  <a:latin typeface="Arial" panose="020B0604020202020204" pitchFamily="34" charset="0"/>
                  <a:ea typeface="黑体" panose="02010609060101010101" pitchFamily="2" charset="-122"/>
                </a:rPr>
                <a:t>cctv</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92" name="Text Box 124"/>
            <p:cNvSpPr txBox="1">
              <a:spLocks noChangeArrowheads="1"/>
            </p:cNvSpPr>
            <p:nvPr/>
          </p:nvSpPr>
          <p:spPr bwMode="auto">
            <a:xfrm>
              <a:off x="2185" y="1591"/>
              <a:ext cx="378" cy="253"/>
            </a:xfrm>
            <a:prstGeom prst="rect">
              <a:avLst/>
            </a:prstGeom>
            <a:noFill/>
            <a:ln w="9525">
              <a:noFill/>
              <a:miter lim="800000"/>
            </a:ln>
          </p:spPr>
          <p:txBody>
            <a:bodyPr wrap="none">
              <a:spAutoFit/>
            </a:bodyPr>
            <a:lstStyle/>
            <a:p>
              <a:r>
                <a:rPr kumimoji="1" lang="en-US" altLang="zh-CN" sz="2000" dirty="0" err="1">
                  <a:solidFill>
                    <a:schemeClr val="folHlink"/>
                  </a:solidFill>
                  <a:latin typeface="Arial" panose="020B0604020202020204" pitchFamily="34" charset="0"/>
                  <a:ea typeface="黑体" panose="02010609060101010101" pitchFamily="2" charset="-122"/>
                </a:rPr>
                <a:t>ibm</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93" name="Text Box 125"/>
            <p:cNvSpPr txBox="1">
              <a:spLocks noChangeArrowheads="1"/>
            </p:cNvSpPr>
            <p:nvPr/>
          </p:nvSpPr>
          <p:spPr bwMode="auto">
            <a:xfrm>
              <a:off x="2595" y="1592"/>
              <a:ext cx="297" cy="253"/>
            </a:xfrm>
            <a:prstGeom prst="rect">
              <a:avLst/>
            </a:prstGeom>
            <a:noFill/>
            <a:ln w="9525">
              <a:noFill/>
              <a:miter lim="800000"/>
            </a:ln>
          </p:spPr>
          <p:txBody>
            <a:bodyPr wrap="none">
              <a:spAutoFit/>
            </a:bodyPr>
            <a:lstStyle/>
            <a:p>
              <a:r>
                <a:rPr kumimoji="1" lang="en-US" altLang="zh-CN" sz="2000" dirty="0">
                  <a:solidFill>
                    <a:schemeClr val="folHlink"/>
                  </a:solidFill>
                  <a:latin typeface="Arial" panose="020B0604020202020204" pitchFamily="34" charset="0"/>
                  <a:ea typeface="黑体" panose="02010609060101010101" pitchFamily="2" charset="-122"/>
                </a:rPr>
                <a:t>hp</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94" name="Rectangle 127"/>
            <p:cNvSpPr>
              <a:spLocks noChangeArrowheads="1"/>
            </p:cNvSpPr>
            <p:nvPr/>
          </p:nvSpPr>
          <p:spPr bwMode="auto">
            <a:xfrm>
              <a:off x="113" y="1608"/>
              <a:ext cx="763" cy="252"/>
            </a:xfrm>
            <a:prstGeom prst="rect">
              <a:avLst/>
            </a:prstGeom>
            <a:solidFill>
              <a:srgbClr val="FFCCFF"/>
            </a:solidFill>
            <a:ln w="19050" algn="ctr">
              <a:noFill/>
              <a:miter lim="800000"/>
            </a:ln>
          </p:spPr>
          <p:txBody>
            <a:bodyPr wrap="none" lIns="90488" tIns="44450" rIns="90488" bIns="44450">
              <a:spAutoFit/>
            </a:bodyPr>
            <a:lstStyle/>
            <a:p>
              <a:pPr defTabSz="758825" eaLnBrk="0" hangingPunct="0"/>
              <a:r>
                <a:rPr kumimoji="1" lang="zh-CN" altLang="en-US" sz="2000" dirty="0">
                  <a:solidFill>
                    <a:schemeClr val="folHlink"/>
                  </a:solidFill>
                  <a:latin typeface="Arial" panose="020B0604020202020204" pitchFamily="34" charset="0"/>
                  <a:ea typeface="黑体" panose="02010609060101010101" pitchFamily="2" charset="-122"/>
                </a:rPr>
                <a:t>二级域名</a:t>
              </a:r>
              <a:endParaRPr kumimoji="1" lang="zh-CN" altLang="en-US" sz="2000" dirty="0">
                <a:solidFill>
                  <a:schemeClr val="folHlink"/>
                </a:solidFill>
                <a:latin typeface="Arial" panose="020B0604020202020204" pitchFamily="34" charset="0"/>
                <a:ea typeface="黑体" panose="02010609060101010101" pitchFamily="2" charset="-122"/>
              </a:endParaRPr>
            </a:p>
          </p:txBody>
        </p:sp>
        <p:sp>
          <p:nvSpPr>
            <p:cNvPr id="26695" name="Line 142"/>
            <p:cNvSpPr>
              <a:spLocks noChangeShapeType="1"/>
            </p:cNvSpPr>
            <p:nvPr/>
          </p:nvSpPr>
          <p:spPr bwMode="auto">
            <a:xfrm>
              <a:off x="2173" y="1258"/>
              <a:ext cx="213" cy="373"/>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96" name="Line 143"/>
            <p:cNvSpPr>
              <a:spLocks noChangeShapeType="1"/>
            </p:cNvSpPr>
            <p:nvPr/>
          </p:nvSpPr>
          <p:spPr bwMode="auto">
            <a:xfrm>
              <a:off x="2173" y="1269"/>
              <a:ext cx="546" cy="34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97" name="Line 144"/>
            <p:cNvSpPr>
              <a:spLocks noChangeShapeType="1"/>
            </p:cNvSpPr>
            <p:nvPr/>
          </p:nvSpPr>
          <p:spPr bwMode="auto">
            <a:xfrm flipV="1">
              <a:off x="1672" y="1279"/>
              <a:ext cx="501" cy="348"/>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98" name="Line 145"/>
            <p:cNvSpPr>
              <a:spLocks noChangeShapeType="1"/>
            </p:cNvSpPr>
            <p:nvPr/>
          </p:nvSpPr>
          <p:spPr bwMode="auto">
            <a:xfrm>
              <a:off x="4662" y="1216"/>
              <a:ext cx="111" cy="431"/>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99" name="Line 146"/>
            <p:cNvSpPr>
              <a:spLocks noChangeShapeType="1"/>
            </p:cNvSpPr>
            <p:nvPr/>
          </p:nvSpPr>
          <p:spPr bwMode="auto">
            <a:xfrm>
              <a:off x="4665" y="1224"/>
              <a:ext cx="626" cy="40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00" name="Line 147"/>
            <p:cNvSpPr>
              <a:spLocks noChangeShapeType="1"/>
            </p:cNvSpPr>
            <p:nvPr/>
          </p:nvSpPr>
          <p:spPr bwMode="auto">
            <a:xfrm flipH="1">
              <a:off x="4090" y="1224"/>
              <a:ext cx="572" cy="39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grpSp>
          <p:nvGrpSpPr>
            <p:cNvPr id="4" name="Group 157"/>
            <p:cNvGrpSpPr/>
            <p:nvPr/>
          </p:nvGrpSpPr>
          <p:grpSpPr bwMode="auto">
            <a:xfrm>
              <a:off x="1168" y="1244"/>
              <a:ext cx="268" cy="101"/>
              <a:chOff x="2875" y="1143"/>
              <a:chExt cx="330" cy="132"/>
            </a:xfrm>
          </p:grpSpPr>
          <p:sp>
            <p:nvSpPr>
              <p:cNvPr id="26727" name="Line 158"/>
              <p:cNvSpPr>
                <a:spLocks noChangeShapeType="1"/>
              </p:cNvSpPr>
              <p:nvPr/>
            </p:nvSpPr>
            <p:spPr bwMode="auto">
              <a:xfrm>
                <a:off x="3061"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28" name="Line 159"/>
              <p:cNvSpPr>
                <a:spLocks noChangeShapeType="1"/>
              </p:cNvSpPr>
              <p:nvPr/>
            </p:nvSpPr>
            <p:spPr bwMode="auto">
              <a:xfrm>
                <a:off x="3050" y="1143"/>
                <a:ext cx="37" cy="12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29" name="Line 160"/>
              <p:cNvSpPr>
                <a:spLocks noChangeShapeType="1"/>
              </p:cNvSpPr>
              <p:nvPr/>
            </p:nvSpPr>
            <p:spPr bwMode="auto">
              <a:xfrm flipH="1">
                <a:off x="2875"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30" name="Line 161"/>
              <p:cNvSpPr>
                <a:spLocks noChangeShapeType="1"/>
              </p:cNvSpPr>
              <p:nvPr/>
            </p:nvSpPr>
            <p:spPr bwMode="auto">
              <a:xfrm flipH="1">
                <a:off x="2980" y="1143"/>
                <a:ext cx="54" cy="126"/>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grpSp>
        <p:grpSp>
          <p:nvGrpSpPr>
            <p:cNvPr id="5" name="Group 162"/>
            <p:cNvGrpSpPr/>
            <p:nvPr/>
          </p:nvGrpSpPr>
          <p:grpSpPr bwMode="auto">
            <a:xfrm>
              <a:off x="2507" y="1244"/>
              <a:ext cx="268" cy="101"/>
              <a:chOff x="2875" y="1143"/>
              <a:chExt cx="330" cy="132"/>
            </a:xfrm>
          </p:grpSpPr>
          <p:sp>
            <p:nvSpPr>
              <p:cNvPr id="26723" name="Line 163"/>
              <p:cNvSpPr>
                <a:spLocks noChangeShapeType="1"/>
              </p:cNvSpPr>
              <p:nvPr/>
            </p:nvSpPr>
            <p:spPr bwMode="auto">
              <a:xfrm>
                <a:off x="3061"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24" name="Line 164"/>
              <p:cNvSpPr>
                <a:spLocks noChangeShapeType="1"/>
              </p:cNvSpPr>
              <p:nvPr/>
            </p:nvSpPr>
            <p:spPr bwMode="auto">
              <a:xfrm>
                <a:off x="3050" y="1143"/>
                <a:ext cx="37" cy="12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25" name="Line 165"/>
              <p:cNvSpPr>
                <a:spLocks noChangeShapeType="1"/>
              </p:cNvSpPr>
              <p:nvPr/>
            </p:nvSpPr>
            <p:spPr bwMode="auto">
              <a:xfrm flipH="1">
                <a:off x="2875"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26" name="Line 166"/>
              <p:cNvSpPr>
                <a:spLocks noChangeShapeType="1"/>
              </p:cNvSpPr>
              <p:nvPr/>
            </p:nvSpPr>
            <p:spPr bwMode="auto">
              <a:xfrm flipH="1">
                <a:off x="2980" y="1143"/>
                <a:ext cx="54" cy="126"/>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grpSp>
        <p:grpSp>
          <p:nvGrpSpPr>
            <p:cNvPr id="6" name="Group 167"/>
            <p:cNvGrpSpPr/>
            <p:nvPr/>
          </p:nvGrpSpPr>
          <p:grpSpPr bwMode="auto">
            <a:xfrm>
              <a:off x="2936" y="1244"/>
              <a:ext cx="268" cy="101"/>
              <a:chOff x="2875" y="1143"/>
              <a:chExt cx="330" cy="132"/>
            </a:xfrm>
          </p:grpSpPr>
          <p:sp>
            <p:nvSpPr>
              <p:cNvPr id="26719" name="Line 168"/>
              <p:cNvSpPr>
                <a:spLocks noChangeShapeType="1"/>
              </p:cNvSpPr>
              <p:nvPr/>
            </p:nvSpPr>
            <p:spPr bwMode="auto">
              <a:xfrm>
                <a:off x="3061"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20" name="Line 169"/>
              <p:cNvSpPr>
                <a:spLocks noChangeShapeType="1"/>
              </p:cNvSpPr>
              <p:nvPr/>
            </p:nvSpPr>
            <p:spPr bwMode="auto">
              <a:xfrm>
                <a:off x="3050" y="1143"/>
                <a:ext cx="37" cy="12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21" name="Line 170"/>
              <p:cNvSpPr>
                <a:spLocks noChangeShapeType="1"/>
              </p:cNvSpPr>
              <p:nvPr/>
            </p:nvSpPr>
            <p:spPr bwMode="auto">
              <a:xfrm flipH="1">
                <a:off x="2875"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22" name="Line 171"/>
              <p:cNvSpPr>
                <a:spLocks noChangeShapeType="1"/>
              </p:cNvSpPr>
              <p:nvPr/>
            </p:nvSpPr>
            <p:spPr bwMode="auto">
              <a:xfrm flipH="1">
                <a:off x="2980" y="1143"/>
                <a:ext cx="54" cy="126"/>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grpSp>
        <p:grpSp>
          <p:nvGrpSpPr>
            <p:cNvPr id="7" name="Group 172"/>
            <p:cNvGrpSpPr/>
            <p:nvPr/>
          </p:nvGrpSpPr>
          <p:grpSpPr bwMode="auto">
            <a:xfrm>
              <a:off x="3363" y="1244"/>
              <a:ext cx="268" cy="101"/>
              <a:chOff x="2875" y="1143"/>
              <a:chExt cx="330" cy="132"/>
            </a:xfrm>
          </p:grpSpPr>
          <p:sp>
            <p:nvSpPr>
              <p:cNvPr id="26715" name="Line 173"/>
              <p:cNvSpPr>
                <a:spLocks noChangeShapeType="1"/>
              </p:cNvSpPr>
              <p:nvPr/>
            </p:nvSpPr>
            <p:spPr bwMode="auto">
              <a:xfrm>
                <a:off x="3061"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16" name="Line 174"/>
              <p:cNvSpPr>
                <a:spLocks noChangeShapeType="1"/>
              </p:cNvSpPr>
              <p:nvPr/>
            </p:nvSpPr>
            <p:spPr bwMode="auto">
              <a:xfrm>
                <a:off x="3050" y="1143"/>
                <a:ext cx="37" cy="12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17" name="Line 175"/>
              <p:cNvSpPr>
                <a:spLocks noChangeShapeType="1"/>
              </p:cNvSpPr>
              <p:nvPr/>
            </p:nvSpPr>
            <p:spPr bwMode="auto">
              <a:xfrm flipH="1">
                <a:off x="2875"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18" name="Line 176"/>
              <p:cNvSpPr>
                <a:spLocks noChangeShapeType="1"/>
              </p:cNvSpPr>
              <p:nvPr/>
            </p:nvSpPr>
            <p:spPr bwMode="auto">
              <a:xfrm flipH="1">
                <a:off x="2980" y="1143"/>
                <a:ext cx="54" cy="126"/>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grpSp>
        <p:grpSp>
          <p:nvGrpSpPr>
            <p:cNvPr id="8" name="Group 177"/>
            <p:cNvGrpSpPr/>
            <p:nvPr/>
          </p:nvGrpSpPr>
          <p:grpSpPr bwMode="auto">
            <a:xfrm>
              <a:off x="3792" y="1244"/>
              <a:ext cx="268" cy="101"/>
              <a:chOff x="2875" y="1143"/>
              <a:chExt cx="330" cy="132"/>
            </a:xfrm>
          </p:grpSpPr>
          <p:sp>
            <p:nvSpPr>
              <p:cNvPr id="26711" name="Line 178"/>
              <p:cNvSpPr>
                <a:spLocks noChangeShapeType="1"/>
              </p:cNvSpPr>
              <p:nvPr/>
            </p:nvSpPr>
            <p:spPr bwMode="auto">
              <a:xfrm>
                <a:off x="3061"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12" name="Line 179"/>
              <p:cNvSpPr>
                <a:spLocks noChangeShapeType="1"/>
              </p:cNvSpPr>
              <p:nvPr/>
            </p:nvSpPr>
            <p:spPr bwMode="auto">
              <a:xfrm>
                <a:off x="3050" y="1143"/>
                <a:ext cx="37" cy="12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13" name="Line 180"/>
              <p:cNvSpPr>
                <a:spLocks noChangeShapeType="1"/>
              </p:cNvSpPr>
              <p:nvPr/>
            </p:nvSpPr>
            <p:spPr bwMode="auto">
              <a:xfrm flipH="1">
                <a:off x="2875"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14" name="Line 181"/>
              <p:cNvSpPr>
                <a:spLocks noChangeShapeType="1"/>
              </p:cNvSpPr>
              <p:nvPr/>
            </p:nvSpPr>
            <p:spPr bwMode="auto">
              <a:xfrm flipH="1">
                <a:off x="2980" y="1143"/>
                <a:ext cx="54" cy="126"/>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grpSp>
        <p:grpSp>
          <p:nvGrpSpPr>
            <p:cNvPr id="9" name="Group 182"/>
            <p:cNvGrpSpPr/>
            <p:nvPr/>
          </p:nvGrpSpPr>
          <p:grpSpPr bwMode="auto">
            <a:xfrm>
              <a:off x="4935" y="1244"/>
              <a:ext cx="268" cy="101"/>
              <a:chOff x="2875" y="1143"/>
              <a:chExt cx="330" cy="132"/>
            </a:xfrm>
          </p:grpSpPr>
          <p:sp>
            <p:nvSpPr>
              <p:cNvPr id="26707" name="Line 183"/>
              <p:cNvSpPr>
                <a:spLocks noChangeShapeType="1"/>
              </p:cNvSpPr>
              <p:nvPr/>
            </p:nvSpPr>
            <p:spPr bwMode="auto">
              <a:xfrm>
                <a:off x="3061"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08" name="Line 184"/>
              <p:cNvSpPr>
                <a:spLocks noChangeShapeType="1"/>
              </p:cNvSpPr>
              <p:nvPr/>
            </p:nvSpPr>
            <p:spPr bwMode="auto">
              <a:xfrm>
                <a:off x="3050" y="1143"/>
                <a:ext cx="37" cy="12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09" name="Line 185"/>
              <p:cNvSpPr>
                <a:spLocks noChangeShapeType="1"/>
              </p:cNvSpPr>
              <p:nvPr/>
            </p:nvSpPr>
            <p:spPr bwMode="auto">
              <a:xfrm flipH="1">
                <a:off x="2875"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710" name="Line 186"/>
              <p:cNvSpPr>
                <a:spLocks noChangeShapeType="1"/>
              </p:cNvSpPr>
              <p:nvPr/>
            </p:nvSpPr>
            <p:spPr bwMode="auto">
              <a:xfrm flipH="1">
                <a:off x="2980" y="1143"/>
                <a:ext cx="54" cy="126"/>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grpSp>
      </p:grpSp>
      <p:grpSp>
        <p:nvGrpSpPr>
          <p:cNvPr id="10" name="Group 215"/>
          <p:cNvGrpSpPr/>
          <p:nvPr/>
        </p:nvGrpSpPr>
        <p:grpSpPr bwMode="auto">
          <a:xfrm>
            <a:off x="178890" y="2799003"/>
            <a:ext cx="8572434" cy="1124020"/>
            <a:chOff x="113" y="1773"/>
            <a:chExt cx="5415" cy="712"/>
          </a:xfrm>
        </p:grpSpPr>
        <p:sp>
          <p:nvSpPr>
            <p:cNvPr id="26653" name="Rectangle 212"/>
            <p:cNvSpPr>
              <a:spLocks noChangeArrowheads="1"/>
            </p:cNvSpPr>
            <p:nvPr/>
          </p:nvSpPr>
          <p:spPr bwMode="auto">
            <a:xfrm>
              <a:off x="1020" y="2205"/>
              <a:ext cx="115" cy="232"/>
            </a:xfrm>
            <a:prstGeom prst="rect">
              <a:avLst/>
            </a:prstGeom>
            <a:solidFill>
              <a:srgbClr val="CCFF99"/>
            </a:solidFill>
            <a:ln w="19050" algn="ctr">
              <a:noFill/>
              <a:miter lim="800000"/>
            </a:ln>
          </p:spPr>
          <p:txBody>
            <a:bodyPr wrap="none" lIns="90488" tIns="44450" rIns="90488" bIns="44450">
              <a:spAutoFit/>
            </a:bodyPr>
            <a:lstStyle/>
            <a:p>
              <a:endParaRPr lang="zh-CN" altLang="en-US" dirty="0">
                <a:ea typeface="黑体" panose="02010609060101010101" pitchFamily="2" charset="-122"/>
              </a:endParaRPr>
            </a:p>
          </p:txBody>
        </p:sp>
        <p:sp>
          <p:nvSpPr>
            <p:cNvPr id="26654" name="Text Box 119"/>
            <p:cNvSpPr txBox="1">
              <a:spLocks noChangeArrowheads="1"/>
            </p:cNvSpPr>
            <p:nvPr/>
          </p:nvSpPr>
          <p:spPr bwMode="auto">
            <a:xfrm>
              <a:off x="5150" y="2205"/>
              <a:ext cx="378" cy="253"/>
            </a:xfrm>
            <a:prstGeom prst="rect">
              <a:avLst/>
            </a:prstGeom>
            <a:noFill/>
            <a:ln w="9525">
              <a:noFill/>
              <a:miter lim="800000"/>
            </a:ln>
          </p:spPr>
          <p:txBody>
            <a:bodyPr wrap="none">
              <a:spAutoFit/>
            </a:bodyPr>
            <a:lstStyle/>
            <a:p>
              <a:r>
                <a:rPr kumimoji="1" lang="en-US" altLang="zh-CN" sz="2000" dirty="0" err="1" smtClean="0">
                  <a:solidFill>
                    <a:schemeClr val="folHlink"/>
                  </a:solidFill>
                  <a:latin typeface="Arial" panose="020B0604020202020204" pitchFamily="34" charset="0"/>
                  <a:ea typeface="黑体" panose="02010609060101010101" pitchFamily="2" charset="-122"/>
                </a:rPr>
                <a:t>dlut</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55" name="Text Box 120"/>
            <p:cNvSpPr txBox="1">
              <a:spLocks noChangeArrowheads="1"/>
            </p:cNvSpPr>
            <p:nvPr/>
          </p:nvSpPr>
          <p:spPr bwMode="auto">
            <a:xfrm>
              <a:off x="3924" y="2205"/>
              <a:ext cx="729" cy="253"/>
            </a:xfrm>
            <a:prstGeom prst="rect">
              <a:avLst/>
            </a:prstGeom>
            <a:noFill/>
            <a:ln w="9525">
              <a:noFill/>
              <a:miter lim="800000"/>
            </a:ln>
          </p:spPr>
          <p:txBody>
            <a:bodyPr wrap="none">
              <a:spAutoFit/>
            </a:bodyPr>
            <a:lstStyle/>
            <a:p>
              <a:r>
                <a:rPr kumimoji="1" lang="en-US" altLang="zh-CN" sz="2000" dirty="0" err="1">
                  <a:solidFill>
                    <a:schemeClr val="folHlink"/>
                  </a:solidFill>
                  <a:latin typeface="Arial" panose="020B0604020202020204" pitchFamily="34" charset="0"/>
                  <a:ea typeface="黑体" panose="02010609060101010101" pitchFamily="2" charset="-122"/>
                </a:rPr>
                <a:t>tsinghua</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56" name="Text Box 121"/>
            <p:cNvSpPr txBox="1">
              <a:spLocks noChangeArrowheads="1"/>
            </p:cNvSpPr>
            <p:nvPr/>
          </p:nvSpPr>
          <p:spPr bwMode="auto">
            <a:xfrm>
              <a:off x="4649" y="1998"/>
              <a:ext cx="473" cy="487"/>
            </a:xfrm>
            <a:prstGeom prst="rect">
              <a:avLst/>
            </a:prstGeom>
            <a:noFill/>
            <a:ln w="9525">
              <a:noFill/>
              <a:miter lim="800000"/>
            </a:ln>
          </p:spPr>
          <p:txBody>
            <a:bodyPr wrap="none">
              <a:spAutoFit/>
            </a:bodyPr>
            <a:lstStyle/>
            <a:p>
              <a:r>
                <a:rPr kumimoji="1" lang="en-US" altLang="zh-CN" sz="4400" b="1" dirty="0">
                  <a:solidFill>
                    <a:schemeClr val="folHlink"/>
                  </a:solidFill>
                  <a:latin typeface="Arial" panose="020B0604020202020204" pitchFamily="34" charset="0"/>
                  <a:ea typeface="黑体" panose="02010609060101010101" pitchFamily="2" charset="-122"/>
                </a:rPr>
                <a:t>…</a:t>
              </a:r>
              <a:endParaRPr kumimoji="1" lang="en-US" altLang="zh-CN" sz="4400" b="1" dirty="0">
                <a:solidFill>
                  <a:schemeClr val="folHlink"/>
                </a:solidFill>
                <a:latin typeface="Arial" panose="020B0604020202020204" pitchFamily="34" charset="0"/>
                <a:ea typeface="黑体" panose="02010609060101010101" pitchFamily="2" charset="-122"/>
              </a:endParaRPr>
            </a:p>
          </p:txBody>
        </p:sp>
        <p:sp>
          <p:nvSpPr>
            <p:cNvPr id="26657" name="Rectangle 128"/>
            <p:cNvSpPr>
              <a:spLocks noChangeArrowheads="1"/>
            </p:cNvSpPr>
            <p:nvPr/>
          </p:nvSpPr>
          <p:spPr bwMode="auto">
            <a:xfrm>
              <a:off x="113" y="2182"/>
              <a:ext cx="763" cy="252"/>
            </a:xfrm>
            <a:prstGeom prst="rect">
              <a:avLst/>
            </a:prstGeom>
            <a:solidFill>
              <a:srgbClr val="CCFF99"/>
            </a:solidFill>
            <a:ln w="19050" algn="ctr">
              <a:noFill/>
              <a:miter lim="800000"/>
            </a:ln>
          </p:spPr>
          <p:txBody>
            <a:bodyPr wrap="none" lIns="90488" tIns="44450" rIns="90488" bIns="44450">
              <a:spAutoFit/>
            </a:bodyPr>
            <a:lstStyle/>
            <a:p>
              <a:pPr defTabSz="758825" eaLnBrk="0" hangingPunct="0"/>
              <a:r>
                <a:rPr kumimoji="1" lang="zh-CN" altLang="en-US" sz="2000" dirty="0">
                  <a:solidFill>
                    <a:schemeClr val="folHlink"/>
                  </a:solidFill>
                  <a:latin typeface="Arial" panose="020B0604020202020204" pitchFamily="34" charset="0"/>
                  <a:ea typeface="黑体" panose="02010609060101010101" pitchFamily="2" charset="-122"/>
                </a:rPr>
                <a:t>三级域名</a:t>
              </a:r>
              <a:endParaRPr kumimoji="1" lang="zh-CN" altLang="en-US" sz="2000" dirty="0">
                <a:solidFill>
                  <a:schemeClr val="folHlink"/>
                </a:solidFill>
                <a:latin typeface="Arial" panose="020B0604020202020204" pitchFamily="34" charset="0"/>
                <a:ea typeface="黑体" panose="02010609060101010101" pitchFamily="2" charset="-122"/>
              </a:endParaRPr>
            </a:p>
          </p:txBody>
        </p:sp>
        <p:sp>
          <p:nvSpPr>
            <p:cNvPr id="26658" name="Text Box 129"/>
            <p:cNvSpPr txBox="1">
              <a:spLocks noChangeArrowheads="1"/>
            </p:cNvSpPr>
            <p:nvPr/>
          </p:nvSpPr>
          <p:spPr bwMode="auto">
            <a:xfrm>
              <a:off x="1064" y="2205"/>
              <a:ext cx="414" cy="253"/>
            </a:xfrm>
            <a:prstGeom prst="rect">
              <a:avLst/>
            </a:prstGeom>
            <a:noFill/>
            <a:ln w="9525">
              <a:noFill/>
              <a:miter lim="800000"/>
            </a:ln>
          </p:spPr>
          <p:txBody>
            <a:bodyPr wrap="none">
              <a:spAutoFit/>
            </a:bodyPr>
            <a:lstStyle/>
            <a:p>
              <a:r>
                <a:rPr kumimoji="1" lang="en-US" altLang="zh-CN" sz="2000" dirty="0">
                  <a:solidFill>
                    <a:schemeClr val="folHlink"/>
                  </a:solidFill>
                  <a:latin typeface="Arial" panose="020B0604020202020204" pitchFamily="34" charset="0"/>
                  <a:ea typeface="黑体" panose="02010609060101010101" pitchFamily="2" charset="-122"/>
                </a:rPr>
                <a:t>mail</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59" name="Line 148"/>
            <p:cNvSpPr>
              <a:spLocks noChangeShapeType="1"/>
            </p:cNvSpPr>
            <p:nvPr/>
          </p:nvSpPr>
          <p:spPr bwMode="auto">
            <a:xfrm flipH="1">
              <a:off x="4386" y="1773"/>
              <a:ext cx="387" cy="420"/>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60" name="Line 149"/>
            <p:cNvSpPr>
              <a:spLocks noChangeShapeType="1"/>
            </p:cNvSpPr>
            <p:nvPr/>
          </p:nvSpPr>
          <p:spPr bwMode="auto">
            <a:xfrm>
              <a:off x="4792" y="1784"/>
              <a:ext cx="548" cy="430"/>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61" name="Text Box 150"/>
            <p:cNvSpPr txBox="1">
              <a:spLocks noChangeArrowheads="1"/>
            </p:cNvSpPr>
            <p:nvPr/>
          </p:nvSpPr>
          <p:spPr bwMode="auto">
            <a:xfrm>
              <a:off x="1826" y="2205"/>
              <a:ext cx="469" cy="253"/>
            </a:xfrm>
            <a:prstGeom prst="rect">
              <a:avLst/>
            </a:prstGeom>
            <a:noFill/>
            <a:ln w="9525">
              <a:noFill/>
              <a:miter lim="800000"/>
            </a:ln>
          </p:spPr>
          <p:txBody>
            <a:bodyPr wrap="none">
              <a:spAutoFit/>
            </a:bodyPr>
            <a:lstStyle/>
            <a:p>
              <a:r>
                <a:rPr kumimoji="1" lang="en-US" altLang="zh-CN" sz="2000" dirty="0">
                  <a:solidFill>
                    <a:schemeClr val="folHlink"/>
                  </a:solidFill>
                  <a:latin typeface="Arial" panose="020B0604020202020204" pitchFamily="34" charset="0"/>
                  <a:ea typeface="黑体" panose="02010609060101010101" pitchFamily="2" charset="-122"/>
                </a:rPr>
                <a:t>www</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62" name="Text Box 152"/>
            <p:cNvSpPr txBox="1">
              <a:spLocks noChangeArrowheads="1"/>
            </p:cNvSpPr>
            <p:nvPr/>
          </p:nvSpPr>
          <p:spPr bwMode="auto">
            <a:xfrm>
              <a:off x="1414" y="1998"/>
              <a:ext cx="473" cy="487"/>
            </a:xfrm>
            <a:prstGeom prst="rect">
              <a:avLst/>
            </a:prstGeom>
            <a:noFill/>
            <a:ln w="9525">
              <a:noFill/>
              <a:miter lim="800000"/>
            </a:ln>
          </p:spPr>
          <p:txBody>
            <a:bodyPr wrap="none">
              <a:spAutoFit/>
            </a:bodyPr>
            <a:lstStyle/>
            <a:p>
              <a:r>
                <a:rPr kumimoji="1" lang="en-US" altLang="zh-CN" sz="4400" b="1" dirty="0">
                  <a:solidFill>
                    <a:schemeClr val="folHlink"/>
                  </a:solidFill>
                  <a:latin typeface="Arial" panose="020B0604020202020204" pitchFamily="34" charset="0"/>
                  <a:ea typeface="黑体" panose="02010609060101010101" pitchFamily="2" charset="-122"/>
                </a:rPr>
                <a:t>…</a:t>
              </a:r>
              <a:endParaRPr kumimoji="1" lang="en-US" altLang="zh-CN" sz="4400" b="1" dirty="0">
                <a:solidFill>
                  <a:schemeClr val="folHlink"/>
                </a:solidFill>
                <a:latin typeface="Arial" panose="020B0604020202020204" pitchFamily="34" charset="0"/>
                <a:ea typeface="黑体" panose="02010609060101010101" pitchFamily="2" charset="-122"/>
              </a:endParaRPr>
            </a:p>
          </p:txBody>
        </p:sp>
        <p:sp>
          <p:nvSpPr>
            <p:cNvPr id="26663" name="Line 153"/>
            <p:cNvSpPr>
              <a:spLocks noChangeShapeType="1"/>
            </p:cNvSpPr>
            <p:nvPr/>
          </p:nvSpPr>
          <p:spPr bwMode="auto">
            <a:xfrm flipV="1">
              <a:off x="1274" y="1794"/>
              <a:ext cx="383" cy="44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64" name="Line 154"/>
            <p:cNvSpPr>
              <a:spLocks noChangeShapeType="1"/>
            </p:cNvSpPr>
            <p:nvPr/>
          </p:nvSpPr>
          <p:spPr bwMode="auto">
            <a:xfrm>
              <a:off x="1657" y="1794"/>
              <a:ext cx="361" cy="473"/>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grpSp>
          <p:nvGrpSpPr>
            <p:cNvPr id="11" name="Group 187"/>
            <p:cNvGrpSpPr/>
            <p:nvPr/>
          </p:nvGrpSpPr>
          <p:grpSpPr bwMode="auto">
            <a:xfrm>
              <a:off x="2613" y="1797"/>
              <a:ext cx="269" cy="101"/>
              <a:chOff x="2875" y="1143"/>
              <a:chExt cx="330" cy="132"/>
            </a:xfrm>
          </p:grpSpPr>
          <p:sp>
            <p:nvSpPr>
              <p:cNvPr id="26681" name="Line 188"/>
              <p:cNvSpPr>
                <a:spLocks noChangeShapeType="1"/>
              </p:cNvSpPr>
              <p:nvPr/>
            </p:nvSpPr>
            <p:spPr bwMode="auto">
              <a:xfrm>
                <a:off x="3061"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82" name="Line 189"/>
              <p:cNvSpPr>
                <a:spLocks noChangeShapeType="1"/>
              </p:cNvSpPr>
              <p:nvPr/>
            </p:nvSpPr>
            <p:spPr bwMode="auto">
              <a:xfrm>
                <a:off x="3050" y="1143"/>
                <a:ext cx="37" cy="12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83" name="Line 190"/>
              <p:cNvSpPr>
                <a:spLocks noChangeShapeType="1"/>
              </p:cNvSpPr>
              <p:nvPr/>
            </p:nvSpPr>
            <p:spPr bwMode="auto">
              <a:xfrm flipH="1">
                <a:off x="2875"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84" name="Line 191"/>
              <p:cNvSpPr>
                <a:spLocks noChangeShapeType="1"/>
              </p:cNvSpPr>
              <p:nvPr/>
            </p:nvSpPr>
            <p:spPr bwMode="auto">
              <a:xfrm flipH="1">
                <a:off x="2980" y="1143"/>
                <a:ext cx="54" cy="126"/>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grpSp>
        <p:grpSp>
          <p:nvGrpSpPr>
            <p:cNvPr id="12" name="Group 192"/>
            <p:cNvGrpSpPr/>
            <p:nvPr/>
          </p:nvGrpSpPr>
          <p:grpSpPr bwMode="auto">
            <a:xfrm>
              <a:off x="5131" y="1797"/>
              <a:ext cx="268" cy="101"/>
              <a:chOff x="2875" y="1143"/>
              <a:chExt cx="330" cy="132"/>
            </a:xfrm>
          </p:grpSpPr>
          <p:sp>
            <p:nvSpPr>
              <p:cNvPr id="26677" name="Line 193"/>
              <p:cNvSpPr>
                <a:spLocks noChangeShapeType="1"/>
              </p:cNvSpPr>
              <p:nvPr/>
            </p:nvSpPr>
            <p:spPr bwMode="auto">
              <a:xfrm>
                <a:off x="3061"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78" name="Line 194"/>
              <p:cNvSpPr>
                <a:spLocks noChangeShapeType="1"/>
              </p:cNvSpPr>
              <p:nvPr/>
            </p:nvSpPr>
            <p:spPr bwMode="auto">
              <a:xfrm>
                <a:off x="3050" y="1143"/>
                <a:ext cx="37" cy="12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79" name="Line 195"/>
              <p:cNvSpPr>
                <a:spLocks noChangeShapeType="1"/>
              </p:cNvSpPr>
              <p:nvPr/>
            </p:nvSpPr>
            <p:spPr bwMode="auto">
              <a:xfrm flipH="1">
                <a:off x="2875"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80" name="Line 196"/>
              <p:cNvSpPr>
                <a:spLocks noChangeShapeType="1"/>
              </p:cNvSpPr>
              <p:nvPr/>
            </p:nvSpPr>
            <p:spPr bwMode="auto">
              <a:xfrm flipH="1">
                <a:off x="2980" y="1143"/>
                <a:ext cx="54" cy="126"/>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grpSp>
        <p:grpSp>
          <p:nvGrpSpPr>
            <p:cNvPr id="13" name="Group 197"/>
            <p:cNvGrpSpPr/>
            <p:nvPr/>
          </p:nvGrpSpPr>
          <p:grpSpPr bwMode="auto">
            <a:xfrm>
              <a:off x="2239" y="1797"/>
              <a:ext cx="268" cy="101"/>
              <a:chOff x="2875" y="1143"/>
              <a:chExt cx="330" cy="132"/>
            </a:xfrm>
          </p:grpSpPr>
          <p:sp>
            <p:nvSpPr>
              <p:cNvPr id="26673" name="Line 198"/>
              <p:cNvSpPr>
                <a:spLocks noChangeShapeType="1"/>
              </p:cNvSpPr>
              <p:nvPr/>
            </p:nvSpPr>
            <p:spPr bwMode="auto">
              <a:xfrm>
                <a:off x="3061"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74" name="Line 199"/>
              <p:cNvSpPr>
                <a:spLocks noChangeShapeType="1"/>
              </p:cNvSpPr>
              <p:nvPr/>
            </p:nvSpPr>
            <p:spPr bwMode="auto">
              <a:xfrm>
                <a:off x="3050" y="1143"/>
                <a:ext cx="37" cy="12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75" name="Line 200"/>
              <p:cNvSpPr>
                <a:spLocks noChangeShapeType="1"/>
              </p:cNvSpPr>
              <p:nvPr/>
            </p:nvSpPr>
            <p:spPr bwMode="auto">
              <a:xfrm flipH="1">
                <a:off x="2875"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76" name="Line 201"/>
              <p:cNvSpPr>
                <a:spLocks noChangeShapeType="1"/>
              </p:cNvSpPr>
              <p:nvPr/>
            </p:nvSpPr>
            <p:spPr bwMode="auto">
              <a:xfrm flipH="1">
                <a:off x="2980" y="1143"/>
                <a:ext cx="54" cy="126"/>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grpSp>
        <p:grpSp>
          <p:nvGrpSpPr>
            <p:cNvPr id="14" name="Group 202"/>
            <p:cNvGrpSpPr/>
            <p:nvPr/>
          </p:nvGrpSpPr>
          <p:grpSpPr bwMode="auto">
            <a:xfrm>
              <a:off x="3953" y="1797"/>
              <a:ext cx="268" cy="101"/>
              <a:chOff x="2875" y="1143"/>
              <a:chExt cx="330" cy="132"/>
            </a:xfrm>
          </p:grpSpPr>
          <p:sp>
            <p:nvSpPr>
              <p:cNvPr id="26669" name="Line 203"/>
              <p:cNvSpPr>
                <a:spLocks noChangeShapeType="1"/>
              </p:cNvSpPr>
              <p:nvPr/>
            </p:nvSpPr>
            <p:spPr bwMode="auto">
              <a:xfrm>
                <a:off x="3061"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70" name="Line 204"/>
              <p:cNvSpPr>
                <a:spLocks noChangeShapeType="1"/>
              </p:cNvSpPr>
              <p:nvPr/>
            </p:nvSpPr>
            <p:spPr bwMode="auto">
              <a:xfrm>
                <a:off x="3050" y="1143"/>
                <a:ext cx="37" cy="12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71" name="Line 205"/>
              <p:cNvSpPr>
                <a:spLocks noChangeShapeType="1"/>
              </p:cNvSpPr>
              <p:nvPr/>
            </p:nvSpPr>
            <p:spPr bwMode="auto">
              <a:xfrm flipH="1">
                <a:off x="2875" y="1143"/>
                <a:ext cx="144" cy="13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72" name="Line 206"/>
              <p:cNvSpPr>
                <a:spLocks noChangeShapeType="1"/>
              </p:cNvSpPr>
              <p:nvPr/>
            </p:nvSpPr>
            <p:spPr bwMode="auto">
              <a:xfrm flipH="1">
                <a:off x="2980" y="1143"/>
                <a:ext cx="54" cy="126"/>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grpSp>
      </p:grpSp>
      <p:grpSp>
        <p:nvGrpSpPr>
          <p:cNvPr id="15" name="Group 213"/>
          <p:cNvGrpSpPr/>
          <p:nvPr/>
        </p:nvGrpSpPr>
        <p:grpSpPr bwMode="auto">
          <a:xfrm>
            <a:off x="178890" y="1116127"/>
            <a:ext cx="8724410" cy="945629"/>
            <a:chOff x="113" y="707"/>
            <a:chExt cx="5511" cy="599"/>
          </a:xfrm>
        </p:grpSpPr>
        <p:sp>
          <p:nvSpPr>
            <p:cNvPr id="26632" name="Rectangle 209"/>
            <p:cNvSpPr>
              <a:spLocks noChangeArrowheads="1"/>
            </p:cNvSpPr>
            <p:nvPr/>
          </p:nvSpPr>
          <p:spPr bwMode="auto">
            <a:xfrm>
              <a:off x="1020" y="1026"/>
              <a:ext cx="115" cy="232"/>
            </a:xfrm>
            <a:prstGeom prst="rect">
              <a:avLst/>
            </a:prstGeom>
            <a:solidFill>
              <a:srgbClr val="CCECFF"/>
            </a:solidFill>
            <a:ln w="19050" algn="ctr">
              <a:noFill/>
              <a:miter lim="800000"/>
            </a:ln>
          </p:spPr>
          <p:txBody>
            <a:bodyPr wrap="none" lIns="90488" tIns="44450" rIns="90488" bIns="44450">
              <a:spAutoFit/>
            </a:bodyPr>
            <a:lstStyle/>
            <a:p>
              <a:endParaRPr lang="zh-CN" altLang="en-US" dirty="0">
                <a:ea typeface="黑体" panose="02010609060101010101" pitchFamily="2" charset="-122"/>
              </a:endParaRPr>
            </a:p>
          </p:txBody>
        </p:sp>
        <p:sp>
          <p:nvSpPr>
            <p:cNvPr id="26633" name="Text Box 106"/>
            <p:cNvSpPr txBox="1">
              <a:spLocks noChangeArrowheads="1"/>
            </p:cNvSpPr>
            <p:nvPr/>
          </p:nvSpPr>
          <p:spPr bwMode="auto">
            <a:xfrm>
              <a:off x="1975" y="1026"/>
              <a:ext cx="422" cy="253"/>
            </a:xfrm>
            <a:prstGeom prst="rect">
              <a:avLst/>
            </a:prstGeom>
            <a:noFill/>
            <a:ln w="9525">
              <a:noFill/>
              <a:miter lim="800000"/>
            </a:ln>
          </p:spPr>
          <p:txBody>
            <a:bodyPr wrap="none">
              <a:spAutoFit/>
            </a:bodyPr>
            <a:lstStyle/>
            <a:p>
              <a:r>
                <a:rPr kumimoji="1" lang="en-US" altLang="zh-CN" sz="2000" dirty="0">
                  <a:solidFill>
                    <a:schemeClr val="folHlink"/>
                  </a:solidFill>
                  <a:latin typeface="Arial" panose="020B0604020202020204" pitchFamily="34" charset="0"/>
                  <a:ea typeface="黑体" panose="02010609060101010101" pitchFamily="2" charset="-122"/>
                </a:rPr>
                <a:t>com</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34" name="Text Box 107"/>
            <p:cNvSpPr txBox="1">
              <a:spLocks noChangeArrowheads="1"/>
            </p:cNvSpPr>
            <p:nvPr/>
          </p:nvSpPr>
          <p:spPr bwMode="auto">
            <a:xfrm>
              <a:off x="2472" y="1026"/>
              <a:ext cx="341" cy="253"/>
            </a:xfrm>
            <a:prstGeom prst="rect">
              <a:avLst/>
            </a:prstGeom>
            <a:noFill/>
            <a:ln w="9525">
              <a:noFill/>
              <a:miter lim="800000"/>
            </a:ln>
          </p:spPr>
          <p:txBody>
            <a:bodyPr wrap="none">
              <a:spAutoFit/>
            </a:bodyPr>
            <a:lstStyle/>
            <a:p>
              <a:r>
                <a:rPr kumimoji="1" lang="en-US" altLang="zh-CN" sz="2000" dirty="0">
                  <a:solidFill>
                    <a:schemeClr val="folHlink"/>
                  </a:solidFill>
                  <a:latin typeface="Arial" panose="020B0604020202020204" pitchFamily="34" charset="0"/>
                  <a:ea typeface="黑体" panose="02010609060101010101" pitchFamily="2" charset="-122"/>
                </a:rPr>
                <a:t>net</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35" name="Text Box 108"/>
            <p:cNvSpPr txBox="1">
              <a:spLocks noChangeArrowheads="1"/>
            </p:cNvSpPr>
            <p:nvPr/>
          </p:nvSpPr>
          <p:spPr bwMode="auto">
            <a:xfrm>
              <a:off x="2900" y="1026"/>
              <a:ext cx="351" cy="253"/>
            </a:xfrm>
            <a:prstGeom prst="rect">
              <a:avLst/>
            </a:prstGeom>
            <a:noFill/>
            <a:ln w="9525">
              <a:noFill/>
              <a:miter lim="800000"/>
            </a:ln>
          </p:spPr>
          <p:txBody>
            <a:bodyPr wrap="none">
              <a:spAutoFit/>
            </a:bodyPr>
            <a:lstStyle/>
            <a:p>
              <a:r>
                <a:rPr kumimoji="1" lang="en-US" altLang="zh-CN" sz="2000" dirty="0">
                  <a:solidFill>
                    <a:schemeClr val="folHlink"/>
                  </a:solidFill>
                  <a:latin typeface="Arial" panose="020B0604020202020204" pitchFamily="34" charset="0"/>
                  <a:ea typeface="黑体" panose="02010609060101010101" pitchFamily="2" charset="-122"/>
                </a:rPr>
                <a:t>org</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36" name="Text Box 109"/>
            <p:cNvSpPr txBox="1">
              <a:spLocks noChangeArrowheads="1"/>
            </p:cNvSpPr>
            <p:nvPr/>
          </p:nvSpPr>
          <p:spPr bwMode="auto">
            <a:xfrm>
              <a:off x="3329" y="1026"/>
              <a:ext cx="387" cy="253"/>
            </a:xfrm>
            <a:prstGeom prst="rect">
              <a:avLst/>
            </a:prstGeom>
            <a:noFill/>
            <a:ln w="9525">
              <a:noFill/>
              <a:miter lim="800000"/>
            </a:ln>
          </p:spPr>
          <p:txBody>
            <a:bodyPr wrap="none">
              <a:spAutoFit/>
            </a:bodyPr>
            <a:lstStyle/>
            <a:p>
              <a:r>
                <a:rPr kumimoji="1" lang="en-US" altLang="zh-CN" sz="2000" dirty="0" err="1">
                  <a:solidFill>
                    <a:schemeClr val="folHlink"/>
                  </a:solidFill>
                  <a:latin typeface="Arial" panose="020B0604020202020204" pitchFamily="34" charset="0"/>
                  <a:ea typeface="黑体" panose="02010609060101010101" pitchFamily="2" charset="-122"/>
                </a:rPr>
                <a:t>edu</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37" name="Text Box 110"/>
            <p:cNvSpPr txBox="1">
              <a:spLocks noChangeArrowheads="1"/>
            </p:cNvSpPr>
            <p:nvPr/>
          </p:nvSpPr>
          <p:spPr bwMode="auto">
            <a:xfrm>
              <a:off x="3758" y="1026"/>
              <a:ext cx="378" cy="253"/>
            </a:xfrm>
            <a:prstGeom prst="rect">
              <a:avLst/>
            </a:prstGeom>
            <a:noFill/>
            <a:ln w="9525">
              <a:noFill/>
              <a:miter lim="800000"/>
            </a:ln>
          </p:spPr>
          <p:txBody>
            <a:bodyPr wrap="none">
              <a:spAutoFit/>
            </a:bodyPr>
            <a:lstStyle/>
            <a:p>
              <a:r>
                <a:rPr kumimoji="1" lang="en-US" altLang="zh-CN" sz="2000" dirty="0" err="1">
                  <a:solidFill>
                    <a:schemeClr val="folHlink"/>
                  </a:solidFill>
                  <a:latin typeface="Arial" panose="020B0604020202020204" pitchFamily="34" charset="0"/>
                  <a:ea typeface="黑体" panose="02010609060101010101" pitchFamily="2" charset="-122"/>
                </a:rPr>
                <a:t>gov</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38" name="Text Box 111"/>
            <p:cNvSpPr txBox="1">
              <a:spLocks noChangeArrowheads="1"/>
            </p:cNvSpPr>
            <p:nvPr/>
          </p:nvSpPr>
          <p:spPr bwMode="auto">
            <a:xfrm>
              <a:off x="1114" y="1026"/>
              <a:ext cx="441" cy="253"/>
            </a:xfrm>
            <a:prstGeom prst="rect">
              <a:avLst/>
            </a:prstGeom>
            <a:noFill/>
            <a:ln w="9525">
              <a:noFill/>
              <a:miter lim="800000"/>
            </a:ln>
          </p:spPr>
          <p:txBody>
            <a:bodyPr wrap="none">
              <a:spAutoFit/>
            </a:bodyPr>
            <a:lstStyle/>
            <a:p>
              <a:r>
                <a:rPr kumimoji="1" lang="en-US" altLang="zh-CN" sz="2000" dirty="0">
                  <a:solidFill>
                    <a:schemeClr val="folHlink"/>
                  </a:solidFill>
                  <a:latin typeface="Arial" panose="020B0604020202020204" pitchFamily="34" charset="0"/>
                  <a:ea typeface="黑体" panose="02010609060101010101" pitchFamily="2" charset="-122"/>
                </a:rPr>
                <a:t>aero</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39" name="Text Box 112"/>
            <p:cNvSpPr txBox="1">
              <a:spLocks noChangeArrowheads="1"/>
            </p:cNvSpPr>
            <p:nvPr/>
          </p:nvSpPr>
          <p:spPr bwMode="auto">
            <a:xfrm>
              <a:off x="4489" y="1026"/>
              <a:ext cx="288" cy="253"/>
            </a:xfrm>
            <a:prstGeom prst="rect">
              <a:avLst/>
            </a:prstGeom>
            <a:noFill/>
            <a:ln w="9525">
              <a:noFill/>
              <a:miter lim="800000"/>
            </a:ln>
          </p:spPr>
          <p:txBody>
            <a:bodyPr wrap="none">
              <a:spAutoFit/>
            </a:bodyPr>
            <a:lstStyle/>
            <a:p>
              <a:r>
                <a:rPr kumimoji="1" lang="en-US" altLang="zh-CN" sz="2000" dirty="0" err="1">
                  <a:solidFill>
                    <a:schemeClr val="folHlink"/>
                  </a:solidFill>
                  <a:latin typeface="Arial" panose="020B0604020202020204" pitchFamily="34" charset="0"/>
                  <a:ea typeface="黑体" panose="02010609060101010101" pitchFamily="2" charset="-122"/>
                </a:rPr>
                <a:t>cn</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40" name="Text Box 113"/>
            <p:cNvSpPr txBox="1">
              <a:spLocks noChangeArrowheads="1"/>
            </p:cNvSpPr>
            <p:nvPr/>
          </p:nvSpPr>
          <p:spPr bwMode="auto">
            <a:xfrm>
              <a:off x="4918" y="1026"/>
              <a:ext cx="288" cy="253"/>
            </a:xfrm>
            <a:prstGeom prst="rect">
              <a:avLst/>
            </a:prstGeom>
            <a:noFill/>
            <a:ln w="9525">
              <a:noFill/>
              <a:miter lim="800000"/>
            </a:ln>
          </p:spPr>
          <p:txBody>
            <a:bodyPr wrap="none">
              <a:spAutoFit/>
            </a:bodyPr>
            <a:lstStyle/>
            <a:p>
              <a:r>
                <a:rPr kumimoji="1" lang="en-US" altLang="zh-CN" sz="2000" dirty="0" err="1">
                  <a:solidFill>
                    <a:schemeClr val="folHlink"/>
                  </a:solidFill>
                  <a:latin typeface="Arial" panose="020B0604020202020204" pitchFamily="34" charset="0"/>
                  <a:ea typeface="黑体" panose="02010609060101010101" pitchFamily="2" charset="-122"/>
                </a:rPr>
                <a:t>uk</a:t>
              </a:r>
              <a:endParaRPr kumimoji="1" lang="en-US" altLang="zh-CN" sz="2000" dirty="0">
                <a:solidFill>
                  <a:schemeClr val="folHlink"/>
                </a:solidFill>
                <a:latin typeface="Arial" panose="020B0604020202020204" pitchFamily="34" charset="0"/>
                <a:ea typeface="黑体" panose="02010609060101010101" pitchFamily="2" charset="-122"/>
              </a:endParaRPr>
            </a:p>
          </p:txBody>
        </p:sp>
        <p:sp>
          <p:nvSpPr>
            <p:cNvPr id="26641" name="Text Box 114"/>
            <p:cNvSpPr txBox="1">
              <a:spLocks noChangeArrowheads="1"/>
            </p:cNvSpPr>
            <p:nvPr/>
          </p:nvSpPr>
          <p:spPr bwMode="auto">
            <a:xfrm>
              <a:off x="5151" y="819"/>
              <a:ext cx="473" cy="487"/>
            </a:xfrm>
            <a:prstGeom prst="rect">
              <a:avLst/>
            </a:prstGeom>
            <a:noFill/>
            <a:ln w="9525">
              <a:noFill/>
              <a:miter lim="800000"/>
            </a:ln>
          </p:spPr>
          <p:txBody>
            <a:bodyPr wrap="none">
              <a:spAutoFit/>
            </a:bodyPr>
            <a:lstStyle/>
            <a:p>
              <a:r>
                <a:rPr kumimoji="1" lang="en-US" altLang="zh-CN" sz="4400" b="1" dirty="0">
                  <a:solidFill>
                    <a:schemeClr val="folHlink"/>
                  </a:solidFill>
                  <a:latin typeface="Arial" panose="020B0604020202020204" pitchFamily="34" charset="0"/>
                  <a:ea typeface="黑体" panose="02010609060101010101" pitchFamily="2" charset="-122"/>
                </a:rPr>
                <a:t>…</a:t>
              </a:r>
              <a:endParaRPr kumimoji="1" lang="en-US" altLang="zh-CN" sz="4400" b="1" dirty="0">
                <a:solidFill>
                  <a:schemeClr val="folHlink"/>
                </a:solidFill>
                <a:latin typeface="Arial" panose="020B0604020202020204" pitchFamily="34" charset="0"/>
                <a:ea typeface="黑体" panose="02010609060101010101" pitchFamily="2" charset="-122"/>
              </a:endParaRPr>
            </a:p>
          </p:txBody>
        </p:sp>
        <p:sp>
          <p:nvSpPr>
            <p:cNvPr id="26642" name="Rectangle 126"/>
            <p:cNvSpPr>
              <a:spLocks noChangeArrowheads="1"/>
            </p:cNvSpPr>
            <p:nvPr/>
          </p:nvSpPr>
          <p:spPr bwMode="auto">
            <a:xfrm>
              <a:off x="113" y="1005"/>
              <a:ext cx="763" cy="252"/>
            </a:xfrm>
            <a:prstGeom prst="rect">
              <a:avLst/>
            </a:prstGeom>
            <a:solidFill>
              <a:srgbClr val="CCECFF"/>
            </a:solidFill>
            <a:ln w="19050">
              <a:noFill/>
              <a:miter lim="800000"/>
            </a:ln>
          </p:spPr>
          <p:txBody>
            <a:bodyPr wrap="none" lIns="90488" tIns="44450" rIns="90488" bIns="44450">
              <a:spAutoFit/>
            </a:bodyPr>
            <a:lstStyle/>
            <a:p>
              <a:pPr defTabSz="758825" eaLnBrk="0" hangingPunct="0"/>
              <a:r>
                <a:rPr kumimoji="1" lang="zh-CN" altLang="en-US" sz="2000" dirty="0">
                  <a:solidFill>
                    <a:schemeClr val="folHlink"/>
                  </a:solidFill>
                  <a:latin typeface="Arial" panose="020B0604020202020204" pitchFamily="34" charset="0"/>
                  <a:ea typeface="黑体" panose="02010609060101010101" pitchFamily="2" charset="-122"/>
                </a:rPr>
                <a:t>顶级域名</a:t>
              </a:r>
              <a:endParaRPr kumimoji="1" lang="zh-CN" altLang="en-US" sz="2000" dirty="0">
                <a:solidFill>
                  <a:schemeClr val="folHlink"/>
                </a:solidFill>
                <a:latin typeface="Arial" panose="020B0604020202020204" pitchFamily="34" charset="0"/>
                <a:ea typeface="黑体" panose="02010609060101010101" pitchFamily="2" charset="-122"/>
              </a:endParaRPr>
            </a:p>
          </p:txBody>
        </p:sp>
        <p:sp>
          <p:nvSpPr>
            <p:cNvPr id="26643" name="Line 133"/>
            <p:cNvSpPr>
              <a:spLocks noChangeShapeType="1"/>
            </p:cNvSpPr>
            <p:nvPr/>
          </p:nvSpPr>
          <p:spPr bwMode="auto">
            <a:xfrm flipH="1">
              <a:off x="2201" y="712"/>
              <a:ext cx="1068" cy="389"/>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44" name="Line 134"/>
            <p:cNvSpPr>
              <a:spLocks noChangeShapeType="1"/>
            </p:cNvSpPr>
            <p:nvPr/>
          </p:nvSpPr>
          <p:spPr bwMode="auto">
            <a:xfrm flipH="1">
              <a:off x="2681" y="730"/>
              <a:ext cx="575" cy="352"/>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45" name="Line 135"/>
            <p:cNvSpPr>
              <a:spLocks noChangeShapeType="1"/>
            </p:cNvSpPr>
            <p:nvPr/>
          </p:nvSpPr>
          <p:spPr bwMode="auto">
            <a:xfrm flipH="1">
              <a:off x="3134" y="730"/>
              <a:ext cx="131" cy="344"/>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46" name="Line 136"/>
            <p:cNvSpPr>
              <a:spLocks noChangeShapeType="1"/>
            </p:cNvSpPr>
            <p:nvPr/>
          </p:nvSpPr>
          <p:spPr bwMode="auto">
            <a:xfrm>
              <a:off x="3277" y="723"/>
              <a:ext cx="249" cy="365"/>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47" name="Line 137"/>
            <p:cNvSpPr>
              <a:spLocks noChangeShapeType="1"/>
            </p:cNvSpPr>
            <p:nvPr/>
          </p:nvSpPr>
          <p:spPr bwMode="auto">
            <a:xfrm>
              <a:off x="3275" y="715"/>
              <a:ext cx="681" cy="375"/>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48" name="Line 138"/>
            <p:cNvSpPr>
              <a:spLocks noChangeShapeType="1"/>
            </p:cNvSpPr>
            <p:nvPr/>
          </p:nvSpPr>
          <p:spPr bwMode="auto">
            <a:xfrm>
              <a:off x="3288" y="708"/>
              <a:ext cx="1353" cy="377"/>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49" name="Line 139"/>
            <p:cNvSpPr>
              <a:spLocks noChangeShapeType="1"/>
            </p:cNvSpPr>
            <p:nvPr/>
          </p:nvSpPr>
          <p:spPr bwMode="auto">
            <a:xfrm flipH="1">
              <a:off x="1358" y="707"/>
              <a:ext cx="1933" cy="370"/>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50" name="Line 140"/>
            <p:cNvSpPr>
              <a:spLocks noChangeShapeType="1"/>
            </p:cNvSpPr>
            <p:nvPr/>
          </p:nvSpPr>
          <p:spPr bwMode="auto">
            <a:xfrm>
              <a:off x="3250" y="709"/>
              <a:ext cx="1777" cy="351"/>
            </a:xfrm>
            <a:prstGeom prst="line">
              <a:avLst/>
            </a:prstGeom>
            <a:noFill/>
            <a:ln w="19050">
              <a:solidFill>
                <a:schemeClr val="tx2"/>
              </a:solidFill>
              <a:round/>
            </a:ln>
          </p:spPr>
          <p:txBody>
            <a:bodyPr/>
            <a:lstStyle/>
            <a:p>
              <a:endParaRPr lang="zh-CN" altLang="en-US" dirty="0">
                <a:ea typeface="黑体" panose="02010609060101010101" pitchFamily="2" charset="-122"/>
              </a:endParaRPr>
            </a:p>
          </p:txBody>
        </p:sp>
        <p:sp>
          <p:nvSpPr>
            <p:cNvPr id="26651" name="Text Box 141"/>
            <p:cNvSpPr txBox="1">
              <a:spLocks noChangeArrowheads="1"/>
            </p:cNvSpPr>
            <p:nvPr/>
          </p:nvSpPr>
          <p:spPr bwMode="auto">
            <a:xfrm>
              <a:off x="1542" y="818"/>
              <a:ext cx="473" cy="487"/>
            </a:xfrm>
            <a:prstGeom prst="rect">
              <a:avLst/>
            </a:prstGeom>
            <a:noFill/>
            <a:ln w="9525">
              <a:noFill/>
              <a:miter lim="800000"/>
            </a:ln>
          </p:spPr>
          <p:txBody>
            <a:bodyPr wrap="none">
              <a:spAutoFit/>
            </a:bodyPr>
            <a:lstStyle/>
            <a:p>
              <a:r>
                <a:rPr kumimoji="1" lang="en-US" altLang="zh-CN" sz="4400" b="1" dirty="0">
                  <a:solidFill>
                    <a:schemeClr val="folHlink"/>
                  </a:solidFill>
                  <a:latin typeface="Arial" panose="020B0604020202020204" pitchFamily="34" charset="0"/>
                  <a:ea typeface="黑体" panose="02010609060101010101" pitchFamily="2" charset="-122"/>
                </a:rPr>
                <a:t>…</a:t>
              </a:r>
              <a:endParaRPr kumimoji="1" lang="en-US" altLang="zh-CN" sz="4400" b="1" dirty="0">
                <a:solidFill>
                  <a:schemeClr val="folHlink"/>
                </a:solidFill>
                <a:latin typeface="Arial" panose="020B0604020202020204" pitchFamily="34" charset="0"/>
                <a:ea typeface="黑体" panose="02010609060101010101" pitchFamily="2" charset="-122"/>
              </a:endParaRPr>
            </a:p>
          </p:txBody>
        </p:sp>
        <p:sp>
          <p:nvSpPr>
            <p:cNvPr id="26652" name="Text Box 207"/>
            <p:cNvSpPr txBox="1">
              <a:spLocks noChangeArrowheads="1"/>
            </p:cNvSpPr>
            <p:nvPr/>
          </p:nvSpPr>
          <p:spPr bwMode="auto">
            <a:xfrm>
              <a:off x="4042" y="817"/>
              <a:ext cx="473" cy="487"/>
            </a:xfrm>
            <a:prstGeom prst="rect">
              <a:avLst/>
            </a:prstGeom>
            <a:noFill/>
            <a:ln w="9525">
              <a:noFill/>
              <a:miter lim="800000"/>
            </a:ln>
          </p:spPr>
          <p:txBody>
            <a:bodyPr wrap="none">
              <a:spAutoFit/>
            </a:bodyPr>
            <a:lstStyle/>
            <a:p>
              <a:r>
                <a:rPr kumimoji="1" lang="en-US" altLang="zh-CN" sz="4400" b="1" dirty="0">
                  <a:solidFill>
                    <a:schemeClr val="folHlink"/>
                  </a:solidFill>
                  <a:latin typeface="Arial" panose="020B0604020202020204" pitchFamily="34" charset="0"/>
                  <a:ea typeface="黑体" panose="02010609060101010101" pitchFamily="2" charset="-122"/>
                </a:rPr>
                <a:t>…</a:t>
              </a:r>
              <a:endParaRPr kumimoji="1" lang="en-US" altLang="zh-CN" sz="4400" b="1" dirty="0">
                <a:solidFill>
                  <a:schemeClr val="folHlink"/>
                </a:solidFill>
                <a:latin typeface="Arial" panose="020B0604020202020204" pitchFamily="34" charset="0"/>
                <a:ea typeface="黑体" panose="02010609060101010101" pitchFamily="2" charset="-122"/>
              </a:endParaRPr>
            </a:p>
          </p:txBody>
        </p:sp>
      </p:grpSp>
      <p:sp>
        <p:nvSpPr>
          <p:cNvPr id="114" name="灯片编号占位符 113"/>
          <p:cNvSpPr>
            <a:spLocks noGrp="1"/>
          </p:cNvSpPr>
          <p:nvPr>
            <p:ph type="sldNum" sz="quarter" idx="12"/>
          </p:nvPr>
        </p:nvSpPr>
        <p:spPr/>
        <p:txBody>
          <a:bodyPr/>
          <a:lstStyle/>
          <a:p>
            <a:fld id="{B6F15528-21DE-4FAA-801E-634DDDAF4B2B}" type="slidenum">
              <a:rPr lang="en-US" smtClean="0"/>
            </a:fld>
            <a:endParaRPr lang="en-US"/>
          </a:p>
        </p:txBody>
      </p:sp>
      <p:sp>
        <p:nvSpPr>
          <p:cNvPr id="115" name="页脚占位符 114"/>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normAutofit/>
          </a:bodyPr>
          <a:lstStyle/>
          <a:p>
            <a:pPr algn="ctr" eaLnBrk="1" hangingPunct="1"/>
            <a:r>
              <a:rPr lang="zh-CN" altLang="en-US" dirty="0" smtClean="0">
                <a:latin typeface="Times New Roman" panose="02020603050405020304" pitchFamily="18" charset="0"/>
                <a:ea typeface="黑体" panose="02010609060101010101" pitchFamily="2" charset="-122"/>
              </a:rPr>
              <a:t>用户与服务器的交互：</a:t>
            </a:r>
            <a:r>
              <a:rPr lang="en-US" altLang="zh-CN" dirty="0" smtClean="0">
                <a:latin typeface="Times New Roman" panose="02020603050405020304" pitchFamily="18" charset="0"/>
                <a:ea typeface="黑体" panose="02010609060101010101" pitchFamily="2" charset="-122"/>
              </a:rPr>
              <a:t>cookie</a:t>
            </a:r>
            <a:endParaRPr lang="zh-CN" altLang="en-US" dirty="0" smtClean="0">
              <a:latin typeface="Times New Roman" panose="02020603050405020304" pitchFamily="18" charset="0"/>
              <a:ea typeface="黑体" panose="02010609060101010101" pitchFamily="2" charset="-122"/>
            </a:endParaRPr>
          </a:p>
        </p:txBody>
      </p:sp>
      <p:sp>
        <p:nvSpPr>
          <p:cNvPr id="92164" name="Rectangle 3"/>
          <p:cNvSpPr>
            <a:spLocks noGrp="1" noChangeArrowheads="1"/>
          </p:cNvSpPr>
          <p:nvPr>
            <p:ph type="body" idx="1"/>
          </p:nvPr>
        </p:nvSpPr>
        <p:spPr>
          <a:xfrm>
            <a:off x="1040091" y="1824955"/>
            <a:ext cx="7750810" cy="4091940"/>
          </a:xfrm>
        </p:spPr>
        <p:txBody>
          <a:bodyPr/>
          <a:lstStyle/>
          <a:p>
            <a:pPr eaLnBrk="1" hangingPunct="1"/>
            <a:r>
              <a:rPr lang="zh-CN" altLang="en-US" dirty="0" smtClean="0">
                <a:latin typeface="Times New Roman" panose="02020603050405020304" pitchFamily="18" charset="0"/>
                <a:ea typeface="黑体" panose="02010609060101010101" pitchFamily="2" charset="-122"/>
              </a:rPr>
              <a:t>万维网站点使用 </a:t>
            </a:r>
            <a:r>
              <a:rPr lang="en-US" altLang="zh-CN" dirty="0" smtClean="0">
                <a:latin typeface="Times New Roman" panose="02020603050405020304" pitchFamily="18" charset="0"/>
                <a:ea typeface="黑体" panose="02010609060101010101" pitchFamily="2" charset="-122"/>
              </a:rPr>
              <a:t>Cookie </a:t>
            </a:r>
            <a:r>
              <a:rPr lang="zh-CN" altLang="en-US" dirty="0" smtClean="0">
                <a:latin typeface="Times New Roman" panose="02020603050405020304" pitchFamily="18" charset="0"/>
                <a:ea typeface="黑体" panose="02010609060101010101" pitchFamily="2" charset="-122"/>
              </a:rPr>
              <a:t>来跟踪用户。</a:t>
            </a:r>
            <a:endParaRPr lang="zh-CN" altLang="en-US" dirty="0" smtClean="0">
              <a:latin typeface="Times New Roman" panose="02020603050405020304" pitchFamily="18" charset="0"/>
              <a:ea typeface="黑体" panose="02010609060101010101" pitchFamily="2" charset="-122"/>
            </a:endParaRPr>
          </a:p>
          <a:p>
            <a:pPr eaLnBrk="1" hangingPunct="1"/>
            <a:r>
              <a:rPr lang="en-US" altLang="zh-CN" dirty="0" smtClean="0">
                <a:latin typeface="Times New Roman" panose="02020603050405020304" pitchFamily="18" charset="0"/>
                <a:ea typeface="黑体" panose="02010609060101010101" pitchFamily="2" charset="-122"/>
              </a:rPr>
              <a:t>Cookie </a:t>
            </a:r>
            <a:r>
              <a:rPr lang="zh-CN" altLang="en-US" dirty="0" smtClean="0">
                <a:latin typeface="Times New Roman" panose="02020603050405020304" pitchFamily="18" charset="0"/>
                <a:ea typeface="黑体" panose="02010609060101010101" pitchFamily="2" charset="-122"/>
              </a:rPr>
              <a:t>表示在 </a:t>
            </a:r>
            <a:r>
              <a:rPr lang="en-US" altLang="zh-CN" dirty="0" smtClean="0">
                <a:latin typeface="Times New Roman" panose="02020603050405020304" pitchFamily="18" charset="0"/>
                <a:ea typeface="黑体" panose="02010609060101010101" pitchFamily="2" charset="-122"/>
              </a:rPr>
              <a:t>HTTP </a:t>
            </a:r>
            <a:r>
              <a:rPr lang="zh-CN" altLang="en-US" dirty="0" smtClean="0">
                <a:latin typeface="Times New Roman" panose="02020603050405020304" pitchFamily="18" charset="0"/>
                <a:ea typeface="黑体" panose="02010609060101010101" pitchFamily="2" charset="-122"/>
              </a:rPr>
              <a:t>服务器和客户之间传递的状态信息。</a:t>
            </a:r>
            <a:endParaRPr lang="zh-CN" altLang="en-US" dirty="0" smtClean="0">
              <a:latin typeface="Times New Roman" panose="02020603050405020304" pitchFamily="18" charset="0"/>
              <a:ea typeface="黑体" panose="02010609060101010101" pitchFamily="2" charset="-122"/>
            </a:endParaRPr>
          </a:p>
          <a:p>
            <a:pPr eaLnBrk="1" hangingPunct="1"/>
            <a:r>
              <a:rPr lang="zh-CN" altLang="en-US" dirty="0" smtClean="0">
                <a:latin typeface="Times New Roman" panose="02020603050405020304" pitchFamily="18" charset="0"/>
                <a:ea typeface="黑体" panose="02010609060101010101" pitchFamily="2" charset="-122"/>
              </a:rPr>
              <a:t>使用 </a:t>
            </a:r>
            <a:r>
              <a:rPr lang="en-US" altLang="zh-CN" dirty="0" smtClean="0">
                <a:latin typeface="Times New Roman" panose="02020603050405020304" pitchFamily="18" charset="0"/>
                <a:ea typeface="黑体" panose="02010609060101010101" pitchFamily="2" charset="-122"/>
              </a:rPr>
              <a:t>Cookie </a:t>
            </a:r>
            <a:r>
              <a:rPr lang="zh-CN" altLang="en-US" dirty="0" smtClean="0">
                <a:latin typeface="Times New Roman" panose="02020603050405020304" pitchFamily="18" charset="0"/>
                <a:ea typeface="黑体" panose="02010609060101010101" pitchFamily="2" charset="-122"/>
              </a:rPr>
              <a:t>的网站服务器为用户产生一个唯一的识别码。利用此识别码，网站就能够跟踪该用户在该网站的活动。  </a:t>
            </a:r>
            <a:endParaRPr lang="zh-CN" altLang="en-US"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cookie</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r>
              <a:rPr lang="en-US" altLang="zh-CN" dirty="0" smtClean="0">
                <a:latin typeface="Times New Roman" panose="02020603050405020304" pitchFamily="18" charset="0"/>
                <a:ea typeface="黑体" panose="02010609060101010101" pitchFamily="2" charset="-122"/>
              </a:rPr>
              <a:t>Cookie</a:t>
            </a:r>
            <a:r>
              <a:rPr lang="zh-CN" altLang="en-US" dirty="0" smtClean="0">
                <a:latin typeface="Times New Roman" panose="02020603050405020304" pitchFamily="18" charset="0"/>
                <a:ea typeface="黑体" panose="02010609060101010101" pitchFamily="2" charset="-122"/>
              </a:rPr>
              <a:t>技术由</a:t>
            </a:r>
            <a:r>
              <a:rPr lang="en-US" altLang="zh-CN" dirty="0" smtClean="0">
                <a:latin typeface="Times New Roman" panose="02020603050405020304" pitchFamily="18" charset="0"/>
                <a:ea typeface="黑体" panose="02010609060101010101" pitchFamily="2" charset="-122"/>
              </a:rPr>
              <a:t>4</a:t>
            </a:r>
            <a:r>
              <a:rPr lang="zh-CN" altLang="en-US" dirty="0" smtClean="0">
                <a:latin typeface="Times New Roman" panose="02020603050405020304" pitchFamily="18" charset="0"/>
                <a:ea typeface="黑体" panose="02010609060101010101" pitchFamily="2" charset="-122"/>
              </a:rPr>
              <a:t>个部分组成</a:t>
            </a:r>
            <a:r>
              <a:rPr lang="zh-CN" altLang="en-US" dirty="0" smtClean="0">
                <a:latin typeface="Times New Roman" panose="02020603050405020304" pitchFamily="18" charset="0"/>
                <a:ea typeface="黑体" panose="02010609060101010101" pitchFamily="2" charset="-122"/>
                <a:sym typeface="Wingdings" panose="05000000000000000000" pitchFamily="2" charset="2"/>
              </a:rPr>
              <a:t>（</a:t>
            </a:r>
            <a:r>
              <a:rPr lang="en-US" altLang="zh-CN" dirty="0" smtClean="0">
                <a:latin typeface="Times New Roman" panose="02020603050405020304" pitchFamily="18" charset="0"/>
                <a:ea typeface="黑体" panose="02010609060101010101" pitchFamily="2" charset="-122"/>
                <a:sym typeface="Wingdings" panose="05000000000000000000" pitchFamily="2" charset="2"/>
              </a:rPr>
              <a:t>1</a:t>
            </a:r>
            <a:r>
              <a:rPr lang="zh-CN" altLang="en-US" dirty="0" smtClean="0">
                <a:latin typeface="Times New Roman" panose="02020603050405020304" pitchFamily="18" charset="0"/>
                <a:ea typeface="黑体" panose="02010609060101010101" pitchFamily="2" charset="-122"/>
                <a:sym typeface="Wingdings" panose="05000000000000000000" pitchFamily="2" charset="2"/>
              </a:rPr>
              <a:t>）在</a:t>
            </a:r>
            <a:r>
              <a:rPr lang="en-US" altLang="zh-CN" dirty="0" smtClean="0">
                <a:latin typeface="Times New Roman" panose="02020603050405020304" pitchFamily="18" charset="0"/>
                <a:ea typeface="黑体" panose="02010609060101010101" pitchFamily="2" charset="-122"/>
                <a:sym typeface="Wingdings" panose="05000000000000000000" pitchFamily="2" charset="2"/>
              </a:rPr>
              <a:t>HTTP</a:t>
            </a:r>
            <a:r>
              <a:rPr lang="zh-CN" altLang="en-US" dirty="0" smtClean="0">
                <a:latin typeface="Times New Roman" panose="02020603050405020304" pitchFamily="18" charset="0"/>
                <a:ea typeface="黑体" panose="02010609060101010101" pitchFamily="2" charset="-122"/>
                <a:sym typeface="Wingdings" panose="05000000000000000000" pitchFamily="2" charset="2"/>
              </a:rPr>
              <a:t>响应报文中有一个</a:t>
            </a:r>
            <a:r>
              <a:rPr lang="en-US" altLang="zh-CN" dirty="0" smtClean="0">
                <a:latin typeface="Times New Roman" panose="02020603050405020304" pitchFamily="18" charset="0"/>
                <a:ea typeface="黑体" panose="02010609060101010101" pitchFamily="2" charset="-122"/>
                <a:sym typeface="Wingdings" panose="05000000000000000000" pitchFamily="2" charset="2"/>
              </a:rPr>
              <a:t>cookie</a:t>
            </a:r>
            <a:r>
              <a:rPr lang="zh-CN" altLang="en-US" dirty="0" smtClean="0">
                <a:latin typeface="Times New Roman" panose="02020603050405020304" pitchFamily="18" charset="0"/>
                <a:ea typeface="黑体" panose="02010609060101010101" pitchFamily="2" charset="-122"/>
                <a:sym typeface="Wingdings" panose="05000000000000000000" pitchFamily="2" charset="2"/>
              </a:rPr>
              <a:t>首部行；（</a:t>
            </a:r>
            <a:r>
              <a:rPr lang="en-US" altLang="zh-CN" dirty="0" smtClean="0">
                <a:latin typeface="Times New Roman" panose="02020603050405020304" pitchFamily="18" charset="0"/>
                <a:ea typeface="黑体" panose="02010609060101010101" pitchFamily="2" charset="-122"/>
                <a:sym typeface="Wingdings" panose="05000000000000000000" pitchFamily="2" charset="2"/>
              </a:rPr>
              <a:t>2</a:t>
            </a:r>
            <a:r>
              <a:rPr lang="zh-CN" altLang="en-US" dirty="0" smtClean="0">
                <a:latin typeface="Times New Roman" panose="02020603050405020304" pitchFamily="18" charset="0"/>
                <a:ea typeface="黑体" panose="02010609060101010101" pitchFamily="2" charset="-122"/>
                <a:sym typeface="Wingdings" panose="05000000000000000000" pitchFamily="2" charset="2"/>
              </a:rPr>
              <a:t>）在</a:t>
            </a:r>
            <a:r>
              <a:rPr lang="en-US" altLang="zh-CN" dirty="0" smtClean="0">
                <a:latin typeface="Times New Roman" panose="02020603050405020304" pitchFamily="18" charset="0"/>
                <a:ea typeface="黑体" panose="02010609060101010101" pitchFamily="2" charset="-122"/>
                <a:sym typeface="Wingdings" panose="05000000000000000000" pitchFamily="2" charset="2"/>
              </a:rPr>
              <a:t>HTTP</a:t>
            </a:r>
            <a:r>
              <a:rPr lang="zh-CN" altLang="en-US" dirty="0" smtClean="0">
                <a:latin typeface="Times New Roman" panose="02020603050405020304" pitchFamily="18" charset="0"/>
                <a:ea typeface="黑体" panose="02010609060101010101" pitchFamily="2" charset="-122"/>
                <a:sym typeface="Wingdings" panose="05000000000000000000" pitchFamily="2" charset="2"/>
              </a:rPr>
              <a:t>请求报文中有一个</a:t>
            </a:r>
            <a:r>
              <a:rPr lang="en-US" altLang="zh-CN" dirty="0" smtClean="0">
                <a:latin typeface="Times New Roman" panose="02020603050405020304" pitchFamily="18" charset="0"/>
                <a:ea typeface="黑体" panose="02010609060101010101" pitchFamily="2" charset="-122"/>
                <a:sym typeface="Wingdings" panose="05000000000000000000" pitchFamily="2" charset="2"/>
              </a:rPr>
              <a:t>cookie</a:t>
            </a:r>
            <a:r>
              <a:rPr lang="zh-CN" altLang="en-US" dirty="0" smtClean="0">
                <a:latin typeface="Times New Roman" panose="02020603050405020304" pitchFamily="18" charset="0"/>
                <a:ea typeface="黑体" panose="02010609060101010101" pitchFamily="2" charset="-122"/>
                <a:sym typeface="Wingdings" panose="05000000000000000000" pitchFamily="2" charset="2"/>
              </a:rPr>
              <a:t>首部行；（</a:t>
            </a:r>
            <a:r>
              <a:rPr lang="en-US" altLang="zh-CN" dirty="0" smtClean="0">
                <a:latin typeface="Times New Roman" panose="02020603050405020304" pitchFamily="18" charset="0"/>
                <a:ea typeface="黑体" panose="02010609060101010101" pitchFamily="2" charset="-122"/>
                <a:sym typeface="Wingdings" panose="05000000000000000000" pitchFamily="2" charset="2"/>
              </a:rPr>
              <a:t>3</a:t>
            </a:r>
            <a:r>
              <a:rPr lang="zh-CN" altLang="en-US" dirty="0" smtClean="0">
                <a:latin typeface="Times New Roman" panose="02020603050405020304" pitchFamily="18" charset="0"/>
                <a:ea typeface="黑体" panose="02010609060101010101" pitchFamily="2" charset="-122"/>
                <a:sym typeface="Wingdings" panose="05000000000000000000" pitchFamily="2" charset="2"/>
              </a:rPr>
              <a:t>）在用户端系统中保留有一个</a:t>
            </a:r>
            <a:r>
              <a:rPr lang="en-US" altLang="zh-CN" dirty="0" smtClean="0">
                <a:latin typeface="Times New Roman" panose="02020603050405020304" pitchFamily="18" charset="0"/>
                <a:ea typeface="黑体" panose="02010609060101010101" pitchFamily="2" charset="-122"/>
                <a:sym typeface="Wingdings" panose="05000000000000000000" pitchFamily="2" charset="2"/>
              </a:rPr>
              <a:t>cookie</a:t>
            </a:r>
            <a:r>
              <a:rPr lang="zh-CN" altLang="en-US" dirty="0" smtClean="0">
                <a:latin typeface="Times New Roman" panose="02020603050405020304" pitchFamily="18" charset="0"/>
                <a:ea typeface="黑体" panose="02010609060101010101" pitchFamily="2" charset="-122"/>
                <a:sym typeface="Wingdings" panose="05000000000000000000" pitchFamily="2" charset="2"/>
              </a:rPr>
              <a:t>文件，由用户的浏览器管理；（</a:t>
            </a:r>
            <a:r>
              <a:rPr lang="en-US" altLang="zh-CN" dirty="0" smtClean="0">
                <a:latin typeface="Times New Roman" panose="02020603050405020304" pitchFamily="18" charset="0"/>
                <a:ea typeface="黑体" panose="02010609060101010101" pitchFamily="2" charset="-122"/>
                <a:sym typeface="Wingdings" panose="05000000000000000000" pitchFamily="2" charset="2"/>
              </a:rPr>
              <a:t>4</a:t>
            </a:r>
            <a:r>
              <a:rPr lang="zh-CN" altLang="en-US" dirty="0" smtClean="0">
                <a:latin typeface="Times New Roman" panose="02020603050405020304" pitchFamily="18" charset="0"/>
                <a:ea typeface="黑体" panose="02010609060101010101" pitchFamily="2" charset="-122"/>
                <a:sym typeface="Wingdings" panose="05000000000000000000" pitchFamily="2" charset="2"/>
              </a:rPr>
              <a:t>）在</a:t>
            </a:r>
            <a:r>
              <a:rPr lang="en-US" altLang="zh-CN" dirty="0" smtClean="0">
                <a:latin typeface="Times New Roman" panose="02020603050405020304" pitchFamily="18" charset="0"/>
                <a:ea typeface="黑体" panose="02010609060101010101" pitchFamily="2" charset="-122"/>
                <a:sym typeface="Wingdings" panose="05000000000000000000" pitchFamily="2" charset="2"/>
              </a:rPr>
              <a:t>Web</a:t>
            </a:r>
            <a:r>
              <a:rPr lang="zh-CN" altLang="en-US" dirty="0" smtClean="0">
                <a:latin typeface="Times New Roman" panose="02020603050405020304" pitchFamily="18" charset="0"/>
                <a:ea typeface="黑体" panose="02010609060101010101" pitchFamily="2" charset="-122"/>
                <a:sym typeface="Wingdings" panose="05000000000000000000" pitchFamily="2" charset="2"/>
              </a:rPr>
              <a:t>站点有一个后端数据库。</a:t>
            </a:r>
            <a:endParaRPr lang="zh-CN" altLang="en-US"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a:xfrm>
            <a:off x="1147741" y="213123"/>
            <a:ext cx="6715469" cy="1453964"/>
          </a:xfrm>
        </p:spPr>
        <p:txBody>
          <a:bodyPr/>
          <a:lstStyle/>
          <a:p>
            <a:pPr algn="ctr" eaLnBrk="1" hangingPunct="1"/>
            <a:r>
              <a:rPr lang="zh-CN" altLang="en-US" dirty="0" smtClean="0">
                <a:latin typeface="Times New Roman" panose="02020603050405020304" pitchFamily="18" charset="0"/>
                <a:ea typeface="黑体" panose="02010609060101010101" pitchFamily="2" charset="-122"/>
              </a:rPr>
              <a:t>代理服务器</a:t>
            </a:r>
            <a:br>
              <a:rPr lang="zh-CN" altLang="en-US" dirty="0" smtClean="0">
                <a:latin typeface="Times New Roman" panose="02020603050405020304" pitchFamily="18" charset="0"/>
                <a:ea typeface="黑体" panose="02010609060101010101" pitchFamily="2" charset="-122"/>
              </a:rPr>
            </a:br>
            <a:r>
              <a:rPr lang="en-US" altLang="zh-CN" sz="4000" dirty="0" smtClean="0">
                <a:latin typeface="Times New Roman" panose="02020603050405020304" pitchFamily="18" charset="0"/>
                <a:ea typeface="黑体" panose="02010609060101010101" pitchFamily="2" charset="-122"/>
              </a:rPr>
              <a:t>(proxy server)</a:t>
            </a:r>
            <a:r>
              <a:rPr lang="en-US" altLang="zh-CN" dirty="0" smtClean="0">
                <a:latin typeface="Times New Roman" panose="02020603050405020304" pitchFamily="18" charset="0"/>
                <a:ea typeface="黑体" panose="02010609060101010101" pitchFamily="2" charset="-122"/>
              </a:rPr>
              <a:t> </a:t>
            </a:r>
            <a:endParaRPr lang="en-US" altLang="zh-CN" dirty="0" smtClean="0">
              <a:latin typeface="Times New Roman" panose="02020603050405020304" pitchFamily="18" charset="0"/>
              <a:ea typeface="黑体" panose="02010609060101010101" pitchFamily="2" charset="-122"/>
            </a:endParaRPr>
          </a:p>
        </p:txBody>
      </p:sp>
      <p:sp>
        <p:nvSpPr>
          <p:cNvPr id="82948" name="Rectangle 3"/>
          <p:cNvSpPr>
            <a:spLocks noGrp="1" noChangeArrowheads="1"/>
          </p:cNvSpPr>
          <p:nvPr>
            <p:ph type="body" idx="1"/>
          </p:nvPr>
        </p:nvSpPr>
        <p:spPr>
          <a:xfrm>
            <a:off x="1040091" y="1895996"/>
            <a:ext cx="7750810" cy="4091940"/>
          </a:xfrm>
        </p:spPr>
        <p:txBody>
          <a:bodyPr/>
          <a:lstStyle/>
          <a:p>
            <a:pPr eaLnBrk="1" hangingPunct="1">
              <a:spcAft>
                <a:spcPct val="20000"/>
              </a:spcAft>
            </a:pPr>
            <a:r>
              <a:rPr lang="zh-CN" altLang="en-US" sz="2800" dirty="0" smtClean="0">
                <a:solidFill>
                  <a:schemeClr val="hlink"/>
                </a:solidFill>
                <a:latin typeface="Times New Roman" panose="02020603050405020304" pitchFamily="18" charset="0"/>
                <a:ea typeface="黑体" panose="02010609060101010101" pitchFamily="2" charset="-122"/>
              </a:rPr>
              <a:t>代理服务器</a:t>
            </a:r>
            <a:r>
              <a:rPr lang="en-US" altLang="zh-CN" sz="2800" dirty="0" smtClean="0">
                <a:latin typeface="Times New Roman" panose="02020603050405020304" pitchFamily="18" charset="0"/>
                <a:ea typeface="黑体" panose="02010609060101010101" pitchFamily="2" charset="-122"/>
              </a:rPr>
              <a:t>(proxy server)</a:t>
            </a:r>
            <a:r>
              <a:rPr lang="zh-CN" altLang="en-US" sz="2800" dirty="0" smtClean="0">
                <a:latin typeface="Times New Roman" panose="02020603050405020304" pitchFamily="18" charset="0"/>
                <a:ea typeface="黑体" panose="02010609060101010101" pitchFamily="2" charset="-122"/>
              </a:rPr>
              <a:t>又称为万维网高速缓存</a:t>
            </a:r>
            <a:r>
              <a:rPr lang="en-US" altLang="zh-CN" sz="2800" dirty="0" smtClean="0">
                <a:latin typeface="Times New Roman" panose="02020603050405020304" pitchFamily="18" charset="0"/>
                <a:ea typeface="黑体" panose="02010609060101010101" pitchFamily="2" charset="-122"/>
              </a:rPr>
              <a:t>(Web cache)</a:t>
            </a:r>
            <a:r>
              <a:rPr lang="zh-CN" altLang="en-US" sz="2800" dirty="0" smtClean="0">
                <a:latin typeface="Times New Roman" panose="02020603050405020304" pitchFamily="18" charset="0"/>
                <a:ea typeface="黑体" panose="02010609060101010101" pitchFamily="2" charset="-122"/>
              </a:rPr>
              <a:t>，它代表浏览器发出 </a:t>
            </a:r>
            <a:r>
              <a:rPr lang="en-US" altLang="zh-CN" sz="2800" dirty="0" smtClean="0">
                <a:latin typeface="Times New Roman" panose="02020603050405020304" pitchFamily="18" charset="0"/>
                <a:ea typeface="黑体" panose="02010609060101010101" pitchFamily="2" charset="-122"/>
              </a:rPr>
              <a:t>HTTP </a:t>
            </a:r>
            <a:r>
              <a:rPr lang="zh-CN" altLang="en-US" sz="2800" dirty="0" smtClean="0">
                <a:latin typeface="Times New Roman" panose="02020603050405020304" pitchFamily="18" charset="0"/>
                <a:ea typeface="黑体" panose="02010609060101010101" pitchFamily="2" charset="-122"/>
              </a:rPr>
              <a:t>请求。</a:t>
            </a:r>
            <a:endParaRPr lang="zh-CN" altLang="en-US" sz="2800" dirty="0" smtClean="0">
              <a:latin typeface="Times New Roman" panose="02020603050405020304" pitchFamily="18" charset="0"/>
              <a:ea typeface="黑体" panose="02010609060101010101" pitchFamily="2" charset="-122"/>
            </a:endParaRPr>
          </a:p>
          <a:p>
            <a:pPr eaLnBrk="1" hangingPunct="1">
              <a:spcAft>
                <a:spcPct val="20000"/>
              </a:spcAft>
            </a:pPr>
            <a:r>
              <a:rPr lang="zh-CN" altLang="en-US" sz="2800" dirty="0" smtClean="0">
                <a:latin typeface="Times New Roman" panose="02020603050405020304" pitchFamily="18" charset="0"/>
                <a:ea typeface="黑体" panose="02010609060101010101" pitchFamily="2" charset="-122"/>
              </a:rPr>
              <a:t>万维网高速缓存把最近的一些请求和响应暂存在本地磁盘中。</a:t>
            </a:r>
            <a:endParaRPr lang="zh-CN" altLang="en-US" sz="2800" dirty="0" smtClean="0">
              <a:latin typeface="Times New Roman" panose="02020603050405020304" pitchFamily="18" charset="0"/>
              <a:ea typeface="黑体" panose="02010609060101010101" pitchFamily="2" charset="-122"/>
            </a:endParaRPr>
          </a:p>
          <a:p>
            <a:pPr eaLnBrk="1" hangingPunct="1">
              <a:spcAft>
                <a:spcPct val="20000"/>
              </a:spcAft>
            </a:pPr>
            <a:r>
              <a:rPr lang="zh-CN" altLang="en-US" sz="2800" dirty="0" smtClean="0">
                <a:latin typeface="Times New Roman" panose="02020603050405020304" pitchFamily="18" charset="0"/>
                <a:ea typeface="黑体" panose="02010609060101010101" pitchFamily="2" charset="-122"/>
              </a:rPr>
              <a:t>当与暂时存放的请求相同的新请求到达时，万维网高速缓存就把暂存的响应发送出去，而不需要按 </a:t>
            </a:r>
            <a:r>
              <a:rPr lang="en-US" altLang="zh-CN" sz="2800" dirty="0" smtClean="0">
                <a:latin typeface="Times New Roman" panose="02020603050405020304" pitchFamily="18" charset="0"/>
                <a:ea typeface="黑体" panose="02010609060101010101" pitchFamily="2" charset="-122"/>
              </a:rPr>
              <a:t>URL </a:t>
            </a:r>
            <a:r>
              <a:rPr lang="zh-CN" altLang="en-US" sz="2800" dirty="0" smtClean="0">
                <a:latin typeface="Times New Roman" panose="02020603050405020304" pitchFamily="18" charset="0"/>
                <a:ea typeface="黑体" panose="02010609060101010101" pitchFamily="2" charset="-122"/>
              </a:rPr>
              <a:t>的地址再去因特网访问该资源。 </a:t>
            </a:r>
            <a:r>
              <a:rPr lang="zh-CN" altLang="en-US" sz="2400" dirty="0" smtClean="0">
                <a:latin typeface="Times New Roman" panose="02020603050405020304" pitchFamily="18" charset="0"/>
                <a:ea typeface="黑体" panose="02010609060101010101" pitchFamily="2" charset="-122"/>
              </a:rPr>
              <a:t> </a:t>
            </a:r>
            <a:endParaRPr lang="zh-CN" altLang="en-US" sz="2400"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1147741" y="784605"/>
            <a:ext cx="7146070" cy="764081"/>
          </a:xfrm>
        </p:spPr>
        <p:txBody>
          <a:bodyPr>
            <a:noAutofit/>
          </a:bodyPr>
          <a:lstStyle/>
          <a:p>
            <a:r>
              <a:rPr lang="zh-CN" altLang="en-US" sz="3600" dirty="0" smtClean="0">
                <a:latin typeface="Times New Roman" panose="02020603050405020304" pitchFamily="18" charset="0"/>
                <a:ea typeface="黑体" panose="02010609060101010101" pitchFamily="2" charset="-122"/>
              </a:rPr>
              <a:t>使用高速缓存可减少</a:t>
            </a:r>
            <a:br>
              <a:rPr lang="zh-CN" altLang="en-US" sz="3600" dirty="0" smtClean="0">
                <a:latin typeface="Times New Roman" panose="02020603050405020304" pitchFamily="18" charset="0"/>
                <a:ea typeface="黑体" panose="02010609060101010101" pitchFamily="2" charset="-122"/>
              </a:rPr>
            </a:br>
            <a:r>
              <a:rPr lang="zh-CN" altLang="en-US" sz="3600" dirty="0" smtClean="0">
                <a:latin typeface="Times New Roman" panose="02020603050405020304" pitchFamily="18" charset="0"/>
                <a:ea typeface="黑体" panose="02010609060101010101" pitchFamily="2" charset="-122"/>
              </a:rPr>
              <a:t>访问因特网服务器的时延 </a:t>
            </a:r>
            <a:endParaRPr lang="zh-CN" altLang="en-US" sz="3600" dirty="0" smtClean="0">
              <a:latin typeface="Times New Roman" panose="02020603050405020304" pitchFamily="18" charset="0"/>
              <a:ea typeface="黑体" panose="02010609060101010101" pitchFamily="2" charset="-122"/>
            </a:endParaRPr>
          </a:p>
        </p:txBody>
      </p:sp>
      <p:grpSp>
        <p:nvGrpSpPr>
          <p:cNvPr id="2" name="Group 24"/>
          <p:cNvGrpSpPr/>
          <p:nvPr/>
        </p:nvGrpSpPr>
        <p:grpSpPr bwMode="auto">
          <a:xfrm>
            <a:off x="107650" y="2983707"/>
            <a:ext cx="3587283" cy="2787950"/>
            <a:chOff x="912" y="768"/>
            <a:chExt cx="2400" cy="1584"/>
          </a:xfrm>
        </p:grpSpPr>
        <p:sp>
          <p:nvSpPr>
            <p:cNvPr id="4382" name="Oval 25"/>
            <p:cNvSpPr>
              <a:spLocks noChangeArrowheads="1"/>
            </p:cNvSpPr>
            <p:nvPr/>
          </p:nvSpPr>
          <p:spPr bwMode="auto">
            <a:xfrm>
              <a:off x="1751" y="799"/>
              <a:ext cx="1026" cy="628"/>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4383" name="Oval 26"/>
            <p:cNvSpPr>
              <a:spLocks noChangeArrowheads="1"/>
            </p:cNvSpPr>
            <p:nvPr/>
          </p:nvSpPr>
          <p:spPr bwMode="auto">
            <a:xfrm>
              <a:off x="1172" y="972"/>
              <a:ext cx="781" cy="627"/>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4384" name="Oval 27"/>
            <p:cNvSpPr>
              <a:spLocks noChangeArrowheads="1"/>
            </p:cNvSpPr>
            <p:nvPr/>
          </p:nvSpPr>
          <p:spPr bwMode="auto">
            <a:xfrm>
              <a:off x="926" y="1364"/>
              <a:ext cx="521" cy="502"/>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4385" name="Oval 28"/>
            <p:cNvSpPr>
              <a:spLocks noChangeArrowheads="1"/>
            </p:cNvSpPr>
            <p:nvPr/>
          </p:nvSpPr>
          <p:spPr bwMode="auto">
            <a:xfrm>
              <a:off x="1085" y="1599"/>
              <a:ext cx="796" cy="54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4386" name="Oval 29"/>
            <p:cNvSpPr>
              <a:spLocks noChangeArrowheads="1"/>
            </p:cNvSpPr>
            <p:nvPr/>
          </p:nvSpPr>
          <p:spPr bwMode="auto">
            <a:xfrm>
              <a:off x="1664" y="1693"/>
              <a:ext cx="1200" cy="65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4387" name="Oval 30"/>
            <p:cNvSpPr>
              <a:spLocks noChangeArrowheads="1"/>
            </p:cNvSpPr>
            <p:nvPr/>
          </p:nvSpPr>
          <p:spPr bwMode="auto">
            <a:xfrm>
              <a:off x="2445" y="988"/>
              <a:ext cx="751"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4388" name="Oval 31"/>
            <p:cNvSpPr>
              <a:spLocks noChangeArrowheads="1"/>
            </p:cNvSpPr>
            <p:nvPr/>
          </p:nvSpPr>
          <p:spPr bwMode="auto">
            <a:xfrm>
              <a:off x="2560" y="1317"/>
              <a:ext cx="752"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4389" name="Oval 32"/>
            <p:cNvSpPr>
              <a:spLocks noChangeArrowheads="1"/>
            </p:cNvSpPr>
            <p:nvPr/>
          </p:nvSpPr>
          <p:spPr bwMode="auto">
            <a:xfrm>
              <a:off x="2488" y="1427"/>
              <a:ext cx="752"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4390" name="Oval 33"/>
            <p:cNvSpPr>
              <a:spLocks noChangeArrowheads="1"/>
            </p:cNvSpPr>
            <p:nvPr/>
          </p:nvSpPr>
          <p:spPr bwMode="auto">
            <a:xfrm>
              <a:off x="1360" y="1176"/>
              <a:ext cx="1547"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grpSp>
          <p:nvGrpSpPr>
            <p:cNvPr id="3" name="Group 34"/>
            <p:cNvGrpSpPr/>
            <p:nvPr/>
          </p:nvGrpSpPr>
          <p:grpSpPr bwMode="auto">
            <a:xfrm>
              <a:off x="912" y="768"/>
              <a:ext cx="2386" cy="1553"/>
              <a:chOff x="912" y="768"/>
              <a:chExt cx="2386" cy="1553"/>
            </a:xfrm>
          </p:grpSpPr>
          <p:sp>
            <p:nvSpPr>
              <p:cNvPr id="4392" name="Oval 35"/>
              <p:cNvSpPr>
                <a:spLocks noChangeArrowheads="1"/>
              </p:cNvSpPr>
              <p:nvPr/>
            </p:nvSpPr>
            <p:spPr bwMode="auto">
              <a:xfrm>
                <a:off x="1736" y="768"/>
                <a:ext cx="1027"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4393" name="Oval 36"/>
              <p:cNvSpPr>
                <a:spLocks noChangeArrowheads="1"/>
              </p:cNvSpPr>
              <p:nvPr/>
            </p:nvSpPr>
            <p:spPr bwMode="auto">
              <a:xfrm>
                <a:off x="1158" y="941"/>
                <a:ext cx="781"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4394" name="Oval 37"/>
              <p:cNvSpPr>
                <a:spLocks noChangeArrowheads="1"/>
              </p:cNvSpPr>
              <p:nvPr/>
            </p:nvSpPr>
            <p:spPr bwMode="auto">
              <a:xfrm>
                <a:off x="912" y="1333"/>
                <a:ext cx="520" cy="501"/>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4395" name="Oval 38"/>
              <p:cNvSpPr>
                <a:spLocks noChangeArrowheads="1"/>
              </p:cNvSpPr>
              <p:nvPr/>
            </p:nvSpPr>
            <p:spPr bwMode="auto">
              <a:xfrm>
                <a:off x="1071" y="1568"/>
                <a:ext cx="795" cy="54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4396" name="Oval 39"/>
              <p:cNvSpPr>
                <a:spLocks noChangeArrowheads="1"/>
              </p:cNvSpPr>
              <p:nvPr/>
            </p:nvSpPr>
            <p:spPr bwMode="auto">
              <a:xfrm>
                <a:off x="1649" y="1662"/>
                <a:ext cx="1200" cy="65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4397" name="Oval 40"/>
              <p:cNvSpPr>
                <a:spLocks noChangeArrowheads="1"/>
              </p:cNvSpPr>
              <p:nvPr/>
            </p:nvSpPr>
            <p:spPr bwMode="auto">
              <a:xfrm>
                <a:off x="2430" y="95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4398" name="Oval 41"/>
              <p:cNvSpPr>
                <a:spLocks noChangeArrowheads="1"/>
              </p:cNvSpPr>
              <p:nvPr/>
            </p:nvSpPr>
            <p:spPr bwMode="auto">
              <a:xfrm>
                <a:off x="2546" y="128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4399" name="Oval 42"/>
              <p:cNvSpPr>
                <a:spLocks noChangeArrowheads="1"/>
              </p:cNvSpPr>
              <p:nvPr/>
            </p:nvSpPr>
            <p:spPr bwMode="auto">
              <a:xfrm>
                <a:off x="2473" y="1395"/>
                <a:ext cx="752"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4400" name="Oval 43"/>
              <p:cNvSpPr>
                <a:spLocks noChangeArrowheads="1"/>
              </p:cNvSpPr>
              <p:nvPr/>
            </p:nvSpPr>
            <p:spPr bwMode="auto">
              <a:xfrm>
                <a:off x="1346" y="1144"/>
                <a:ext cx="1547"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grpSp>
      </p:grpSp>
      <p:graphicFrame>
        <p:nvGraphicFramePr>
          <p:cNvPr id="4098" name="Object 44"/>
          <p:cNvGraphicFramePr>
            <a:graphicFrameLocks noChangeAspect="1"/>
          </p:cNvGraphicFramePr>
          <p:nvPr/>
        </p:nvGraphicFramePr>
        <p:xfrm>
          <a:off x="6639480" y="3784098"/>
          <a:ext cx="1836385" cy="1250315"/>
        </p:xfrm>
        <a:graphic>
          <a:graphicData uri="http://schemas.openxmlformats.org/presentationml/2006/ole">
            <mc:AlternateContent xmlns:mc="http://schemas.openxmlformats.org/markup-compatibility/2006">
              <mc:Choice xmlns:v="urn:schemas-microsoft-com:vml" Requires="v">
                <p:oleObj spid="_x0000_s225292" name="VISIO" r:id="rId1" imgW="3514725" imgH="2009775" progId="Visio.Drawing.11">
                  <p:embed/>
                </p:oleObj>
              </mc:Choice>
              <mc:Fallback>
                <p:oleObj name="VISIO" r:id="rId1" imgW="3514725" imgH="2009775" progId="Visio.Drawing.11">
                  <p:embed/>
                  <p:pic>
                    <p:nvPicPr>
                      <p:cNvPr id="0" name="Object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480" y="3784098"/>
                        <a:ext cx="1836385" cy="125031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102" name="Line 45"/>
          <p:cNvSpPr>
            <a:spLocks noChangeShapeType="1"/>
          </p:cNvSpPr>
          <p:nvPr/>
        </p:nvSpPr>
        <p:spPr bwMode="auto">
          <a:xfrm>
            <a:off x="3725012" y="4395047"/>
            <a:ext cx="2621598" cy="0"/>
          </a:xfrm>
          <a:prstGeom prst="line">
            <a:avLst/>
          </a:prstGeom>
          <a:noFill/>
          <a:ln w="3810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4103" name="Line 46"/>
          <p:cNvSpPr>
            <a:spLocks noChangeShapeType="1"/>
          </p:cNvSpPr>
          <p:nvPr/>
        </p:nvSpPr>
        <p:spPr bwMode="auto">
          <a:xfrm>
            <a:off x="7776140" y="4949164"/>
            <a:ext cx="674396" cy="59042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4104" name="Line 47"/>
          <p:cNvSpPr>
            <a:spLocks noChangeShapeType="1"/>
          </p:cNvSpPr>
          <p:nvPr/>
        </p:nvSpPr>
        <p:spPr bwMode="auto">
          <a:xfrm>
            <a:off x="8165580" y="4646058"/>
            <a:ext cx="541417" cy="12471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4105" name="Line 48"/>
          <p:cNvSpPr>
            <a:spLocks noChangeShapeType="1"/>
          </p:cNvSpPr>
          <p:nvPr/>
        </p:nvSpPr>
        <p:spPr bwMode="auto">
          <a:xfrm flipV="1">
            <a:off x="8195659" y="3905656"/>
            <a:ext cx="511338" cy="167340"/>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4106" name="Line 49"/>
          <p:cNvSpPr>
            <a:spLocks noChangeShapeType="1"/>
          </p:cNvSpPr>
          <p:nvPr/>
        </p:nvSpPr>
        <p:spPr bwMode="auto">
          <a:xfrm flipV="1">
            <a:off x="7744478" y="3233138"/>
            <a:ext cx="706058" cy="64725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4" name="Group 51"/>
          <p:cNvGrpSpPr/>
          <p:nvPr/>
        </p:nvGrpSpPr>
        <p:grpSpPr bwMode="auto">
          <a:xfrm>
            <a:off x="8567685" y="3533088"/>
            <a:ext cx="408437" cy="718300"/>
            <a:chOff x="4486" y="2730"/>
            <a:chExt cx="217" cy="339"/>
          </a:xfrm>
        </p:grpSpPr>
        <p:grpSp>
          <p:nvGrpSpPr>
            <p:cNvPr id="5" name="Group 52"/>
            <p:cNvGrpSpPr/>
            <p:nvPr/>
          </p:nvGrpSpPr>
          <p:grpSpPr bwMode="auto">
            <a:xfrm>
              <a:off x="4491" y="2736"/>
              <a:ext cx="212" cy="333"/>
              <a:chOff x="4491" y="2736"/>
              <a:chExt cx="212" cy="333"/>
            </a:xfrm>
          </p:grpSpPr>
          <p:sp>
            <p:nvSpPr>
              <p:cNvPr id="4373" name="Freeform 53"/>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74" name="Freeform 54"/>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75" name="Freeform 55"/>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76" name="Freeform 56"/>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77" name="Rectangle 57"/>
              <p:cNvSpPr>
                <a:spLocks noChangeArrowheads="1"/>
              </p:cNvSpPr>
              <p:nvPr/>
            </p:nvSpPr>
            <p:spPr bwMode="auto">
              <a:xfrm>
                <a:off x="4491" y="2799"/>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378" name="Rectangle 58"/>
              <p:cNvSpPr>
                <a:spLocks noChangeArrowheads="1"/>
              </p:cNvSpPr>
              <p:nvPr/>
            </p:nvSpPr>
            <p:spPr bwMode="auto">
              <a:xfrm>
                <a:off x="4496" y="2812"/>
                <a:ext cx="66"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379" name="Line 59"/>
              <p:cNvSpPr>
                <a:spLocks noChangeShapeType="1"/>
              </p:cNvSpPr>
              <p:nvPr/>
            </p:nvSpPr>
            <p:spPr bwMode="auto">
              <a:xfrm>
                <a:off x="4501" y="2837"/>
                <a:ext cx="51"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4380" name="Line 60"/>
              <p:cNvSpPr>
                <a:spLocks noChangeShapeType="1"/>
              </p:cNvSpPr>
              <p:nvPr/>
            </p:nvSpPr>
            <p:spPr bwMode="auto">
              <a:xfrm flipH="1">
                <a:off x="4491" y="3013"/>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4381" name="Line 61"/>
              <p:cNvSpPr>
                <a:spLocks noChangeShapeType="1"/>
              </p:cNvSpPr>
              <p:nvPr/>
            </p:nvSpPr>
            <p:spPr bwMode="auto">
              <a:xfrm flipH="1">
                <a:off x="4491" y="2900"/>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6" name="Group 62"/>
            <p:cNvGrpSpPr/>
            <p:nvPr/>
          </p:nvGrpSpPr>
          <p:grpSpPr bwMode="auto">
            <a:xfrm>
              <a:off x="4486" y="2730"/>
              <a:ext cx="212" cy="333"/>
              <a:chOff x="4486" y="2730"/>
              <a:chExt cx="212" cy="333"/>
            </a:xfrm>
          </p:grpSpPr>
          <p:sp>
            <p:nvSpPr>
              <p:cNvPr id="4364" name="Freeform 63"/>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4365" name="Freeform 64"/>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4366" name="Freeform 65"/>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367" name="Freeform 66"/>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368" name="Rectangle 67"/>
              <p:cNvSpPr>
                <a:spLocks noChangeArrowheads="1"/>
              </p:cNvSpPr>
              <p:nvPr/>
            </p:nvSpPr>
            <p:spPr bwMode="auto">
              <a:xfrm>
                <a:off x="4486" y="2793"/>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4369" name="Rectangle 68"/>
              <p:cNvSpPr>
                <a:spLocks noChangeArrowheads="1"/>
              </p:cNvSpPr>
              <p:nvPr/>
            </p:nvSpPr>
            <p:spPr bwMode="auto">
              <a:xfrm>
                <a:off x="4491" y="2806"/>
                <a:ext cx="66" cy="43"/>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4370" name="Line 69"/>
              <p:cNvSpPr>
                <a:spLocks noChangeShapeType="1"/>
              </p:cNvSpPr>
              <p:nvPr/>
            </p:nvSpPr>
            <p:spPr bwMode="auto">
              <a:xfrm>
                <a:off x="4501" y="2824"/>
                <a:ext cx="41"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4371" name="Line 70"/>
              <p:cNvSpPr>
                <a:spLocks noChangeShapeType="1"/>
              </p:cNvSpPr>
              <p:nvPr/>
            </p:nvSpPr>
            <p:spPr bwMode="auto">
              <a:xfrm flipH="1">
                <a:off x="4491" y="3006"/>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4372" name="Line 71"/>
              <p:cNvSpPr>
                <a:spLocks noChangeShapeType="1"/>
              </p:cNvSpPr>
              <p:nvPr/>
            </p:nvSpPr>
            <p:spPr bwMode="auto">
              <a:xfrm flipH="1">
                <a:off x="4491" y="289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grpSp>
        <p:nvGrpSpPr>
          <p:cNvPr id="7" name="Group 72"/>
          <p:cNvGrpSpPr/>
          <p:nvPr/>
        </p:nvGrpSpPr>
        <p:grpSpPr bwMode="auto">
          <a:xfrm>
            <a:off x="8567685" y="4466088"/>
            <a:ext cx="408437" cy="718299"/>
            <a:chOff x="4486" y="3170"/>
            <a:chExt cx="217" cy="339"/>
          </a:xfrm>
        </p:grpSpPr>
        <p:grpSp>
          <p:nvGrpSpPr>
            <p:cNvPr id="8" name="Group 73"/>
            <p:cNvGrpSpPr/>
            <p:nvPr/>
          </p:nvGrpSpPr>
          <p:grpSpPr bwMode="auto">
            <a:xfrm>
              <a:off x="4491" y="3176"/>
              <a:ext cx="212" cy="333"/>
              <a:chOff x="4491" y="3176"/>
              <a:chExt cx="212" cy="333"/>
            </a:xfrm>
          </p:grpSpPr>
          <p:sp>
            <p:nvSpPr>
              <p:cNvPr id="4353" name="Freeform 74"/>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54" name="Freeform 75"/>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55" name="Freeform 76"/>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56" name="Freeform 77"/>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57" name="Rectangle 78"/>
              <p:cNvSpPr>
                <a:spLocks noChangeArrowheads="1"/>
              </p:cNvSpPr>
              <p:nvPr/>
            </p:nvSpPr>
            <p:spPr bwMode="auto">
              <a:xfrm>
                <a:off x="4491" y="3239"/>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358" name="Rectangle 79"/>
              <p:cNvSpPr>
                <a:spLocks noChangeArrowheads="1"/>
              </p:cNvSpPr>
              <p:nvPr/>
            </p:nvSpPr>
            <p:spPr bwMode="auto">
              <a:xfrm>
                <a:off x="4496" y="3251"/>
                <a:ext cx="66"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359" name="Line 80"/>
              <p:cNvSpPr>
                <a:spLocks noChangeShapeType="1"/>
              </p:cNvSpPr>
              <p:nvPr/>
            </p:nvSpPr>
            <p:spPr bwMode="auto">
              <a:xfrm>
                <a:off x="4501" y="3276"/>
                <a:ext cx="51"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4360" name="Line 81"/>
              <p:cNvSpPr>
                <a:spLocks noChangeShapeType="1"/>
              </p:cNvSpPr>
              <p:nvPr/>
            </p:nvSpPr>
            <p:spPr bwMode="auto">
              <a:xfrm flipH="1">
                <a:off x="4491" y="3452"/>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4361" name="Line 82"/>
              <p:cNvSpPr>
                <a:spLocks noChangeShapeType="1"/>
              </p:cNvSpPr>
              <p:nvPr/>
            </p:nvSpPr>
            <p:spPr bwMode="auto">
              <a:xfrm flipH="1">
                <a:off x="4491" y="3339"/>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9" name="Group 83"/>
            <p:cNvGrpSpPr/>
            <p:nvPr/>
          </p:nvGrpSpPr>
          <p:grpSpPr bwMode="auto">
            <a:xfrm>
              <a:off x="4486" y="3170"/>
              <a:ext cx="212" cy="332"/>
              <a:chOff x="4486" y="3170"/>
              <a:chExt cx="212" cy="332"/>
            </a:xfrm>
          </p:grpSpPr>
          <p:sp>
            <p:nvSpPr>
              <p:cNvPr id="4344" name="Freeform 84"/>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4345" name="Freeform 85"/>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4346" name="Freeform 86"/>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347" name="Freeform 87"/>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348" name="Rectangle 88"/>
              <p:cNvSpPr>
                <a:spLocks noChangeArrowheads="1"/>
              </p:cNvSpPr>
              <p:nvPr/>
            </p:nvSpPr>
            <p:spPr bwMode="auto">
              <a:xfrm>
                <a:off x="4486" y="3232"/>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4349" name="Rectangle 89"/>
              <p:cNvSpPr>
                <a:spLocks noChangeArrowheads="1"/>
              </p:cNvSpPr>
              <p:nvPr/>
            </p:nvSpPr>
            <p:spPr bwMode="auto">
              <a:xfrm>
                <a:off x="4491" y="3245"/>
                <a:ext cx="66"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4350" name="Line 90"/>
              <p:cNvSpPr>
                <a:spLocks noChangeShapeType="1"/>
              </p:cNvSpPr>
              <p:nvPr/>
            </p:nvSpPr>
            <p:spPr bwMode="auto">
              <a:xfrm>
                <a:off x="4501" y="3264"/>
                <a:ext cx="41"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4351" name="Line 91"/>
              <p:cNvSpPr>
                <a:spLocks noChangeShapeType="1"/>
              </p:cNvSpPr>
              <p:nvPr/>
            </p:nvSpPr>
            <p:spPr bwMode="auto">
              <a:xfrm flipH="1">
                <a:off x="4491" y="3446"/>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4352" name="Line 92"/>
              <p:cNvSpPr>
                <a:spLocks noChangeShapeType="1"/>
              </p:cNvSpPr>
              <p:nvPr/>
            </p:nvSpPr>
            <p:spPr bwMode="auto">
              <a:xfrm flipH="1">
                <a:off x="4491" y="333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grpSp>
        <p:nvGrpSpPr>
          <p:cNvPr id="10" name="Group 93"/>
          <p:cNvGrpSpPr/>
          <p:nvPr/>
        </p:nvGrpSpPr>
        <p:grpSpPr bwMode="auto">
          <a:xfrm>
            <a:off x="8140251" y="5197017"/>
            <a:ext cx="408437" cy="719878"/>
            <a:chOff x="4260" y="3515"/>
            <a:chExt cx="216" cy="339"/>
          </a:xfrm>
        </p:grpSpPr>
        <p:grpSp>
          <p:nvGrpSpPr>
            <p:cNvPr id="11" name="Group 94"/>
            <p:cNvGrpSpPr/>
            <p:nvPr/>
          </p:nvGrpSpPr>
          <p:grpSpPr bwMode="auto">
            <a:xfrm>
              <a:off x="4265" y="3521"/>
              <a:ext cx="211" cy="333"/>
              <a:chOff x="4265" y="3521"/>
              <a:chExt cx="211" cy="333"/>
            </a:xfrm>
          </p:grpSpPr>
          <p:sp>
            <p:nvSpPr>
              <p:cNvPr id="4333" name="Freeform 95"/>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34" name="Freeform 96"/>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35" name="Freeform 97"/>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36" name="Freeform 98"/>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37" name="Rectangle 99"/>
              <p:cNvSpPr>
                <a:spLocks noChangeArrowheads="1"/>
              </p:cNvSpPr>
              <p:nvPr/>
            </p:nvSpPr>
            <p:spPr bwMode="auto">
              <a:xfrm>
                <a:off x="4265" y="3584"/>
                <a:ext cx="115"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338" name="Rectangle 100"/>
              <p:cNvSpPr>
                <a:spLocks noChangeArrowheads="1"/>
              </p:cNvSpPr>
              <p:nvPr/>
            </p:nvSpPr>
            <p:spPr bwMode="auto">
              <a:xfrm>
                <a:off x="4270" y="3596"/>
                <a:ext cx="65"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339" name="Line 101"/>
              <p:cNvSpPr>
                <a:spLocks noChangeShapeType="1"/>
              </p:cNvSpPr>
              <p:nvPr/>
            </p:nvSpPr>
            <p:spPr bwMode="auto">
              <a:xfrm>
                <a:off x="4275" y="3622"/>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4340" name="Line 102"/>
              <p:cNvSpPr>
                <a:spLocks noChangeShapeType="1"/>
              </p:cNvSpPr>
              <p:nvPr/>
            </p:nvSpPr>
            <p:spPr bwMode="auto">
              <a:xfrm flipH="1">
                <a:off x="4265" y="3797"/>
                <a:ext cx="115"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4341" name="Line 103"/>
              <p:cNvSpPr>
                <a:spLocks noChangeShapeType="1"/>
              </p:cNvSpPr>
              <p:nvPr/>
            </p:nvSpPr>
            <p:spPr bwMode="auto">
              <a:xfrm flipH="1">
                <a:off x="4265" y="3684"/>
                <a:ext cx="115"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12" name="Group 104"/>
            <p:cNvGrpSpPr/>
            <p:nvPr/>
          </p:nvGrpSpPr>
          <p:grpSpPr bwMode="auto">
            <a:xfrm>
              <a:off x="4260" y="3515"/>
              <a:ext cx="211" cy="332"/>
              <a:chOff x="4260" y="3515"/>
              <a:chExt cx="211" cy="332"/>
            </a:xfrm>
          </p:grpSpPr>
          <p:sp>
            <p:nvSpPr>
              <p:cNvPr id="4324" name="Freeform 105"/>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4325" name="Freeform 106"/>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4326" name="Freeform 107"/>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327" name="Freeform 108"/>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328" name="Rectangle 109"/>
              <p:cNvSpPr>
                <a:spLocks noChangeArrowheads="1"/>
              </p:cNvSpPr>
              <p:nvPr/>
            </p:nvSpPr>
            <p:spPr bwMode="auto">
              <a:xfrm>
                <a:off x="4260" y="3578"/>
                <a:ext cx="115" cy="26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4329" name="Rectangle 110"/>
              <p:cNvSpPr>
                <a:spLocks noChangeArrowheads="1"/>
              </p:cNvSpPr>
              <p:nvPr/>
            </p:nvSpPr>
            <p:spPr bwMode="auto">
              <a:xfrm>
                <a:off x="4265" y="3590"/>
                <a:ext cx="65"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4330" name="Line 111"/>
              <p:cNvSpPr>
                <a:spLocks noChangeShapeType="1"/>
              </p:cNvSpPr>
              <p:nvPr/>
            </p:nvSpPr>
            <p:spPr bwMode="auto">
              <a:xfrm>
                <a:off x="4275" y="3609"/>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4331" name="Line 112"/>
              <p:cNvSpPr>
                <a:spLocks noChangeShapeType="1"/>
              </p:cNvSpPr>
              <p:nvPr/>
            </p:nvSpPr>
            <p:spPr bwMode="auto">
              <a:xfrm flipH="1">
                <a:off x="4265" y="3791"/>
                <a:ext cx="105"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4332" name="Line 113"/>
              <p:cNvSpPr>
                <a:spLocks noChangeShapeType="1"/>
              </p:cNvSpPr>
              <p:nvPr/>
            </p:nvSpPr>
            <p:spPr bwMode="auto">
              <a:xfrm flipH="1">
                <a:off x="4265" y="3678"/>
                <a:ext cx="105"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4110" name="Rectangle 114"/>
          <p:cNvSpPr>
            <a:spLocks noChangeArrowheads="1"/>
          </p:cNvSpPr>
          <p:nvPr/>
        </p:nvSpPr>
        <p:spPr bwMode="auto">
          <a:xfrm>
            <a:off x="2037438" y="2947397"/>
            <a:ext cx="33244" cy="2821102"/>
          </a:xfrm>
          <a:prstGeom prst="rect">
            <a:avLst/>
          </a:prstGeom>
          <a:solidFill>
            <a:srgbClr val="000000"/>
          </a:solidFill>
          <a:ln w="38100">
            <a:solidFill>
              <a:srgbClr val="333399"/>
            </a:solidFill>
            <a:miter lim="800000"/>
          </a:ln>
        </p:spPr>
        <p:txBody>
          <a:bodyPr lIns="91074" tIns="45537" rIns="91074" bIns="45537"/>
          <a:lstStyle/>
          <a:p>
            <a:endParaRPr lang="zh-CN" altLang="en-US" dirty="0">
              <a:ea typeface="黑体" panose="02010609060101010101" pitchFamily="2" charset="-122"/>
            </a:endParaRPr>
          </a:p>
        </p:txBody>
      </p:sp>
      <p:sp>
        <p:nvSpPr>
          <p:cNvPr id="4111" name="Line 115"/>
          <p:cNvSpPr>
            <a:spLocks noChangeShapeType="1"/>
          </p:cNvSpPr>
          <p:nvPr/>
        </p:nvSpPr>
        <p:spPr bwMode="auto">
          <a:xfrm>
            <a:off x="1217397" y="3368905"/>
            <a:ext cx="853285"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4112" name="Line 116"/>
          <p:cNvSpPr>
            <a:spLocks noChangeShapeType="1"/>
          </p:cNvSpPr>
          <p:nvPr/>
        </p:nvSpPr>
        <p:spPr bwMode="auto">
          <a:xfrm>
            <a:off x="1472275" y="4139301"/>
            <a:ext cx="598408" cy="157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4113" name="Line 117"/>
          <p:cNvSpPr>
            <a:spLocks noChangeShapeType="1"/>
          </p:cNvSpPr>
          <p:nvPr/>
        </p:nvSpPr>
        <p:spPr bwMode="auto">
          <a:xfrm>
            <a:off x="770966" y="4674473"/>
            <a:ext cx="1282303" cy="4736"/>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4114" name="Line 118"/>
          <p:cNvSpPr>
            <a:spLocks noChangeShapeType="1"/>
          </p:cNvSpPr>
          <p:nvPr/>
        </p:nvSpPr>
        <p:spPr bwMode="auto">
          <a:xfrm>
            <a:off x="1302884" y="5388038"/>
            <a:ext cx="769382"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4115" name="Line 119"/>
          <p:cNvSpPr>
            <a:spLocks noChangeShapeType="1"/>
          </p:cNvSpPr>
          <p:nvPr/>
        </p:nvSpPr>
        <p:spPr bwMode="auto">
          <a:xfrm>
            <a:off x="2053269" y="4387154"/>
            <a:ext cx="1451693" cy="3157"/>
          </a:xfrm>
          <a:prstGeom prst="line">
            <a:avLst/>
          </a:prstGeom>
          <a:noFill/>
          <a:ln w="9525">
            <a:solidFill>
              <a:srgbClr val="000000"/>
            </a:solidFill>
            <a:round/>
          </a:ln>
        </p:spPr>
        <p:txBody>
          <a:bodyPr lIns="91074" tIns="45537" rIns="91074" bIns="45537"/>
          <a:lstStyle/>
          <a:p>
            <a:endParaRPr lang="zh-CN" altLang="en-US" dirty="0">
              <a:ea typeface="黑体" panose="02010609060101010101" pitchFamily="2" charset="-122"/>
            </a:endParaRPr>
          </a:p>
        </p:txBody>
      </p:sp>
      <p:grpSp>
        <p:nvGrpSpPr>
          <p:cNvPr id="13" name="Group 120"/>
          <p:cNvGrpSpPr/>
          <p:nvPr/>
        </p:nvGrpSpPr>
        <p:grpSpPr bwMode="auto">
          <a:xfrm>
            <a:off x="3351402" y="4175611"/>
            <a:ext cx="580994" cy="407300"/>
            <a:chOff x="2154" y="3033"/>
            <a:chExt cx="309" cy="192"/>
          </a:xfrm>
        </p:grpSpPr>
        <p:sp>
          <p:nvSpPr>
            <p:cNvPr id="4297" name="Oval 121"/>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endParaRPr lang="zh-CN" altLang="en-US" dirty="0">
                <a:ea typeface="黑体" panose="02010609060101010101" pitchFamily="2" charset="-122"/>
              </a:endParaRPr>
            </a:p>
          </p:txBody>
        </p:sp>
        <p:sp>
          <p:nvSpPr>
            <p:cNvPr id="4298" name="Rectangle 122"/>
            <p:cNvSpPr>
              <a:spLocks noChangeArrowheads="1"/>
            </p:cNvSpPr>
            <p:nvPr/>
          </p:nvSpPr>
          <p:spPr bwMode="auto">
            <a:xfrm>
              <a:off x="2154"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4299" name="Rectangle 123"/>
            <p:cNvSpPr>
              <a:spLocks noChangeArrowheads="1"/>
            </p:cNvSpPr>
            <p:nvPr/>
          </p:nvSpPr>
          <p:spPr bwMode="auto">
            <a:xfrm>
              <a:off x="2154"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4300" name="Oval 124"/>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endParaRPr lang="zh-CN" altLang="en-US" dirty="0">
                <a:ea typeface="黑体" panose="02010609060101010101" pitchFamily="2" charset="-122"/>
              </a:endParaRPr>
            </a:p>
          </p:txBody>
        </p:sp>
        <p:grpSp>
          <p:nvGrpSpPr>
            <p:cNvPr id="14" name="Group 125"/>
            <p:cNvGrpSpPr/>
            <p:nvPr/>
          </p:nvGrpSpPr>
          <p:grpSpPr bwMode="auto">
            <a:xfrm>
              <a:off x="2201" y="3046"/>
              <a:ext cx="214" cy="86"/>
              <a:chOff x="2201" y="3046"/>
              <a:chExt cx="214" cy="86"/>
            </a:xfrm>
          </p:grpSpPr>
          <p:grpSp>
            <p:nvGrpSpPr>
              <p:cNvPr id="15" name="Group 126"/>
              <p:cNvGrpSpPr/>
              <p:nvPr/>
            </p:nvGrpSpPr>
            <p:grpSpPr bwMode="auto">
              <a:xfrm>
                <a:off x="2201" y="3046"/>
                <a:ext cx="212" cy="84"/>
                <a:chOff x="2201" y="3046"/>
                <a:chExt cx="212" cy="84"/>
              </a:xfrm>
            </p:grpSpPr>
            <p:sp>
              <p:nvSpPr>
                <p:cNvPr id="4314" name="Freeform 127"/>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15" name="Freeform 128"/>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16" name="Freeform 129"/>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17" name="Freeform 130"/>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18" name="Freeform 131"/>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19" name="Freeform 132"/>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20" name="Freeform 133"/>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321" name="Freeform 134"/>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grpSp>
          <p:grpSp>
            <p:nvGrpSpPr>
              <p:cNvPr id="16" name="Group 135"/>
              <p:cNvGrpSpPr/>
              <p:nvPr/>
            </p:nvGrpSpPr>
            <p:grpSpPr bwMode="auto">
              <a:xfrm>
                <a:off x="2203" y="3048"/>
                <a:ext cx="212" cy="84"/>
                <a:chOff x="2203" y="3048"/>
                <a:chExt cx="212" cy="84"/>
              </a:xfrm>
            </p:grpSpPr>
            <p:sp>
              <p:nvSpPr>
                <p:cNvPr id="4306" name="Freeform 136"/>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307" name="Freeform 137"/>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308" name="Freeform 138"/>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309" name="Freeform 139"/>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310" name="Freeform 140"/>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311" name="Freeform 141"/>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312" name="Freeform 142"/>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313" name="Freeform 143"/>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grpSp>
        </p:grpSp>
        <p:sp>
          <p:nvSpPr>
            <p:cNvPr id="4302" name="Line 144"/>
            <p:cNvSpPr>
              <a:spLocks noChangeShapeType="1"/>
            </p:cNvSpPr>
            <p:nvPr/>
          </p:nvSpPr>
          <p:spPr bwMode="auto">
            <a:xfrm>
              <a:off x="2154"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sp>
          <p:nvSpPr>
            <p:cNvPr id="4303" name="Line 145"/>
            <p:cNvSpPr>
              <a:spLocks noChangeShapeType="1"/>
            </p:cNvSpPr>
            <p:nvPr/>
          </p:nvSpPr>
          <p:spPr bwMode="auto">
            <a:xfrm>
              <a:off x="2462"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grpSp>
      <p:grpSp>
        <p:nvGrpSpPr>
          <p:cNvPr id="17" name="Group 146"/>
          <p:cNvGrpSpPr/>
          <p:nvPr/>
        </p:nvGrpSpPr>
        <p:grpSpPr bwMode="auto">
          <a:xfrm>
            <a:off x="1030593" y="2858991"/>
            <a:ext cx="535085" cy="560431"/>
            <a:chOff x="921" y="2412"/>
            <a:chExt cx="284" cy="265"/>
          </a:xfrm>
        </p:grpSpPr>
        <p:grpSp>
          <p:nvGrpSpPr>
            <p:cNvPr id="18" name="Group 147"/>
            <p:cNvGrpSpPr/>
            <p:nvPr/>
          </p:nvGrpSpPr>
          <p:grpSpPr bwMode="auto">
            <a:xfrm>
              <a:off x="928" y="2417"/>
              <a:ext cx="277" cy="260"/>
              <a:chOff x="928" y="2417"/>
              <a:chExt cx="277" cy="260"/>
            </a:xfrm>
          </p:grpSpPr>
          <p:sp>
            <p:nvSpPr>
              <p:cNvPr id="4285" name="Freeform 14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86" name="Freeform 14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87" name="Freeform 15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88" name="Freeform 15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89" name="Rectangle 152"/>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290" name="Rectangle 153"/>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291" name="Rectangle 154"/>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292" name="Line 155"/>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19" name="Group 156"/>
              <p:cNvGrpSpPr/>
              <p:nvPr/>
            </p:nvGrpSpPr>
            <p:grpSpPr bwMode="auto">
              <a:xfrm>
                <a:off x="928" y="2639"/>
                <a:ext cx="277" cy="38"/>
                <a:chOff x="928" y="2639"/>
                <a:chExt cx="277" cy="38"/>
              </a:xfrm>
            </p:grpSpPr>
            <p:sp>
              <p:nvSpPr>
                <p:cNvPr id="4294" name="Freeform 15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95" name="Freeform 15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96" name="Rectangle 159"/>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20" name="Group 160"/>
            <p:cNvGrpSpPr/>
            <p:nvPr/>
          </p:nvGrpSpPr>
          <p:grpSpPr bwMode="auto">
            <a:xfrm>
              <a:off x="921" y="2412"/>
              <a:ext cx="277" cy="261"/>
              <a:chOff x="921" y="2412"/>
              <a:chExt cx="277" cy="261"/>
            </a:xfrm>
          </p:grpSpPr>
          <p:sp>
            <p:nvSpPr>
              <p:cNvPr id="4273" name="Freeform 16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74" name="Freeform 16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75" name="Freeform 16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76" name="Freeform 16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77" name="Rectangle 165"/>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4278" name="Rectangle 166"/>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4279" name="Rectangle 167"/>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4280" name="Line 168"/>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1" name="Group 169"/>
              <p:cNvGrpSpPr/>
              <p:nvPr/>
            </p:nvGrpSpPr>
            <p:grpSpPr bwMode="auto">
              <a:xfrm>
                <a:off x="921" y="2635"/>
                <a:ext cx="277" cy="38"/>
                <a:chOff x="921" y="2635"/>
                <a:chExt cx="277" cy="38"/>
              </a:xfrm>
            </p:grpSpPr>
            <p:sp>
              <p:nvSpPr>
                <p:cNvPr id="4282" name="Freeform 17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83" name="Freeform 17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84" name="Rectangle 172"/>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22" name="Group 173"/>
          <p:cNvGrpSpPr/>
          <p:nvPr/>
        </p:nvGrpSpPr>
        <p:grpSpPr bwMode="auto">
          <a:xfrm>
            <a:off x="1131910" y="3656224"/>
            <a:ext cx="530335" cy="563589"/>
            <a:chOff x="997" y="2775"/>
            <a:chExt cx="282" cy="265"/>
          </a:xfrm>
        </p:grpSpPr>
        <p:grpSp>
          <p:nvGrpSpPr>
            <p:cNvPr id="23" name="Group 174"/>
            <p:cNvGrpSpPr/>
            <p:nvPr/>
          </p:nvGrpSpPr>
          <p:grpSpPr bwMode="auto">
            <a:xfrm>
              <a:off x="1004" y="2779"/>
              <a:ext cx="275" cy="261"/>
              <a:chOff x="1004" y="2779"/>
              <a:chExt cx="275" cy="261"/>
            </a:xfrm>
          </p:grpSpPr>
          <p:sp>
            <p:nvSpPr>
              <p:cNvPr id="4259" name="Freeform 175"/>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60" name="Freeform 176"/>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61" name="Freeform 177"/>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62" name="Freeform 178"/>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63" name="Rectangle 179"/>
              <p:cNvSpPr>
                <a:spLocks noChangeArrowheads="1"/>
              </p:cNvSpPr>
              <p:nvPr/>
            </p:nvSpPr>
            <p:spPr bwMode="auto">
              <a:xfrm>
                <a:off x="1050" y="2797"/>
                <a:ext cx="183"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264" name="Rectangle 180"/>
              <p:cNvSpPr>
                <a:spLocks noChangeArrowheads="1"/>
              </p:cNvSpPr>
              <p:nvPr/>
            </p:nvSpPr>
            <p:spPr bwMode="auto">
              <a:xfrm>
                <a:off x="1013" y="2938"/>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265" name="Rectangle 181"/>
              <p:cNvSpPr>
                <a:spLocks noChangeArrowheads="1"/>
              </p:cNvSpPr>
              <p:nvPr/>
            </p:nvSpPr>
            <p:spPr bwMode="auto">
              <a:xfrm>
                <a:off x="1067" y="2813"/>
                <a:ext cx="149" cy="10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266" name="Line 182"/>
              <p:cNvSpPr>
                <a:spLocks noChangeShapeType="1"/>
              </p:cNvSpPr>
              <p:nvPr/>
            </p:nvSpPr>
            <p:spPr bwMode="auto">
              <a:xfrm flipH="1">
                <a:off x="1189" y="2961"/>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4" name="Group 183"/>
              <p:cNvGrpSpPr/>
              <p:nvPr/>
            </p:nvGrpSpPr>
            <p:grpSpPr bwMode="auto">
              <a:xfrm>
                <a:off x="1004" y="3002"/>
                <a:ext cx="275" cy="38"/>
                <a:chOff x="1004" y="3002"/>
                <a:chExt cx="275" cy="38"/>
              </a:xfrm>
            </p:grpSpPr>
            <p:sp>
              <p:nvSpPr>
                <p:cNvPr id="4268" name="Freeform 184"/>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69" name="Freeform 185"/>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70" name="Rectangle 186"/>
                <p:cNvSpPr>
                  <a:spLocks noChangeArrowheads="1"/>
                </p:cNvSpPr>
                <p:nvPr/>
              </p:nvSpPr>
              <p:spPr bwMode="auto">
                <a:xfrm>
                  <a:off x="1006" y="3029"/>
                  <a:ext cx="271"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25" name="Group 187"/>
            <p:cNvGrpSpPr/>
            <p:nvPr/>
          </p:nvGrpSpPr>
          <p:grpSpPr bwMode="auto">
            <a:xfrm>
              <a:off x="997" y="2775"/>
              <a:ext cx="275" cy="260"/>
              <a:chOff x="997" y="2775"/>
              <a:chExt cx="275" cy="260"/>
            </a:xfrm>
          </p:grpSpPr>
          <p:sp>
            <p:nvSpPr>
              <p:cNvPr id="4247" name="Freeform 188"/>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48" name="Freeform 189"/>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49" name="Freeform 190"/>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50" name="Freeform 191"/>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51" name="Rectangle 192"/>
              <p:cNvSpPr>
                <a:spLocks noChangeArrowheads="1"/>
              </p:cNvSpPr>
              <p:nvPr/>
            </p:nvSpPr>
            <p:spPr bwMode="auto">
              <a:xfrm>
                <a:off x="1043" y="2792"/>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4252" name="Rectangle 193"/>
              <p:cNvSpPr>
                <a:spLocks noChangeArrowheads="1"/>
              </p:cNvSpPr>
              <p:nvPr/>
            </p:nvSpPr>
            <p:spPr bwMode="auto">
              <a:xfrm>
                <a:off x="1006" y="2934"/>
                <a:ext cx="258" cy="58"/>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4253" name="Rectangle 194"/>
              <p:cNvSpPr>
                <a:spLocks noChangeArrowheads="1"/>
              </p:cNvSpPr>
              <p:nvPr/>
            </p:nvSpPr>
            <p:spPr bwMode="auto">
              <a:xfrm>
                <a:off x="1060" y="2808"/>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4254" name="Line 195"/>
              <p:cNvSpPr>
                <a:spLocks noChangeShapeType="1"/>
              </p:cNvSpPr>
              <p:nvPr/>
            </p:nvSpPr>
            <p:spPr bwMode="auto">
              <a:xfrm flipH="1">
                <a:off x="1182" y="2956"/>
                <a:ext cx="62"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6" name="Group 196"/>
              <p:cNvGrpSpPr/>
              <p:nvPr/>
            </p:nvGrpSpPr>
            <p:grpSpPr bwMode="auto">
              <a:xfrm>
                <a:off x="997" y="2997"/>
                <a:ext cx="275" cy="38"/>
                <a:chOff x="997" y="2997"/>
                <a:chExt cx="275" cy="38"/>
              </a:xfrm>
            </p:grpSpPr>
            <p:sp>
              <p:nvSpPr>
                <p:cNvPr id="4256" name="Freeform 197"/>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57" name="Freeform 198"/>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58" name="Rectangle 199"/>
                <p:cNvSpPr>
                  <a:spLocks noChangeArrowheads="1"/>
                </p:cNvSpPr>
                <p:nvPr/>
              </p:nvSpPr>
              <p:spPr bwMode="auto">
                <a:xfrm>
                  <a:off x="999" y="3024"/>
                  <a:ext cx="272"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27" name="Group 200"/>
          <p:cNvGrpSpPr/>
          <p:nvPr/>
        </p:nvGrpSpPr>
        <p:grpSpPr bwMode="auto">
          <a:xfrm>
            <a:off x="406855" y="4204028"/>
            <a:ext cx="530335" cy="563588"/>
            <a:chOff x="590" y="3047"/>
            <a:chExt cx="282" cy="265"/>
          </a:xfrm>
        </p:grpSpPr>
        <p:grpSp>
          <p:nvGrpSpPr>
            <p:cNvPr id="28" name="Group 201"/>
            <p:cNvGrpSpPr/>
            <p:nvPr/>
          </p:nvGrpSpPr>
          <p:grpSpPr bwMode="auto">
            <a:xfrm>
              <a:off x="596" y="3051"/>
              <a:ext cx="276" cy="261"/>
              <a:chOff x="596" y="3051"/>
              <a:chExt cx="276" cy="261"/>
            </a:xfrm>
          </p:grpSpPr>
          <p:sp>
            <p:nvSpPr>
              <p:cNvPr id="4233" name="Freeform 202"/>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34" name="Freeform 203"/>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35" name="Freeform 204"/>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36" name="Freeform 205"/>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37" name="Rectangle 206"/>
              <p:cNvSpPr>
                <a:spLocks noChangeArrowheads="1"/>
              </p:cNvSpPr>
              <p:nvPr/>
            </p:nvSpPr>
            <p:spPr bwMode="auto">
              <a:xfrm>
                <a:off x="642" y="3069"/>
                <a:ext cx="184"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238" name="Rectangle 207"/>
              <p:cNvSpPr>
                <a:spLocks noChangeArrowheads="1"/>
              </p:cNvSpPr>
              <p:nvPr/>
            </p:nvSpPr>
            <p:spPr bwMode="auto">
              <a:xfrm>
                <a:off x="605" y="3210"/>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239" name="Rectangle 208"/>
              <p:cNvSpPr>
                <a:spLocks noChangeArrowheads="1"/>
              </p:cNvSpPr>
              <p:nvPr/>
            </p:nvSpPr>
            <p:spPr bwMode="auto">
              <a:xfrm>
                <a:off x="659" y="3085"/>
                <a:ext cx="150" cy="10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240" name="Line 209"/>
              <p:cNvSpPr>
                <a:spLocks noChangeShapeType="1"/>
              </p:cNvSpPr>
              <p:nvPr/>
            </p:nvSpPr>
            <p:spPr bwMode="auto">
              <a:xfrm flipH="1">
                <a:off x="782" y="3233"/>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9" name="Group 210"/>
              <p:cNvGrpSpPr/>
              <p:nvPr/>
            </p:nvGrpSpPr>
            <p:grpSpPr bwMode="auto">
              <a:xfrm>
                <a:off x="596" y="3274"/>
                <a:ext cx="276" cy="38"/>
                <a:chOff x="596" y="3274"/>
                <a:chExt cx="276" cy="38"/>
              </a:xfrm>
            </p:grpSpPr>
            <p:sp>
              <p:nvSpPr>
                <p:cNvPr id="4242" name="Freeform 211"/>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43" name="Freeform 212"/>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44" name="Rectangle 213"/>
                <p:cNvSpPr>
                  <a:spLocks noChangeArrowheads="1"/>
                </p:cNvSpPr>
                <p:nvPr/>
              </p:nvSpPr>
              <p:spPr bwMode="auto">
                <a:xfrm>
                  <a:off x="598" y="3301"/>
                  <a:ext cx="272"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30" name="Group 214"/>
            <p:cNvGrpSpPr/>
            <p:nvPr/>
          </p:nvGrpSpPr>
          <p:grpSpPr bwMode="auto">
            <a:xfrm>
              <a:off x="590" y="3047"/>
              <a:ext cx="275" cy="260"/>
              <a:chOff x="590" y="3047"/>
              <a:chExt cx="275" cy="260"/>
            </a:xfrm>
          </p:grpSpPr>
          <p:sp>
            <p:nvSpPr>
              <p:cNvPr id="4221" name="Freeform 215"/>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22" name="Freeform 216"/>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23" name="Freeform 217"/>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24" name="Freeform 218"/>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25" name="Rectangle 219"/>
              <p:cNvSpPr>
                <a:spLocks noChangeArrowheads="1"/>
              </p:cNvSpPr>
              <p:nvPr/>
            </p:nvSpPr>
            <p:spPr bwMode="auto">
              <a:xfrm>
                <a:off x="636" y="3064"/>
                <a:ext cx="183"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4226" name="Rectangle 220"/>
              <p:cNvSpPr>
                <a:spLocks noChangeArrowheads="1"/>
              </p:cNvSpPr>
              <p:nvPr/>
            </p:nvSpPr>
            <p:spPr bwMode="auto">
              <a:xfrm>
                <a:off x="598" y="3206"/>
                <a:ext cx="258" cy="58"/>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4227" name="Rectangle 221"/>
              <p:cNvSpPr>
                <a:spLocks noChangeArrowheads="1"/>
              </p:cNvSpPr>
              <p:nvPr/>
            </p:nvSpPr>
            <p:spPr bwMode="auto">
              <a:xfrm>
                <a:off x="653" y="3080"/>
                <a:ext cx="149"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4228" name="Line 222"/>
              <p:cNvSpPr>
                <a:spLocks noChangeShapeType="1"/>
              </p:cNvSpPr>
              <p:nvPr/>
            </p:nvSpPr>
            <p:spPr bwMode="auto">
              <a:xfrm flipH="1">
                <a:off x="775" y="3228"/>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31" name="Group 223"/>
              <p:cNvGrpSpPr/>
              <p:nvPr/>
            </p:nvGrpSpPr>
            <p:grpSpPr bwMode="auto">
              <a:xfrm>
                <a:off x="590" y="3269"/>
                <a:ext cx="275" cy="38"/>
                <a:chOff x="590" y="3269"/>
                <a:chExt cx="275" cy="38"/>
              </a:xfrm>
            </p:grpSpPr>
            <p:sp>
              <p:nvSpPr>
                <p:cNvPr id="4230" name="Freeform 224"/>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31" name="Freeform 225"/>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32" name="Rectangle 226"/>
                <p:cNvSpPr>
                  <a:spLocks noChangeArrowheads="1"/>
                </p:cNvSpPr>
                <p:nvPr/>
              </p:nvSpPr>
              <p:spPr bwMode="auto">
                <a:xfrm>
                  <a:off x="591" y="3296"/>
                  <a:ext cx="272"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4096" name="Group 227"/>
          <p:cNvGrpSpPr/>
          <p:nvPr/>
        </p:nvGrpSpPr>
        <p:grpSpPr bwMode="auto">
          <a:xfrm>
            <a:off x="1002097" y="4879703"/>
            <a:ext cx="530335" cy="563588"/>
            <a:chOff x="906" y="3365"/>
            <a:chExt cx="281" cy="265"/>
          </a:xfrm>
        </p:grpSpPr>
        <p:grpSp>
          <p:nvGrpSpPr>
            <p:cNvPr id="4097" name="Group 228"/>
            <p:cNvGrpSpPr/>
            <p:nvPr/>
          </p:nvGrpSpPr>
          <p:grpSpPr bwMode="auto">
            <a:xfrm>
              <a:off x="912" y="3369"/>
              <a:ext cx="275" cy="261"/>
              <a:chOff x="912" y="3369"/>
              <a:chExt cx="275" cy="261"/>
            </a:xfrm>
          </p:grpSpPr>
          <p:sp>
            <p:nvSpPr>
              <p:cNvPr id="4207" name="Freeform 229"/>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08" name="Freeform 230"/>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09" name="Freeform 231"/>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10" name="Freeform 232"/>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11" name="Rectangle 233"/>
              <p:cNvSpPr>
                <a:spLocks noChangeArrowheads="1"/>
              </p:cNvSpPr>
              <p:nvPr/>
            </p:nvSpPr>
            <p:spPr bwMode="auto">
              <a:xfrm>
                <a:off x="958" y="3387"/>
                <a:ext cx="184"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212" name="Rectangle 234"/>
              <p:cNvSpPr>
                <a:spLocks noChangeArrowheads="1"/>
              </p:cNvSpPr>
              <p:nvPr/>
            </p:nvSpPr>
            <p:spPr bwMode="auto">
              <a:xfrm>
                <a:off x="921" y="3528"/>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213" name="Rectangle 235"/>
              <p:cNvSpPr>
                <a:spLocks noChangeArrowheads="1"/>
              </p:cNvSpPr>
              <p:nvPr/>
            </p:nvSpPr>
            <p:spPr bwMode="auto">
              <a:xfrm>
                <a:off x="975" y="3403"/>
                <a:ext cx="150" cy="10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214" name="Line 236"/>
              <p:cNvSpPr>
                <a:spLocks noChangeShapeType="1"/>
              </p:cNvSpPr>
              <p:nvPr/>
            </p:nvSpPr>
            <p:spPr bwMode="auto">
              <a:xfrm flipH="1">
                <a:off x="1097" y="3551"/>
                <a:ext cx="62"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4099" name="Group 237"/>
              <p:cNvGrpSpPr/>
              <p:nvPr/>
            </p:nvGrpSpPr>
            <p:grpSpPr bwMode="auto">
              <a:xfrm>
                <a:off x="912" y="3592"/>
                <a:ext cx="275" cy="38"/>
                <a:chOff x="912" y="3592"/>
                <a:chExt cx="275" cy="38"/>
              </a:xfrm>
            </p:grpSpPr>
            <p:sp>
              <p:nvSpPr>
                <p:cNvPr id="4216" name="Freeform 238"/>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17" name="Freeform 239"/>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218" name="Rectangle 240"/>
                <p:cNvSpPr>
                  <a:spLocks noChangeArrowheads="1"/>
                </p:cNvSpPr>
                <p:nvPr/>
              </p:nvSpPr>
              <p:spPr bwMode="auto">
                <a:xfrm>
                  <a:off x="914" y="3619"/>
                  <a:ext cx="272"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4101" name="Group 241"/>
            <p:cNvGrpSpPr/>
            <p:nvPr/>
          </p:nvGrpSpPr>
          <p:grpSpPr bwMode="auto">
            <a:xfrm>
              <a:off x="906" y="3365"/>
              <a:ext cx="275" cy="261"/>
              <a:chOff x="906" y="3365"/>
              <a:chExt cx="275" cy="261"/>
            </a:xfrm>
          </p:grpSpPr>
          <p:sp>
            <p:nvSpPr>
              <p:cNvPr id="4195" name="Freeform 242"/>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196" name="Freeform 243"/>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197" name="Freeform 244"/>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198" name="Freeform 245"/>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199" name="Rectangle 246"/>
              <p:cNvSpPr>
                <a:spLocks noChangeArrowheads="1"/>
              </p:cNvSpPr>
              <p:nvPr/>
            </p:nvSpPr>
            <p:spPr bwMode="auto">
              <a:xfrm>
                <a:off x="951" y="3382"/>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4200" name="Rectangle 247"/>
              <p:cNvSpPr>
                <a:spLocks noChangeArrowheads="1"/>
              </p:cNvSpPr>
              <p:nvPr/>
            </p:nvSpPr>
            <p:spPr bwMode="auto">
              <a:xfrm>
                <a:off x="914" y="3524"/>
                <a:ext cx="258" cy="5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4201" name="Rectangle 248"/>
              <p:cNvSpPr>
                <a:spLocks noChangeArrowheads="1"/>
              </p:cNvSpPr>
              <p:nvPr/>
            </p:nvSpPr>
            <p:spPr bwMode="auto">
              <a:xfrm>
                <a:off x="968" y="3398"/>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4202" name="Line 249"/>
              <p:cNvSpPr>
                <a:spLocks noChangeShapeType="1"/>
              </p:cNvSpPr>
              <p:nvPr/>
            </p:nvSpPr>
            <p:spPr bwMode="auto">
              <a:xfrm flipH="1">
                <a:off x="1091" y="3546"/>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4107" name="Group 250"/>
              <p:cNvGrpSpPr/>
              <p:nvPr/>
            </p:nvGrpSpPr>
            <p:grpSpPr bwMode="auto">
              <a:xfrm>
                <a:off x="906" y="3587"/>
                <a:ext cx="275" cy="39"/>
                <a:chOff x="906" y="3587"/>
                <a:chExt cx="275" cy="39"/>
              </a:xfrm>
            </p:grpSpPr>
            <p:sp>
              <p:nvSpPr>
                <p:cNvPr id="4204" name="Freeform 251"/>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05" name="Freeform 252"/>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206" name="Rectangle 253"/>
                <p:cNvSpPr>
                  <a:spLocks noChangeArrowheads="1"/>
                </p:cNvSpPr>
                <p:nvPr/>
              </p:nvSpPr>
              <p:spPr bwMode="auto">
                <a:xfrm>
                  <a:off x="907" y="3614"/>
                  <a:ext cx="272" cy="12"/>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sp>
        <p:nvSpPr>
          <p:cNvPr id="4121" name="Rectangle 254"/>
          <p:cNvSpPr>
            <a:spLocks noChangeArrowheads="1"/>
          </p:cNvSpPr>
          <p:nvPr/>
        </p:nvSpPr>
        <p:spPr bwMode="auto">
          <a:xfrm>
            <a:off x="2309730" y="3331016"/>
            <a:ext cx="888113" cy="672518"/>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4122" name="Rectangle 255"/>
          <p:cNvSpPr>
            <a:spLocks noChangeArrowheads="1"/>
          </p:cNvSpPr>
          <p:nvPr/>
        </p:nvSpPr>
        <p:spPr bwMode="auto">
          <a:xfrm>
            <a:off x="2460122" y="3427316"/>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校园网</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nvGrpSpPr>
          <p:cNvPr id="4108" name="Group 257"/>
          <p:cNvGrpSpPr/>
          <p:nvPr/>
        </p:nvGrpSpPr>
        <p:grpSpPr bwMode="auto">
          <a:xfrm>
            <a:off x="8225738" y="2694808"/>
            <a:ext cx="408437" cy="719878"/>
            <a:chOff x="4305" y="2335"/>
            <a:chExt cx="216" cy="339"/>
          </a:xfrm>
        </p:grpSpPr>
        <p:grpSp>
          <p:nvGrpSpPr>
            <p:cNvPr id="4109" name="Group 258"/>
            <p:cNvGrpSpPr/>
            <p:nvPr/>
          </p:nvGrpSpPr>
          <p:grpSpPr bwMode="auto">
            <a:xfrm>
              <a:off x="4310" y="2341"/>
              <a:ext cx="211" cy="333"/>
              <a:chOff x="4310" y="2341"/>
              <a:chExt cx="211" cy="333"/>
            </a:xfrm>
          </p:grpSpPr>
          <p:sp>
            <p:nvSpPr>
              <p:cNvPr id="4184" name="Freeform 259"/>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185" name="Freeform 260"/>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186" name="Freeform 261"/>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187" name="Freeform 262"/>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188" name="Rectangle 263"/>
              <p:cNvSpPr>
                <a:spLocks noChangeArrowheads="1"/>
              </p:cNvSpPr>
              <p:nvPr/>
            </p:nvSpPr>
            <p:spPr bwMode="auto">
              <a:xfrm>
                <a:off x="4310" y="2404"/>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189" name="Rectangle 264"/>
              <p:cNvSpPr>
                <a:spLocks noChangeArrowheads="1"/>
              </p:cNvSpPr>
              <p:nvPr/>
            </p:nvSpPr>
            <p:spPr bwMode="auto">
              <a:xfrm>
                <a:off x="4315" y="2416"/>
                <a:ext cx="65"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4190" name="Line 265"/>
              <p:cNvSpPr>
                <a:spLocks noChangeShapeType="1"/>
              </p:cNvSpPr>
              <p:nvPr/>
            </p:nvSpPr>
            <p:spPr bwMode="auto">
              <a:xfrm>
                <a:off x="4320" y="2441"/>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4191" name="Line 266"/>
              <p:cNvSpPr>
                <a:spLocks noChangeShapeType="1"/>
              </p:cNvSpPr>
              <p:nvPr/>
            </p:nvSpPr>
            <p:spPr bwMode="auto">
              <a:xfrm flipH="1">
                <a:off x="4310" y="2617"/>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4192" name="Line 267"/>
              <p:cNvSpPr>
                <a:spLocks noChangeShapeType="1"/>
              </p:cNvSpPr>
              <p:nvPr/>
            </p:nvSpPr>
            <p:spPr bwMode="auto">
              <a:xfrm flipH="1">
                <a:off x="4310" y="2504"/>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4116" name="Group 268"/>
            <p:cNvGrpSpPr/>
            <p:nvPr/>
          </p:nvGrpSpPr>
          <p:grpSpPr bwMode="auto">
            <a:xfrm>
              <a:off x="4305" y="2335"/>
              <a:ext cx="211" cy="332"/>
              <a:chOff x="4305" y="2335"/>
              <a:chExt cx="211" cy="332"/>
            </a:xfrm>
          </p:grpSpPr>
          <p:sp>
            <p:nvSpPr>
              <p:cNvPr id="4175" name="Freeform 269"/>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4176" name="Freeform 270"/>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4177" name="Freeform 271"/>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178" name="Freeform 272"/>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4179" name="Rectangle 273"/>
              <p:cNvSpPr>
                <a:spLocks noChangeArrowheads="1"/>
              </p:cNvSpPr>
              <p:nvPr/>
            </p:nvSpPr>
            <p:spPr bwMode="auto">
              <a:xfrm>
                <a:off x="4305" y="2398"/>
                <a:ext cx="116" cy="26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4180" name="Rectangle 274"/>
              <p:cNvSpPr>
                <a:spLocks noChangeArrowheads="1"/>
              </p:cNvSpPr>
              <p:nvPr/>
            </p:nvSpPr>
            <p:spPr bwMode="auto">
              <a:xfrm>
                <a:off x="4310" y="2410"/>
                <a:ext cx="65"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4181" name="Line 275"/>
              <p:cNvSpPr>
                <a:spLocks noChangeShapeType="1"/>
              </p:cNvSpPr>
              <p:nvPr/>
            </p:nvSpPr>
            <p:spPr bwMode="auto">
              <a:xfrm>
                <a:off x="4320" y="2429"/>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4182" name="Line 276"/>
              <p:cNvSpPr>
                <a:spLocks noChangeShapeType="1"/>
              </p:cNvSpPr>
              <p:nvPr/>
            </p:nvSpPr>
            <p:spPr bwMode="auto">
              <a:xfrm flipH="1">
                <a:off x="4310" y="2611"/>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4183" name="Line 277"/>
              <p:cNvSpPr>
                <a:spLocks noChangeShapeType="1"/>
              </p:cNvSpPr>
              <p:nvPr/>
            </p:nvSpPr>
            <p:spPr bwMode="auto">
              <a:xfrm flipH="1">
                <a:off x="4310" y="2498"/>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4124" name="Rectangle 279"/>
          <p:cNvSpPr>
            <a:spLocks noChangeArrowheads="1"/>
          </p:cNvSpPr>
          <p:nvPr/>
        </p:nvSpPr>
        <p:spPr bwMode="auto">
          <a:xfrm>
            <a:off x="6888026" y="2868463"/>
            <a:ext cx="1282402"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源点服务器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4125" name="Rectangle 280"/>
          <p:cNvSpPr>
            <a:spLocks noChangeArrowheads="1"/>
          </p:cNvSpPr>
          <p:nvPr/>
        </p:nvSpPr>
        <p:spPr bwMode="auto">
          <a:xfrm>
            <a:off x="4185691" y="3964068"/>
            <a:ext cx="848536" cy="423086"/>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4126" name="Rectangle 281"/>
          <p:cNvSpPr>
            <a:spLocks noChangeArrowheads="1"/>
          </p:cNvSpPr>
          <p:nvPr/>
        </p:nvSpPr>
        <p:spPr bwMode="auto">
          <a:xfrm>
            <a:off x="4896499" y="4035107"/>
            <a:ext cx="767839"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2 Mb/s</a:t>
            </a:r>
            <a:endParaRPr kumimoji="1" lang="en-US" altLang="zh-CN" sz="2000" dirty="0">
              <a:solidFill>
                <a:srgbClr val="333399"/>
              </a:solidFill>
              <a:latin typeface="Arial" panose="020B0604020202020204" pitchFamily="34" charset="0"/>
              <a:ea typeface="黑体" panose="02010609060101010101" pitchFamily="2" charset="-122"/>
            </a:endParaRPr>
          </a:p>
        </p:txBody>
      </p:sp>
      <p:grpSp>
        <p:nvGrpSpPr>
          <p:cNvPr id="4117" name="Group 282"/>
          <p:cNvGrpSpPr/>
          <p:nvPr/>
        </p:nvGrpSpPr>
        <p:grpSpPr bwMode="auto">
          <a:xfrm>
            <a:off x="6150306" y="4175611"/>
            <a:ext cx="580994" cy="407300"/>
            <a:chOff x="3202" y="3033"/>
            <a:chExt cx="309" cy="192"/>
          </a:xfrm>
        </p:grpSpPr>
        <p:sp>
          <p:nvSpPr>
            <p:cNvPr id="4148" name="Oval 283"/>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endParaRPr lang="zh-CN" altLang="en-US" dirty="0">
                <a:ea typeface="黑体" panose="02010609060101010101" pitchFamily="2" charset="-122"/>
              </a:endParaRPr>
            </a:p>
          </p:txBody>
        </p:sp>
        <p:sp>
          <p:nvSpPr>
            <p:cNvPr id="4149" name="Rectangle 284"/>
            <p:cNvSpPr>
              <a:spLocks noChangeArrowheads="1"/>
            </p:cNvSpPr>
            <p:nvPr/>
          </p:nvSpPr>
          <p:spPr bwMode="auto">
            <a:xfrm>
              <a:off x="3202"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4150" name="Rectangle 285"/>
            <p:cNvSpPr>
              <a:spLocks noChangeArrowheads="1"/>
            </p:cNvSpPr>
            <p:nvPr/>
          </p:nvSpPr>
          <p:spPr bwMode="auto">
            <a:xfrm>
              <a:off x="3202"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4151" name="Oval 286"/>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endParaRPr lang="zh-CN" altLang="en-US" dirty="0">
                <a:ea typeface="黑体" panose="02010609060101010101" pitchFamily="2" charset="-122"/>
              </a:endParaRPr>
            </a:p>
          </p:txBody>
        </p:sp>
        <p:grpSp>
          <p:nvGrpSpPr>
            <p:cNvPr id="4118" name="Group 287"/>
            <p:cNvGrpSpPr/>
            <p:nvPr/>
          </p:nvGrpSpPr>
          <p:grpSpPr bwMode="auto">
            <a:xfrm>
              <a:off x="3249" y="3046"/>
              <a:ext cx="214" cy="86"/>
              <a:chOff x="3249" y="3046"/>
              <a:chExt cx="214" cy="86"/>
            </a:xfrm>
          </p:grpSpPr>
          <p:grpSp>
            <p:nvGrpSpPr>
              <p:cNvPr id="4119" name="Group 288"/>
              <p:cNvGrpSpPr/>
              <p:nvPr/>
            </p:nvGrpSpPr>
            <p:grpSpPr bwMode="auto">
              <a:xfrm>
                <a:off x="3249" y="3046"/>
                <a:ext cx="212" cy="84"/>
                <a:chOff x="3249" y="3046"/>
                <a:chExt cx="212" cy="84"/>
              </a:xfrm>
            </p:grpSpPr>
            <p:sp>
              <p:nvSpPr>
                <p:cNvPr id="4165" name="Freeform 289"/>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166" name="Freeform 290"/>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167" name="Freeform 291"/>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168" name="Freeform 292"/>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169" name="Freeform 293"/>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170" name="Freeform 294"/>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171" name="Freeform 295"/>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4172" name="Freeform 296"/>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grpSp>
          <p:grpSp>
            <p:nvGrpSpPr>
              <p:cNvPr id="4120" name="Group 297"/>
              <p:cNvGrpSpPr/>
              <p:nvPr/>
            </p:nvGrpSpPr>
            <p:grpSpPr bwMode="auto">
              <a:xfrm>
                <a:off x="3251" y="3048"/>
                <a:ext cx="212" cy="84"/>
                <a:chOff x="3251" y="3048"/>
                <a:chExt cx="212" cy="84"/>
              </a:xfrm>
            </p:grpSpPr>
            <p:sp>
              <p:nvSpPr>
                <p:cNvPr id="4157" name="Freeform 298"/>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158" name="Freeform 299"/>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159" name="Freeform 300"/>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160" name="Freeform 301"/>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161" name="Freeform 302"/>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162" name="Freeform 303"/>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163" name="Freeform 304"/>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4164" name="Freeform 305"/>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grpSp>
        </p:grpSp>
        <p:sp>
          <p:nvSpPr>
            <p:cNvPr id="4153" name="Line 306"/>
            <p:cNvSpPr>
              <a:spLocks noChangeShapeType="1"/>
            </p:cNvSpPr>
            <p:nvPr/>
          </p:nvSpPr>
          <p:spPr bwMode="auto">
            <a:xfrm>
              <a:off x="3202"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sp>
          <p:nvSpPr>
            <p:cNvPr id="4154" name="Line 307"/>
            <p:cNvSpPr>
              <a:spLocks noChangeShapeType="1"/>
            </p:cNvSpPr>
            <p:nvPr/>
          </p:nvSpPr>
          <p:spPr bwMode="auto">
            <a:xfrm>
              <a:off x="3510"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grpSp>
      <p:sp>
        <p:nvSpPr>
          <p:cNvPr id="4128" name="Rectangle 308"/>
          <p:cNvSpPr>
            <a:spLocks noChangeArrowheads="1"/>
          </p:cNvSpPr>
          <p:nvPr/>
        </p:nvSpPr>
        <p:spPr bwMode="auto">
          <a:xfrm>
            <a:off x="6742383" y="3714636"/>
            <a:ext cx="888113" cy="42466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4129" name="Rectangle 309"/>
          <p:cNvSpPr>
            <a:spLocks noChangeArrowheads="1"/>
          </p:cNvSpPr>
          <p:nvPr/>
        </p:nvSpPr>
        <p:spPr bwMode="auto">
          <a:xfrm>
            <a:off x="7144487" y="4251388"/>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因特网</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4130" name="Rectangle 310"/>
          <p:cNvSpPr>
            <a:spLocks noChangeArrowheads="1"/>
          </p:cNvSpPr>
          <p:nvPr/>
        </p:nvSpPr>
        <p:spPr bwMode="auto">
          <a:xfrm>
            <a:off x="3674353" y="3810936"/>
            <a:ext cx="398939" cy="396249"/>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4131" name="Rectangle 311"/>
          <p:cNvSpPr>
            <a:spLocks noChangeArrowheads="1"/>
          </p:cNvSpPr>
          <p:nvPr/>
        </p:nvSpPr>
        <p:spPr bwMode="auto">
          <a:xfrm>
            <a:off x="2821067" y="4578173"/>
            <a:ext cx="432184" cy="397828"/>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4132" name="Rectangle 312"/>
          <p:cNvSpPr>
            <a:spLocks noChangeArrowheads="1"/>
          </p:cNvSpPr>
          <p:nvPr/>
        </p:nvSpPr>
        <p:spPr bwMode="auto">
          <a:xfrm>
            <a:off x="1621085" y="4194555"/>
            <a:ext cx="435350" cy="396248"/>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4133" name="Rectangle 313"/>
          <p:cNvSpPr>
            <a:spLocks noChangeArrowheads="1"/>
          </p:cNvSpPr>
          <p:nvPr/>
        </p:nvSpPr>
        <p:spPr bwMode="auto">
          <a:xfrm>
            <a:off x="291289" y="3825143"/>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浏览器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4134" name="Rectangle 314"/>
          <p:cNvSpPr>
            <a:spLocks noChangeArrowheads="1"/>
          </p:cNvSpPr>
          <p:nvPr/>
        </p:nvSpPr>
        <p:spPr bwMode="auto">
          <a:xfrm>
            <a:off x="3669604" y="3837773"/>
            <a:ext cx="280526"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1</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4135" name="Rectangle 315"/>
          <p:cNvSpPr>
            <a:spLocks noChangeArrowheads="1"/>
          </p:cNvSpPr>
          <p:nvPr/>
        </p:nvSpPr>
        <p:spPr bwMode="auto">
          <a:xfrm>
            <a:off x="6283286" y="3839351"/>
            <a:ext cx="280526"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4136" name="Freeform 316"/>
          <p:cNvSpPr/>
          <p:nvPr/>
        </p:nvSpPr>
        <p:spPr bwMode="auto">
          <a:xfrm>
            <a:off x="3777254" y="3334173"/>
            <a:ext cx="4625790" cy="1155594"/>
          </a:xfrm>
          <a:custGeom>
            <a:avLst/>
            <a:gdLst>
              <a:gd name="T0" fmla="*/ 0 w 2922"/>
              <a:gd name="T1" fmla="*/ 718 h 732"/>
              <a:gd name="T2" fmla="*/ 765 w 2922"/>
              <a:gd name="T3" fmla="*/ 712 h 732"/>
              <a:gd name="T4" fmla="*/ 1702 w 2922"/>
              <a:gd name="T5" fmla="*/ 700 h 732"/>
              <a:gd name="T6" fmla="*/ 2324 w 2922"/>
              <a:gd name="T7" fmla="*/ 520 h 732"/>
              <a:gd name="T8" fmla="*/ 2922 w 2922"/>
              <a:gd name="T9" fmla="*/ 0 h 732"/>
              <a:gd name="T10" fmla="*/ 0 60000 65536"/>
              <a:gd name="T11" fmla="*/ 0 60000 65536"/>
              <a:gd name="T12" fmla="*/ 0 60000 65536"/>
              <a:gd name="T13" fmla="*/ 0 60000 65536"/>
              <a:gd name="T14" fmla="*/ 0 60000 65536"/>
              <a:gd name="T15" fmla="*/ 0 w 2922"/>
              <a:gd name="T16" fmla="*/ 0 h 732"/>
              <a:gd name="T17" fmla="*/ 2922 w 2922"/>
              <a:gd name="T18" fmla="*/ 732 h 732"/>
            </a:gdLst>
            <a:ahLst/>
            <a:cxnLst>
              <a:cxn ang="T10">
                <a:pos x="T0" y="T1"/>
              </a:cxn>
              <a:cxn ang="T11">
                <a:pos x="T2" y="T3"/>
              </a:cxn>
              <a:cxn ang="T12">
                <a:pos x="T4" y="T5"/>
              </a:cxn>
              <a:cxn ang="T13">
                <a:pos x="T6" y="T7"/>
              </a:cxn>
              <a:cxn ang="T14">
                <a:pos x="T8" y="T9"/>
              </a:cxn>
            </a:cxnLst>
            <a:rect l="T15" t="T16" r="T17" b="T18"/>
            <a:pathLst>
              <a:path w="2922" h="732">
                <a:moveTo>
                  <a:pt x="0" y="718"/>
                </a:moveTo>
                <a:cubicBezTo>
                  <a:pt x="127" y="717"/>
                  <a:pt x="481" y="715"/>
                  <a:pt x="765" y="712"/>
                </a:cubicBezTo>
                <a:cubicBezTo>
                  <a:pt x="1049" y="709"/>
                  <a:pt x="1442" y="732"/>
                  <a:pt x="1702" y="700"/>
                </a:cubicBezTo>
                <a:cubicBezTo>
                  <a:pt x="1962" y="668"/>
                  <a:pt x="2121" y="637"/>
                  <a:pt x="2324" y="520"/>
                </a:cubicBezTo>
                <a:cubicBezTo>
                  <a:pt x="2527" y="403"/>
                  <a:pt x="2798" y="108"/>
                  <a:pt x="2922" y="0"/>
                </a:cubicBezTo>
              </a:path>
            </a:pathLst>
          </a:custGeom>
          <a:noFill/>
          <a:ln w="76200">
            <a:solidFill>
              <a:schemeClr val="hlink"/>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grpSp>
        <p:nvGrpSpPr>
          <p:cNvPr id="4123" name="Group 327"/>
          <p:cNvGrpSpPr/>
          <p:nvPr/>
        </p:nvGrpSpPr>
        <p:grpSpPr bwMode="auto">
          <a:xfrm>
            <a:off x="4719193" y="2980549"/>
            <a:ext cx="1366206" cy="713564"/>
            <a:chOff x="2981" y="1888"/>
            <a:chExt cx="863" cy="452"/>
          </a:xfrm>
        </p:grpSpPr>
        <p:sp>
          <p:nvSpPr>
            <p:cNvPr id="558398" name="AutoShape 318"/>
            <p:cNvSpPr>
              <a:spLocks noChangeArrowheads="1"/>
            </p:cNvSpPr>
            <p:nvPr/>
          </p:nvSpPr>
          <p:spPr bwMode="auto">
            <a:xfrm>
              <a:off x="2981" y="1888"/>
              <a:ext cx="863" cy="452"/>
            </a:xfrm>
            <a:prstGeom prst="wedgeRoundRectCallout">
              <a:avLst>
                <a:gd name="adj1" fmla="val -89051"/>
                <a:gd name="adj2" fmla="val 144468"/>
                <a:gd name="adj3" fmla="val 16667"/>
              </a:avLst>
            </a:prstGeom>
            <a:solidFill>
              <a:srgbClr val="FFFF99"/>
            </a:solidFill>
            <a:ln w="9525">
              <a:solidFill>
                <a:schemeClr val="tx1"/>
              </a:solidFill>
              <a:miter lim="800000"/>
            </a:ln>
            <a:effectLst>
              <a:outerShdw dist="35921" dir="2700000" algn="ctr" rotWithShape="0">
                <a:schemeClr val="bg2"/>
              </a:outerShdw>
            </a:effectLst>
          </p:spPr>
          <p:txBody>
            <a:bodyPr/>
            <a:lstStyle/>
            <a:p>
              <a:pPr algn="ctr">
                <a:defRPr/>
              </a:pPr>
              <a:endParaRPr kumimoji="1" lang="zh-CN" altLang="zh-CN" sz="3200" dirty="0">
                <a:solidFill>
                  <a:srgbClr val="333399"/>
                </a:solidFill>
                <a:latin typeface="Arial" panose="020B0604020202020204" pitchFamily="34" charset="0"/>
                <a:ea typeface="黑体" panose="02010609060101010101" pitchFamily="2" charset="-122"/>
              </a:endParaRPr>
            </a:p>
          </p:txBody>
        </p:sp>
        <p:sp>
          <p:nvSpPr>
            <p:cNvPr id="4147" name="Rectangle 319"/>
            <p:cNvSpPr>
              <a:spLocks noChangeArrowheads="1"/>
            </p:cNvSpPr>
            <p:nvPr/>
          </p:nvSpPr>
          <p:spPr bwMode="auto">
            <a:xfrm>
              <a:off x="3016" y="1906"/>
              <a:ext cx="810" cy="390"/>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这条链路上</a:t>
              </a:r>
              <a:endParaRPr kumimoji="1" lang="zh-CN" altLang="en-US" sz="2000" dirty="0">
                <a:solidFill>
                  <a:srgbClr val="333399"/>
                </a:solidFill>
                <a:latin typeface="Arial" panose="020B0604020202020204" pitchFamily="34" charset="0"/>
                <a:ea typeface="黑体" panose="02010609060101010101" pitchFamily="2" charset="-122"/>
              </a:endParaRPr>
            </a:p>
            <a:p>
              <a:r>
                <a:rPr kumimoji="1" lang="zh-CN" altLang="en-US" sz="2000" dirty="0">
                  <a:solidFill>
                    <a:srgbClr val="333399"/>
                  </a:solidFill>
                  <a:latin typeface="Arial" panose="020B0604020202020204" pitchFamily="34" charset="0"/>
                  <a:ea typeface="黑体" panose="02010609060101010101" pitchFamily="2" charset="-122"/>
                </a:rPr>
                <a:t>的时延很大</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sp>
        <p:nvSpPr>
          <p:cNvPr id="4138" name="Freeform 320"/>
          <p:cNvSpPr/>
          <p:nvPr/>
        </p:nvSpPr>
        <p:spPr bwMode="auto">
          <a:xfrm>
            <a:off x="1472275" y="3176306"/>
            <a:ext cx="1966198" cy="1154016"/>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a:solidFill>
              <a:schemeClr val="hlink"/>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4139" name="Freeform 321"/>
          <p:cNvSpPr/>
          <p:nvPr/>
        </p:nvSpPr>
        <p:spPr bwMode="auto">
          <a:xfrm>
            <a:off x="1643248" y="3946701"/>
            <a:ext cx="1708155" cy="481498"/>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a:solidFill>
              <a:schemeClr val="hlink"/>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4140" name="Freeform 322"/>
          <p:cNvSpPr/>
          <p:nvPr/>
        </p:nvSpPr>
        <p:spPr bwMode="auto">
          <a:xfrm>
            <a:off x="862785" y="4483453"/>
            <a:ext cx="2529778" cy="37888"/>
          </a:xfrm>
          <a:custGeom>
            <a:avLst/>
            <a:gdLst>
              <a:gd name="T0" fmla="*/ 0 w 1344"/>
              <a:gd name="T1" fmla="*/ 17 h 17"/>
              <a:gd name="T2" fmla="*/ 1344 w 1344"/>
              <a:gd name="T3" fmla="*/ 0 h 17"/>
              <a:gd name="T4" fmla="*/ 0 60000 65536"/>
              <a:gd name="T5" fmla="*/ 0 60000 65536"/>
              <a:gd name="T6" fmla="*/ 0 w 1344"/>
              <a:gd name="T7" fmla="*/ 0 h 17"/>
              <a:gd name="T8" fmla="*/ 1344 w 1344"/>
              <a:gd name="T9" fmla="*/ 17 h 17"/>
            </a:gdLst>
            <a:ahLst/>
            <a:cxnLst>
              <a:cxn ang="T4">
                <a:pos x="T0" y="T1"/>
              </a:cxn>
              <a:cxn ang="T5">
                <a:pos x="T2" y="T3"/>
              </a:cxn>
            </a:cxnLst>
            <a:rect l="T6" t="T7" r="T8" b="T9"/>
            <a:pathLst>
              <a:path w="1344" h="17">
                <a:moveTo>
                  <a:pt x="0" y="17"/>
                </a:moveTo>
                <a:cubicBezTo>
                  <a:pt x="224" y="14"/>
                  <a:pt x="1064" y="4"/>
                  <a:pt x="1344" y="0"/>
                </a:cubicBezTo>
              </a:path>
            </a:pathLst>
          </a:custGeom>
          <a:noFill/>
          <a:ln w="38100">
            <a:solidFill>
              <a:schemeClr val="hlink"/>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4141" name="Freeform 323"/>
          <p:cNvSpPr/>
          <p:nvPr/>
        </p:nvSpPr>
        <p:spPr bwMode="auto">
          <a:xfrm>
            <a:off x="1472274" y="4552915"/>
            <a:ext cx="1982029" cy="644102"/>
          </a:xfrm>
          <a:custGeom>
            <a:avLst/>
            <a:gdLst>
              <a:gd name="T0" fmla="*/ 0 w 1052"/>
              <a:gd name="T1" fmla="*/ 304 h 304"/>
              <a:gd name="T2" fmla="*/ 1052 w 1052"/>
              <a:gd name="T3" fmla="*/ 0 h 304"/>
              <a:gd name="T4" fmla="*/ 0 60000 65536"/>
              <a:gd name="T5" fmla="*/ 0 60000 65536"/>
              <a:gd name="T6" fmla="*/ 0 w 1052"/>
              <a:gd name="T7" fmla="*/ 0 h 304"/>
              <a:gd name="T8" fmla="*/ 1052 w 1052"/>
              <a:gd name="T9" fmla="*/ 304 h 304"/>
            </a:gdLst>
            <a:ahLst/>
            <a:cxnLst>
              <a:cxn ang="T4">
                <a:pos x="T0" y="T1"/>
              </a:cxn>
              <a:cxn ang="T5">
                <a:pos x="T2" y="T3"/>
              </a:cxn>
            </a:cxnLst>
            <a:rect l="T6" t="T7" r="T8" b="T9"/>
            <a:pathLst>
              <a:path w="1052" h="304">
                <a:moveTo>
                  <a:pt x="0" y="304"/>
                </a:moveTo>
                <a:cubicBezTo>
                  <a:pt x="175" y="253"/>
                  <a:pt x="833" y="63"/>
                  <a:pt x="1052" y="0"/>
                </a:cubicBezTo>
              </a:path>
            </a:pathLst>
          </a:custGeom>
          <a:noFill/>
          <a:ln w="38100">
            <a:solidFill>
              <a:schemeClr val="hlink"/>
            </a:solidFill>
            <a:round/>
            <a:headEnd type="triangle" w="med" len="lg"/>
            <a:tailEnd type="triangle" w="med" len="lg"/>
          </a:ln>
        </p:spPr>
        <p:txBody>
          <a:bodyPr lIns="91074" tIns="45537" rIns="91074" bIns="45537"/>
          <a:lstStyle/>
          <a:p>
            <a:endParaRPr lang="zh-CN" altLang="en-US" dirty="0">
              <a:ea typeface="黑体" panose="02010609060101010101" pitchFamily="2" charset="-122"/>
            </a:endParaRPr>
          </a:p>
        </p:txBody>
      </p:sp>
      <p:sp>
        <p:nvSpPr>
          <p:cNvPr id="4142" name="Text Box 326"/>
          <p:cNvSpPr txBox="1">
            <a:spLocks noChangeArrowheads="1"/>
          </p:cNvSpPr>
          <p:nvPr/>
        </p:nvSpPr>
        <p:spPr bwMode="auto">
          <a:xfrm>
            <a:off x="2404715" y="2069651"/>
            <a:ext cx="4697983" cy="584406"/>
          </a:xfrm>
          <a:prstGeom prst="rect">
            <a:avLst/>
          </a:prstGeom>
          <a:solidFill>
            <a:srgbClr val="CCECFF"/>
          </a:solidFill>
          <a:ln w="9525">
            <a:solidFill>
              <a:srgbClr val="333399"/>
            </a:solidFill>
            <a:miter lim="800000"/>
          </a:ln>
        </p:spPr>
        <p:txBody>
          <a:bodyPr wrap="none" lIns="91074" tIns="45537" rIns="91074" bIns="45537">
            <a:spAutoFit/>
          </a:bodyPr>
          <a:lstStyle/>
          <a:p>
            <a:r>
              <a:rPr lang="zh-CN" altLang="en-US" sz="3200" dirty="0">
                <a:solidFill>
                  <a:srgbClr val="333399"/>
                </a:solidFill>
                <a:ea typeface="黑体" panose="02010609060101010101" pitchFamily="2" charset="-122"/>
              </a:rPr>
              <a:t>没有使用高速缓存的情况</a:t>
            </a:r>
            <a:endParaRPr lang="zh-CN" altLang="en-US" sz="3200" dirty="0">
              <a:solidFill>
                <a:srgbClr val="333399"/>
              </a:solidFill>
              <a:ea typeface="黑体" panose="02010609060101010101" pitchFamily="2" charset="-122"/>
            </a:endParaRPr>
          </a:p>
        </p:txBody>
      </p:sp>
      <p:grpSp>
        <p:nvGrpSpPr>
          <p:cNvPr id="4127" name="Group 330"/>
          <p:cNvGrpSpPr/>
          <p:nvPr/>
        </p:nvGrpSpPr>
        <p:grpSpPr bwMode="auto">
          <a:xfrm>
            <a:off x="3750342" y="4341371"/>
            <a:ext cx="3056947" cy="1741285"/>
            <a:chOff x="2369" y="2750"/>
            <a:chExt cx="1931" cy="1103"/>
          </a:xfrm>
        </p:grpSpPr>
        <p:sp>
          <p:nvSpPr>
            <p:cNvPr id="4144" name="Text Box 328"/>
            <p:cNvSpPr txBox="1">
              <a:spLocks noChangeArrowheads="1"/>
            </p:cNvSpPr>
            <p:nvPr/>
          </p:nvSpPr>
          <p:spPr bwMode="auto">
            <a:xfrm>
              <a:off x="2369" y="3249"/>
              <a:ext cx="1931" cy="604"/>
            </a:xfrm>
            <a:prstGeom prst="rect">
              <a:avLst/>
            </a:prstGeom>
            <a:noFill/>
            <a:ln w="9525">
              <a:noFill/>
              <a:miter lim="800000"/>
            </a:ln>
          </p:spPr>
          <p:txBody>
            <a:bodyPr wrap="none">
              <a:spAutoFit/>
            </a:bodyPr>
            <a:lstStyle/>
            <a:p>
              <a:pPr algn="ctr"/>
              <a:r>
                <a:rPr lang="zh-CN" altLang="en-US" sz="2800" dirty="0">
                  <a:solidFill>
                    <a:srgbClr val="333399"/>
                  </a:solidFill>
                  <a:ea typeface="黑体" panose="02010609060101010101" pitchFamily="2" charset="-122"/>
                </a:rPr>
                <a:t>所有万维网通信量</a:t>
              </a:r>
              <a:endParaRPr lang="zh-CN" altLang="en-US" sz="2800" dirty="0">
                <a:solidFill>
                  <a:srgbClr val="333399"/>
                </a:solidFill>
                <a:ea typeface="黑体" panose="02010609060101010101" pitchFamily="2" charset="-122"/>
              </a:endParaRPr>
            </a:p>
            <a:p>
              <a:pPr algn="ctr"/>
              <a:r>
                <a:rPr lang="zh-CN" altLang="en-US" sz="2800" dirty="0">
                  <a:solidFill>
                    <a:srgbClr val="333399"/>
                  </a:solidFill>
                  <a:ea typeface="黑体" panose="02010609060101010101" pitchFamily="2" charset="-122"/>
                </a:rPr>
                <a:t>都经过这条链路</a:t>
              </a:r>
              <a:endParaRPr lang="zh-CN" altLang="en-US" sz="2800" dirty="0">
                <a:solidFill>
                  <a:srgbClr val="333399"/>
                </a:solidFill>
                <a:ea typeface="黑体" panose="02010609060101010101" pitchFamily="2" charset="-122"/>
              </a:endParaRPr>
            </a:p>
          </p:txBody>
        </p:sp>
        <p:sp>
          <p:nvSpPr>
            <p:cNvPr id="4145" name="Line 329"/>
            <p:cNvSpPr>
              <a:spLocks noChangeShapeType="1"/>
            </p:cNvSpPr>
            <p:nvPr/>
          </p:nvSpPr>
          <p:spPr bwMode="auto">
            <a:xfrm flipV="1">
              <a:off x="3334" y="2750"/>
              <a:ext cx="0" cy="589"/>
            </a:xfrm>
            <a:prstGeom prst="line">
              <a:avLst/>
            </a:prstGeom>
            <a:noFill/>
            <a:ln w="76200">
              <a:solidFill>
                <a:srgbClr val="333399"/>
              </a:solidFill>
              <a:round/>
              <a:tailEnd type="triangle" w="med" len="med"/>
            </a:ln>
          </p:spPr>
          <p:txBody>
            <a:bodyPr/>
            <a:lstStyle/>
            <a:p>
              <a:endParaRPr lang="zh-CN" altLang="en-US" dirty="0">
                <a:ea typeface="黑体" panose="02010609060101010101" pitchFamily="2" charset="-122"/>
              </a:endParaRPr>
            </a:p>
          </p:txBody>
        </p:sp>
      </p:grpSp>
      <p:sp>
        <p:nvSpPr>
          <p:cNvPr id="304" name="灯片编号占位符 303"/>
          <p:cNvSpPr>
            <a:spLocks noGrp="1"/>
          </p:cNvSpPr>
          <p:nvPr>
            <p:ph type="sldNum" sz="quarter" idx="12"/>
          </p:nvPr>
        </p:nvSpPr>
        <p:spPr/>
        <p:txBody>
          <a:bodyPr/>
          <a:lstStyle/>
          <a:p>
            <a:fld id="{B6F15528-21DE-4FAA-801E-634DDDAF4B2B}" type="slidenum">
              <a:rPr lang="en-US" smtClean="0"/>
            </a:fld>
            <a:endParaRPr lang="en-US"/>
          </a:p>
        </p:txBody>
      </p:sp>
      <p:sp>
        <p:nvSpPr>
          <p:cNvPr id="305" name="页脚占位符 304"/>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4123"/>
                                        </p:tgtEl>
                                        <p:attrNameLst>
                                          <p:attrName>style.visibility</p:attrName>
                                        </p:attrNameLst>
                                      </p:cBhvr>
                                      <p:to>
                                        <p:strVal val="visible"/>
                                      </p:to>
                                    </p:set>
                                  </p:childTnLst>
                                </p:cTn>
                              </p:par>
                            </p:childTnLst>
                          </p:cTn>
                        </p:par>
                        <p:par>
                          <p:cTn id="10" fill="hold">
                            <p:stCondLst>
                              <p:cond delay="1000"/>
                            </p:stCondLst>
                            <p:childTnLst>
                              <p:par>
                                <p:cTn id="11" presetID="35" presetClass="emph" presetSubtype="0" repeatCount="3000" fill="hold" nodeType="afterEffect">
                                  <p:stCondLst>
                                    <p:cond delay="500"/>
                                  </p:stCondLst>
                                  <p:childTnLst>
                                    <p:anim calcmode="discrete" valueType="str">
                                      <p:cBhvr>
                                        <p:cTn id="12" dur="1000" fill="hold"/>
                                        <p:tgtEl>
                                          <p:spTgt spid="412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idx="4294967295"/>
          </p:nvPr>
        </p:nvSpPr>
        <p:spPr>
          <a:xfrm>
            <a:off x="753551" y="500442"/>
            <a:ext cx="7771391" cy="618843"/>
          </a:xfrm>
        </p:spPr>
        <p:txBody>
          <a:bodyPr>
            <a:normAutofit fontScale="90000"/>
          </a:bodyPr>
          <a:lstStyle/>
          <a:p>
            <a:pPr algn="ctr" eaLnBrk="1" hangingPunct="1"/>
            <a:r>
              <a:rPr lang="zh-CN" altLang="en-US" sz="4000" dirty="0" smtClean="0">
                <a:latin typeface="黑体" panose="02010609060101010101" pitchFamily="2" charset="-122"/>
                <a:ea typeface="黑体" panose="02010609060101010101" pitchFamily="2" charset="-122"/>
              </a:rPr>
              <a:t>使用高速缓存的情况</a:t>
            </a:r>
            <a:endParaRPr lang="zh-CN" altLang="en-US" sz="4000" dirty="0" smtClean="0">
              <a:latin typeface="黑体" panose="02010609060101010101" pitchFamily="2" charset="-122"/>
              <a:ea typeface="黑体" panose="02010609060101010101" pitchFamily="2" charset="-122"/>
            </a:endParaRPr>
          </a:p>
        </p:txBody>
      </p:sp>
      <p:grpSp>
        <p:nvGrpSpPr>
          <p:cNvPr id="2" name="Group 6"/>
          <p:cNvGrpSpPr/>
          <p:nvPr/>
        </p:nvGrpSpPr>
        <p:grpSpPr bwMode="auto">
          <a:xfrm>
            <a:off x="250128" y="3474677"/>
            <a:ext cx="3444804" cy="2555883"/>
            <a:chOff x="912" y="768"/>
            <a:chExt cx="2400" cy="1584"/>
          </a:xfrm>
        </p:grpSpPr>
        <p:sp>
          <p:nvSpPr>
            <p:cNvPr id="5426" name="Oval 7"/>
            <p:cNvSpPr>
              <a:spLocks noChangeArrowheads="1"/>
            </p:cNvSpPr>
            <p:nvPr/>
          </p:nvSpPr>
          <p:spPr bwMode="auto">
            <a:xfrm>
              <a:off x="1751" y="799"/>
              <a:ext cx="1026" cy="628"/>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5427" name="Oval 8"/>
            <p:cNvSpPr>
              <a:spLocks noChangeArrowheads="1"/>
            </p:cNvSpPr>
            <p:nvPr/>
          </p:nvSpPr>
          <p:spPr bwMode="auto">
            <a:xfrm>
              <a:off x="1172" y="972"/>
              <a:ext cx="781" cy="627"/>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5428" name="Oval 9"/>
            <p:cNvSpPr>
              <a:spLocks noChangeArrowheads="1"/>
            </p:cNvSpPr>
            <p:nvPr/>
          </p:nvSpPr>
          <p:spPr bwMode="auto">
            <a:xfrm>
              <a:off x="926" y="1364"/>
              <a:ext cx="521" cy="502"/>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5429" name="Oval 10"/>
            <p:cNvSpPr>
              <a:spLocks noChangeArrowheads="1"/>
            </p:cNvSpPr>
            <p:nvPr/>
          </p:nvSpPr>
          <p:spPr bwMode="auto">
            <a:xfrm>
              <a:off x="1085" y="1599"/>
              <a:ext cx="796" cy="54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5430" name="Oval 11"/>
            <p:cNvSpPr>
              <a:spLocks noChangeArrowheads="1"/>
            </p:cNvSpPr>
            <p:nvPr/>
          </p:nvSpPr>
          <p:spPr bwMode="auto">
            <a:xfrm>
              <a:off x="1664" y="1693"/>
              <a:ext cx="1200" cy="65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5431" name="Oval 12"/>
            <p:cNvSpPr>
              <a:spLocks noChangeArrowheads="1"/>
            </p:cNvSpPr>
            <p:nvPr/>
          </p:nvSpPr>
          <p:spPr bwMode="auto">
            <a:xfrm>
              <a:off x="2445" y="988"/>
              <a:ext cx="751"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5432" name="Oval 13"/>
            <p:cNvSpPr>
              <a:spLocks noChangeArrowheads="1"/>
            </p:cNvSpPr>
            <p:nvPr/>
          </p:nvSpPr>
          <p:spPr bwMode="auto">
            <a:xfrm>
              <a:off x="2560" y="1317"/>
              <a:ext cx="752"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5433" name="Oval 14"/>
            <p:cNvSpPr>
              <a:spLocks noChangeArrowheads="1"/>
            </p:cNvSpPr>
            <p:nvPr/>
          </p:nvSpPr>
          <p:spPr bwMode="auto">
            <a:xfrm>
              <a:off x="2488" y="1427"/>
              <a:ext cx="752"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5434" name="Oval 15"/>
            <p:cNvSpPr>
              <a:spLocks noChangeArrowheads="1"/>
            </p:cNvSpPr>
            <p:nvPr/>
          </p:nvSpPr>
          <p:spPr bwMode="auto">
            <a:xfrm>
              <a:off x="1360" y="1176"/>
              <a:ext cx="1547"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grpSp>
          <p:nvGrpSpPr>
            <p:cNvPr id="3" name="Group 16"/>
            <p:cNvGrpSpPr/>
            <p:nvPr/>
          </p:nvGrpSpPr>
          <p:grpSpPr bwMode="auto">
            <a:xfrm>
              <a:off x="912" y="768"/>
              <a:ext cx="2386" cy="1553"/>
              <a:chOff x="912" y="768"/>
              <a:chExt cx="2386" cy="1553"/>
            </a:xfrm>
          </p:grpSpPr>
          <p:sp>
            <p:nvSpPr>
              <p:cNvPr id="5436" name="Oval 17"/>
              <p:cNvSpPr>
                <a:spLocks noChangeArrowheads="1"/>
              </p:cNvSpPr>
              <p:nvPr/>
            </p:nvSpPr>
            <p:spPr bwMode="auto">
              <a:xfrm>
                <a:off x="1736" y="768"/>
                <a:ext cx="1027"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5437" name="Oval 18"/>
              <p:cNvSpPr>
                <a:spLocks noChangeArrowheads="1"/>
              </p:cNvSpPr>
              <p:nvPr/>
            </p:nvSpPr>
            <p:spPr bwMode="auto">
              <a:xfrm>
                <a:off x="1158" y="941"/>
                <a:ext cx="781"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5438" name="Oval 19"/>
              <p:cNvSpPr>
                <a:spLocks noChangeArrowheads="1"/>
              </p:cNvSpPr>
              <p:nvPr/>
            </p:nvSpPr>
            <p:spPr bwMode="auto">
              <a:xfrm>
                <a:off x="912" y="1333"/>
                <a:ext cx="520" cy="501"/>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5439" name="Oval 20"/>
              <p:cNvSpPr>
                <a:spLocks noChangeArrowheads="1"/>
              </p:cNvSpPr>
              <p:nvPr/>
            </p:nvSpPr>
            <p:spPr bwMode="auto">
              <a:xfrm>
                <a:off x="1071" y="1568"/>
                <a:ext cx="795" cy="54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5440" name="Oval 21"/>
              <p:cNvSpPr>
                <a:spLocks noChangeArrowheads="1"/>
              </p:cNvSpPr>
              <p:nvPr/>
            </p:nvSpPr>
            <p:spPr bwMode="auto">
              <a:xfrm>
                <a:off x="1649" y="1662"/>
                <a:ext cx="1200" cy="65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5441" name="Oval 22"/>
              <p:cNvSpPr>
                <a:spLocks noChangeArrowheads="1"/>
              </p:cNvSpPr>
              <p:nvPr/>
            </p:nvSpPr>
            <p:spPr bwMode="auto">
              <a:xfrm>
                <a:off x="2430" y="95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5442" name="Oval 23"/>
              <p:cNvSpPr>
                <a:spLocks noChangeArrowheads="1"/>
              </p:cNvSpPr>
              <p:nvPr/>
            </p:nvSpPr>
            <p:spPr bwMode="auto">
              <a:xfrm>
                <a:off x="2546" y="128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5443" name="Oval 24"/>
              <p:cNvSpPr>
                <a:spLocks noChangeArrowheads="1"/>
              </p:cNvSpPr>
              <p:nvPr/>
            </p:nvSpPr>
            <p:spPr bwMode="auto">
              <a:xfrm>
                <a:off x="2473" y="1395"/>
                <a:ext cx="752"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5444" name="Oval 25"/>
              <p:cNvSpPr>
                <a:spLocks noChangeArrowheads="1"/>
              </p:cNvSpPr>
              <p:nvPr/>
            </p:nvSpPr>
            <p:spPr bwMode="auto">
              <a:xfrm>
                <a:off x="1346" y="1144"/>
                <a:ext cx="1547"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grpSp>
      </p:grpSp>
      <p:graphicFrame>
        <p:nvGraphicFramePr>
          <p:cNvPr id="5122" name="Object 26"/>
          <p:cNvGraphicFramePr>
            <a:graphicFrameLocks noChangeAspect="1"/>
          </p:cNvGraphicFramePr>
          <p:nvPr/>
        </p:nvGraphicFramePr>
        <p:xfrm>
          <a:off x="6523916" y="4194555"/>
          <a:ext cx="1765145" cy="1142965"/>
        </p:xfrm>
        <a:graphic>
          <a:graphicData uri="http://schemas.openxmlformats.org/presentationml/2006/ole">
            <mc:AlternateContent xmlns:mc="http://schemas.openxmlformats.org/markup-compatibility/2006">
              <mc:Choice xmlns:v="urn:schemas-microsoft-com:vml" Requires="v">
                <p:oleObj spid="_x0000_s226316" name="VISIO" r:id="rId1" imgW="3514725" imgH="2009775" progId="Visio.Drawing.11">
                  <p:embed/>
                </p:oleObj>
              </mc:Choice>
              <mc:Fallback>
                <p:oleObj name="VISIO" r:id="rId1" imgW="3514725" imgH="2009775" progId="Visio.Drawing.11">
                  <p:embed/>
                  <p:pic>
                    <p:nvPicPr>
                      <p:cNvPr id="0" name="Object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916" y="4194555"/>
                        <a:ext cx="1765145" cy="114296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125" name="Line 27"/>
          <p:cNvSpPr>
            <a:spLocks noChangeShapeType="1"/>
          </p:cNvSpPr>
          <p:nvPr/>
        </p:nvSpPr>
        <p:spPr bwMode="auto">
          <a:xfrm>
            <a:off x="3725012" y="4753408"/>
            <a:ext cx="2517114" cy="0"/>
          </a:xfrm>
          <a:prstGeom prst="line">
            <a:avLst/>
          </a:prstGeom>
          <a:noFill/>
          <a:ln w="3810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5126" name="Line 28"/>
          <p:cNvSpPr>
            <a:spLocks noChangeShapeType="1"/>
          </p:cNvSpPr>
          <p:nvPr/>
        </p:nvSpPr>
        <p:spPr bwMode="auto">
          <a:xfrm>
            <a:off x="7616249" y="5260164"/>
            <a:ext cx="647483" cy="53990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5127" name="Line 29"/>
          <p:cNvSpPr>
            <a:spLocks noChangeShapeType="1"/>
          </p:cNvSpPr>
          <p:nvPr/>
        </p:nvSpPr>
        <p:spPr bwMode="auto">
          <a:xfrm>
            <a:off x="7989857" y="4982316"/>
            <a:ext cx="519254" cy="115244"/>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5128" name="Line 30"/>
          <p:cNvSpPr>
            <a:spLocks noChangeShapeType="1"/>
          </p:cNvSpPr>
          <p:nvPr/>
        </p:nvSpPr>
        <p:spPr bwMode="auto">
          <a:xfrm flipV="1">
            <a:off x="8018353" y="4305063"/>
            <a:ext cx="490758" cy="15313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5129" name="Line 31"/>
          <p:cNvSpPr>
            <a:spLocks noChangeShapeType="1"/>
          </p:cNvSpPr>
          <p:nvPr/>
        </p:nvSpPr>
        <p:spPr bwMode="auto">
          <a:xfrm flipV="1">
            <a:off x="7586168" y="3689377"/>
            <a:ext cx="677563" cy="59200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4" name="Group 33"/>
          <p:cNvGrpSpPr/>
          <p:nvPr/>
        </p:nvGrpSpPr>
        <p:grpSpPr bwMode="auto">
          <a:xfrm>
            <a:off x="8376131" y="3962488"/>
            <a:ext cx="392606" cy="658310"/>
            <a:chOff x="4486" y="2730"/>
            <a:chExt cx="217" cy="339"/>
          </a:xfrm>
        </p:grpSpPr>
        <p:grpSp>
          <p:nvGrpSpPr>
            <p:cNvPr id="5" name="Group 34"/>
            <p:cNvGrpSpPr/>
            <p:nvPr/>
          </p:nvGrpSpPr>
          <p:grpSpPr bwMode="auto">
            <a:xfrm>
              <a:off x="4491" y="2736"/>
              <a:ext cx="212" cy="333"/>
              <a:chOff x="4491" y="2736"/>
              <a:chExt cx="212" cy="333"/>
            </a:xfrm>
          </p:grpSpPr>
          <p:sp>
            <p:nvSpPr>
              <p:cNvPr id="5417" name="Freeform 35"/>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418" name="Freeform 36"/>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419" name="Freeform 37"/>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420" name="Freeform 38"/>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421" name="Rectangle 39"/>
              <p:cNvSpPr>
                <a:spLocks noChangeArrowheads="1"/>
              </p:cNvSpPr>
              <p:nvPr/>
            </p:nvSpPr>
            <p:spPr bwMode="auto">
              <a:xfrm>
                <a:off x="4491" y="2799"/>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422" name="Rectangle 40"/>
              <p:cNvSpPr>
                <a:spLocks noChangeArrowheads="1"/>
              </p:cNvSpPr>
              <p:nvPr/>
            </p:nvSpPr>
            <p:spPr bwMode="auto">
              <a:xfrm>
                <a:off x="4496" y="2812"/>
                <a:ext cx="66"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423" name="Line 41"/>
              <p:cNvSpPr>
                <a:spLocks noChangeShapeType="1"/>
              </p:cNvSpPr>
              <p:nvPr/>
            </p:nvSpPr>
            <p:spPr bwMode="auto">
              <a:xfrm>
                <a:off x="4501" y="2837"/>
                <a:ext cx="51"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5424" name="Line 42"/>
              <p:cNvSpPr>
                <a:spLocks noChangeShapeType="1"/>
              </p:cNvSpPr>
              <p:nvPr/>
            </p:nvSpPr>
            <p:spPr bwMode="auto">
              <a:xfrm flipH="1">
                <a:off x="4491" y="3013"/>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5425" name="Line 43"/>
              <p:cNvSpPr>
                <a:spLocks noChangeShapeType="1"/>
              </p:cNvSpPr>
              <p:nvPr/>
            </p:nvSpPr>
            <p:spPr bwMode="auto">
              <a:xfrm flipH="1">
                <a:off x="4491" y="2900"/>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6" name="Group 44"/>
            <p:cNvGrpSpPr/>
            <p:nvPr/>
          </p:nvGrpSpPr>
          <p:grpSpPr bwMode="auto">
            <a:xfrm>
              <a:off x="4486" y="2730"/>
              <a:ext cx="212" cy="333"/>
              <a:chOff x="4486" y="2730"/>
              <a:chExt cx="212" cy="333"/>
            </a:xfrm>
          </p:grpSpPr>
          <p:sp>
            <p:nvSpPr>
              <p:cNvPr id="5408" name="Freeform 45"/>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5409" name="Freeform 46"/>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5410" name="Freeform 47"/>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411" name="Freeform 48"/>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412" name="Rectangle 49"/>
              <p:cNvSpPr>
                <a:spLocks noChangeArrowheads="1"/>
              </p:cNvSpPr>
              <p:nvPr/>
            </p:nvSpPr>
            <p:spPr bwMode="auto">
              <a:xfrm>
                <a:off x="4486" y="2793"/>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5413" name="Rectangle 50"/>
              <p:cNvSpPr>
                <a:spLocks noChangeArrowheads="1"/>
              </p:cNvSpPr>
              <p:nvPr/>
            </p:nvSpPr>
            <p:spPr bwMode="auto">
              <a:xfrm>
                <a:off x="4491" y="2806"/>
                <a:ext cx="66" cy="43"/>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5414" name="Line 51"/>
              <p:cNvSpPr>
                <a:spLocks noChangeShapeType="1"/>
              </p:cNvSpPr>
              <p:nvPr/>
            </p:nvSpPr>
            <p:spPr bwMode="auto">
              <a:xfrm>
                <a:off x="4501" y="2824"/>
                <a:ext cx="41"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5415" name="Line 52"/>
              <p:cNvSpPr>
                <a:spLocks noChangeShapeType="1"/>
              </p:cNvSpPr>
              <p:nvPr/>
            </p:nvSpPr>
            <p:spPr bwMode="auto">
              <a:xfrm flipH="1">
                <a:off x="4491" y="3006"/>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5416" name="Line 53"/>
              <p:cNvSpPr>
                <a:spLocks noChangeShapeType="1"/>
              </p:cNvSpPr>
              <p:nvPr/>
            </p:nvSpPr>
            <p:spPr bwMode="auto">
              <a:xfrm flipH="1">
                <a:off x="4491" y="289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grpSp>
        <p:nvGrpSpPr>
          <p:cNvPr id="7" name="Group 54"/>
          <p:cNvGrpSpPr/>
          <p:nvPr/>
        </p:nvGrpSpPr>
        <p:grpSpPr bwMode="auto">
          <a:xfrm>
            <a:off x="8376131" y="4818133"/>
            <a:ext cx="392606" cy="658310"/>
            <a:chOff x="4486" y="3170"/>
            <a:chExt cx="217" cy="339"/>
          </a:xfrm>
        </p:grpSpPr>
        <p:grpSp>
          <p:nvGrpSpPr>
            <p:cNvPr id="8" name="Group 55"/>
            <p:cNvGrpSpPr/>
            <p:nvPr/>
          </p:nvGrpSpPr>
          <p:grpSpPr bwMode="auto">
            <a:xfrm>
              <a:off x="4491" y="3176"/>
              <a:ext cx="212" cy="333"/>
              <a:chOff x="4491" y="3176"/>
              <a:chExt cx="212" cy="333"/>
            </a:xfrm>
          </p:grpSpPr>
          <p:sp>
            <p:nvSpPr>
              <p:cNvPr id="5397" name="Freeform 56"/>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98" name="Freeform 57"/>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99" name="Freeform 58"/>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400" name="Freeform 59"/>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401" name="Rectangle 60"/>
              <p:cNvSpPr>
                <a:spLocks noChangeArrowheads="1"/>
              </p:cNvSpPr>
              <p:nvPr/>
            </p:nvSpPr>
            <p:spPr bwMode="auto">
              <a:xfrm>
                <a:off x="4491" y="3239"/>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402" name="Rectangle 61"/>
              <p:cNvSpPr>
                <a:spLocks noChangeArrowheads="1"/>
              </p:cNvSpPr>
              <p:nvPr/>
            </p:nvSpPr>
            <p:spPr bwMode="auto">
              <a:xfrm>
                <a:off x="4496" y="3251"/>
                <a:ext cx="66"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403" name="Line 62"/>
              <p:cNvSpPr>
                <a:spLocks noChangeShapeType="1"/>
              </p:cNvSpPr>
              <p:nvPr/>
            </p:nvSpPr>
            <p:spPr bwMode="auto">
              <a:xfrm>
                <a:off x="4501" y="3276"/>
                <a:ext cx="51"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5404" name="Line 63"/>
              <p:cNvSpPr>
                <a:spLocks noChangeShapeType="1"/>
              </p:cNvSpPr>
              <p:nvPr/>
            </p:nvSpPr>
            <p:spPr bwMode="auto">
              <a:xfrm flipH="1">
                <a:off x="4491" y="3452"/>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5405" name="Line 64"/>
              <p:cNvSpPr>
                <a:spLocks noChangeShapeType="1"/>
              </p:cNvSpPr>
              <p:nvPr/>
            </p:nvSpPr>
            <p:spPr bwMode="auto">
              <a:xfrm flipH="1">
                <a:off x="4491" y="3339"/>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9" name="Group 65"/>
            <p:cNvGrpSpPr/>
            <p:nvPr/>
          </p:nvGrpSpPr>
          <p:grpSpPr bwMode="auto">
            <a:xfrm>
              <a:off x="4486" y="3170"/>
              <a:ext cx="212" cy="332"/>
              <a:chOff x="4486" y="3170"/>
              <a:chExt cx="212" cy="332"/>
            </a:xfrm>
          </p:grpSpPr>
          <p:sp>
            <p:nvSpPr>
              <p:cNvPr id="5388" name="Freeform 66"/>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5389" name="Freeform 67"/>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5390" name="Freeform 68"/>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391" name="Freeform 69"/>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392" name="Rectangle 70"/>
              <p:cNvSpPr>
                <a:spLocks noChangeArrowheads="1"/>
              </p:cNvSpPr>
              <p:nvPr/>
            </p:nvSpPr>
            <p:spPr bwMode="auto">
              <a:xfrm>
                <a:off x="4486" y="3232"/>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5393" name="Rectangle 71"/>
              <p:cNvSpPr>
                <a:spLocks noChangeArrowheads="1"/>
              </p:cNvSpPr>
              <p:nvPr/>
            </p:nvSpPr>
            <p:spPr bwMode="auto">
              <a:xfrm>
                <a:off x="4491" y="3245"/>
                <a:ext cx="66"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5394" name="Line 72"/>
              <p:cNvSpPr>
                <a:spLocks noChangeShapeType="1"/>
              </p:cNvSpPr>
              <p:nvPr/>
            </p:nvSpPr>
            <p:spPr bwMode="auto">
              <a:xfrm>
                <a:off x="4501" y="3264"/>
                <a:ext cx="41"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5395" name="Line 73"/>
              <p:cNvSpPr>
                <a:spLocks noChangeShapeType="1"/>
              </p:cNvSpPr>
              <p:nvPr/>
            </p:nvSpPr>
            <p:spPr bwMode="auto">
              <a:xfrm flipH="1">
                <a:off x="4491" y="3446"/>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5396" name="Line 74"/>
              <p:cNvSpPr>
                <a:spLocks noChangeShapeType="1"/>
              </p:cNvSpPr>
              <p:nvPr/>
            </p:nvSpPr>
            <p:spPr bwMode="auto">
              <a:xfrm flipH="1">
                <a:off x="4491" y="333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grpSp>
        <p:nvGrpSpPr>
          <p:cNvPr id="10" name="Group 75"/>
          <p:cNvGrpSpPr/>
          <p:nvPr/>
        </p:nvGrpSpPr>
        <p:grpSpPr bwMode="auto">
          <a:xfrm>
            <a:off x="7967694" y="5487494"/>
            <a:ext cx="389440" cy="658310"/>
            <a:chOff x="4260" y="3515"/>
            <a:chExt cx="216" cy="339"/>
          </a:xfrm>
        </p:grpSpPr>
        <p:grpSp>
          <p:nvGrpSpPr>
            <p:cNvPr id="11" name="Group 76"/>
            <p:cNvGrpSpPr/>
            <p:nvPr/>
          </p:nvGrpSpPr>
          <p:grpSpPr bwMode="auto">
            <a:xfrm>
              <a:off x="4265" y="3521"/>
              <a:ext cx="211" cy="333"/>
              <a:chOff x="4265" y="3521"/>
              <a:chExt cx="211" cy="333"/>
            </a:xfrm>
          </p:grpSpPr>
          <p:sp>
            <p:nvSpPr>
              <p:cNvPr id="5377" name="Freeform 77"/>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78" name="Freeform 78"/>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79" name="Freeform 79"/>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80" name="Freeform 80"/>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81" name="Rectangle 81"/>
              <p:cNvSpPr>
                <a:spLocks noChangeArrowheads="1"/>
              </p:cNvSpPr>
              <p:nvPr/>
            </p:nvSpPr>
            <p:spPr bwMode="auto">
              <a:xfrm>
                <a:off x="4265" y="3584"/>
                <a:ext cx="115"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382" name="Rectangle 82"/>
              <p:cNvSpPr>
                <a:spLocks noChangeArrowheads="1"/>
              </p:cNvSpPr>
              <p:nvPr/>
            </p:nvSpPr>
            <p:spPr bwMode="auto">
              <a:xfrm>
                <a:off x="4270" y="3596"/>
                <a:ext cx="65"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383" name="Line 83"/>
              <p:cNvSpPr>
                <a:spLocks noChangeShapeType="1"/>
              </p:cNvSpPr>
              <p:nvPr/>
            </p:nvSpPr>
            <p:spPr bwMode="auto">
              <a:xfrm>
                <a:off x="4275" y="3622"/>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5384" name="Line 84"/>
              <p:cNvSpPr>
                <a:spLocks noChangeShapeType="1"/>
              </p:cNvSpPr>
              <p:nvPr/>
            </p:nvSpPr>
            <p:spPr bwMode="auto">
              <a:xfrm flipH="1">
                <a:off x="4265" y="3797"/>
                <a:ext cx="115"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5385" name="Line 85"/>
              <p:cNvSpPr>
                <a:spLocks noChangeShapeType="1"/>
              </p:cNvSpPr>
              <p:nvPr/>
            </p:nvSpPr>
            <p:spPr bwMode="auto">
              <a:xfrm flipH="1">
                <a:off x="4265" y="3684"/>
                <a:ext cx="115"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12" name="Group 86"/>
            <p:cNvGrpSpPr/>
            <p:nvPr/>
          </p:nvGrpSpPr>
          <p:grpSpPr bwMode="auto">
            <a:xfrm>
              <a:off x="4260" y="3515"/>
              <a:ext cx="211" cy="332"/>
              <a:chOff x="4260" y="3515"/>
              <a:chExt cx="211" cy="332"/>
            </a:xfrm>
          </p:grpSpPr>
          <p:sp>
            <p:nvSpPr>
              <p:cNvPr id="5368" name="Freeform 87"/>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5369" name="Freeform 88"/>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5370" name="Freeform 89"/>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371" name="Freeform 90"/>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372" name="Rectangle 91"/>
              <p:cNvSpPr>
                <a:spLocks noChangeArrowheads="1"/>
              </p:cNvSpPr>
              <p:nvPr/>
            </p:nvSpPr>
            <p:spPr bwMode="auto">
              <a:xfrm>
                <a:off x="4260" y="3578"/>
                <a:ext cx="115" cy="26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5373" name="Rectangle 92"/>
              <p:cNvSpPr>
                <a:spLocks noChangeArrowheads="1"/>
              </p:cNvSpPr>
              <p:nvPr/>
            </p:nvSpPr>
            <p:spPr bwMode="auto">
              <a:xfrm>
                <a:off x="4265" y="3590"/>
                <a:ext cx="65"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5374" name="Line 93"/>
              <p:cNvSpPr>
                <a:spLocks noChangeShapeType="1"/>
              </p:cNvSpPr>
              <p:nvPr/>
            </p:nvSpPr>
            <p:spPr bwMode="auto">
              <a:xfrm>
                <a:off x="4275" y="3609"/>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5375" name="Line 94"/>
              <p:cNvSpPr>
                <a:spLocks noChangeShapeType="1"/>
              </p:cNvSpPr>
              <p:nvPr/>
            </p:nvSpPr>
            <p:spPr bwMode="auto">
              <a:xfrm flipH="1">
                <a:off x="4265" y="3791"/>
                <a:ext cx="105"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5376" name="Line 95"/>
              <p:cNvSpPr>
                <a:spLocks noChangeShapeType="1"/>
              </p:cNvSpPr>
              <p:nvPr/>
            </p:nvSpPr>
            <p:spPr bwMode="auto">
              <a:xfrm flipH="1">
                <a:off x="4265" y="3678"/>
                <a:ext cx="105"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5133" name="Rectangle 96"/>
          <p:cNvSpPr>
            <a:spLocks noChangeArrowheads="1"/>
          </p:cNvSpPr>
          <p:nvPr/>
        </p:nvSpPr>
        <p:spPr bwMode="auto">
          <a:xfrm>
            <a:off x="2103928" y="3425737"/>
            <a:ext cx="30078" cy="2584301"/>
          </a:xfrm>
          <a:prstGeom prst="rect">
            <a:avLst/>
          </a:prstGeom>
          <a:solidFill>
            <a:srgbClr val="000000"/>
          </a:solidFill>
          <a:ln w="28575">
            <a:solidFill>
              <a:srgbClr val="333399"/>
            </a:solidFill>
            <a:miter lim="800000"/>
          </a:ln>
        </p:spPr>
        <p:txBody>
          <a:bodyPr lIns="91074" tIns="45537" rIns="91074" bIns="45537"/>
          <a:lstStyle/>
          <a:p>
            <a:endParaRPr lang="zh-CN" altLang="en-US" dirty="0">
              <a:ea typeface="黑体" panose="02010609060101010101" pitchFamily="2" charset="-122"/>
            </a:endParaRPr>
          </a:p>
        </p:txBody>
      </p:sp>
      <p:sp>
        <p:nvSpPr>
          <p:cNvPr id="5134" name="Line 97"/>
          <p:cNvSpPr>
            <a:spLocks noChangeShapeType="1"/>
          </p:cNvSpPr>
          <p:nvPr/>
        </p:nvSpPr>
        <p:spPr bwMode="auto">
          <a:xfrm>
            <a:off x="1299718" y="3804621"/>
            <a:ext cx="818457"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5135" name="Line 98"/>
          <p:cNvSpPr>
            <a:spLocks noChangeShapeType="1"/>
          </p:cNvSpPr>
          <p:nvPr/>
        </p:nvSpPr>
        <p:spPr bwMode="auto">
          <a:xfrm>
            <a:off x="1545096" y="4510291"/>
            <a:ext cx="573079" cy="157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5136" name="Line 99"/>
          <p:cNvSpPr>
            <a:spLocks noChangeShapeType="1"/>
          </p:cNvSpPr>
          <p:nvPr/>
        </p:nvSpPr>
        <p:spPr bwMode="auto">
          <a:xfrm>
            <a:off x="888114" y="5009155"/>
            <a:ext cx="1230061"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5137" name="Line 100"/>
          <p:cNvSpPr>
            <a:spLocks noChangeShapeType="1"/>
          </p:cNvSpPr>
          <p:nvPr/>
        </p:nvSpPr>
        <p:spPr bwMode="auto">
          <a:xfrm>
            <a:off x="1380455" y="5623261"/>
            <a:ext cx="737720"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5138" name="Line 101"/>
          <p:cNvSpPr>
            <a:spLocks noChangeShapeType="1"/>
          </p:cNvSpPr>
          <p:nvPr/>
        </p:nvSpPr>
        <p:spPr bwMode="auto">
          <a:xfrm>
            <a:off x="2118175" y="5800073"/>
            <a:ext cx="410021"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5139" name="Line 339"/>
          <p:cNvSpPr>
            <a:spLocks noChangeShapeType="1"/>
          </p:cNvSpPr>
          <p:nvPr/>
        </p:nvSpPr>
        <p:spPr bwMode="auto">
          <a:xfrm flipV="1">
            <a:off x="2908138" y="4841814"/>
            <a:ext cx="717139" cy="64410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5140" name="Line 102"/>
          <p:cNvSpPr>
            <a:spLocks noChangeShapeType="1"/>
          </p:cNvSpPr>
          <p:nvPr/>
        </p:nvSpPr>
        <p:spPr bwMode="auto">
          <a:xfrm>
            <a:off x="2118175" y="4745514"/>
            <a:ext cx="1394703" cy="157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13" name="Group 103"/>
          <p:cNvGrpSpPr/>
          <p:nvPr/>
        </p:nvGrpSpPr>
        <p:grpSpPr bwMode="auto">
          <a:xfrm>
            <a:off x="3365650" y="4551336"/>
            <a:ext cx="558831" cy="372569"/>
            <a:chOff x="2154" y="3033"/>
            <a:chExt cx="309" cy="192"/>
          </a:xfrm>
        </p:grpSpPr>
        <p:sp>
          <p:nvSpPr>
            <p:cNvPr id="5341" name="Oval 104"/>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endParaRPr lang="zh-CN" altLang="en-US" dirty="0">
                <a:ea typeface="黑体" panose="02010609060101010101" pitchFamily="2" charset="-122"/>
              </a:endParaRPr>
            </a:p>
          </p:txBody>
        </p:sp>
        <p:sp>
          <p:nvSpPr>
            <p:cNvPr id="5342" name="Rectangle 105"/>
            <p:cNvSpPr>
              <a:spLocks noChangeArrowheads="1"/>
            </p:cNvSpPr>
            <p:nvPr/>
          </p:nvSpPr>
          <p:spPr bwMode="auto">
            <a:xfrm>
              <a:off x="2154"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5343" name="Rectangle 106"/>
            <p:cNvSpPr>
              <a:spLocks noChangeArrowheads="1"/>
            </p:cNvSpPr>
            <p:nvPr/>
          </p:nvSpPr>
          <p:spPr bwMode="auto">
            <a:xfrm>
              <a:off x="2154"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5344" name="Oval 107"/>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endParaRPr lang="zh-CN" altLang="en-US" dirty="0">
                <a:ea typeface="黑体" panose="02010609060101010101" pitchFamily="2" charset="-122"/>
              </a:endParaRPr>
            </a:p>
          </p:txBody>
        </p:sp>
        <p:grpSp>
          <p:nvGrpSpPr>
            <p:cNvPr id="14" name="Group 108"/>
            <p:cNvGrpSpPr/>
            <p:nvPr/>
          </p:nvGrpSpPr>
          <p:grpSpPr bwMode="auto">
            <a:xfrm>
              <a:off x="2201" y="3046"/>
              <a:ext cx="214" cy="86"/>
              <a:chOff x="2201" y="3046"/>
              <a:chExt cx="214" cy="86"/>
            </a:xfrm>
          </p:grpSpPr>
          <p:grpSp>
            <p:nvGrpSpPr>
              <p:cNvPr id="15" name="Group 109"/>
              <p:cNvGrpSpPr/>
              <p:nvPr/>
            </p:nvGrpSpPr>
            <p:grpSpPr bwMode="auto">
              <a:xfrm>
                <a:off x="2201" y="3046"/>
                <a:ext cx="212" cy="84"/>
                <a:chOff x="2201" y="3046"/>
                <a:chExt cx="212" cy="84"/>
              </a:xfrm>
            </p:grpSpPr>
            <p:sp>
              <p:nvSpPr>
                <p:cNvPr id="5358" name="Freeform 110"/>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59" name="Freeform 111"/>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60" name="Freeform 112"/>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61" name="Freeform 113"/>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62" name="Freeform 114"/>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63" name="Freeform 115"/>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64" name="Freeform 116"/>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65" name="Freeform 117"/>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grpSp>
          <p:grpSp>
            <p:nvGrpSpPr>
              <p:cNvPr id="16" name="Group 118"/>
              <p:cNvGrpSpPr/>
              <p:nvPr/>
            </p:nvGrpSpPr>
            <p:grpSpPr bwMode="auto">
              <a:xfrm>
                <a:off x="2203" y="3048"/>
                <a:ext cx="212" cy="84"/>
                <a:chOff x="2203" y="3048"/>
                <a:chExt cx="212" cy="84"/>
              </a:xfrm>
            </p:grpSpPr>
            <p:sp>
              <p:nvSpPr>
                <p:cNvPr id="5350" name="Freeform 119"/>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351" name="Freeform 120"/>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352" name="Freeform 121"/>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353" name="Freeform 122"/>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354" name="Freeform 123"/>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355" name="Freeform 124"/>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356" name="Freeform 125"/>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357" name="Freeform 126"/>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grpSp>
        </p:grpSp>
        <p:sp>
          <p:nvSpPr>
            <p:cNvPr id="5346" name="Line 127"/>
            <p:cNvSpPr>
              <a:spLocks noChangeShapeType="1"/>
            </p:cNvSpPr>
            <p:nvPr/>
          </p:nvSpPr>
          <p:spPr bwMode="auto">
            <a:xfrm>
              <a:off x="2154"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sp>
          <p:nvSpPr>
            <p:cNvPr id="5347" name="Line 128"/>
            <p:cNvSpPr>
              <a:spLocks noChangeShapeType="1"/>
            </p:cNvSpPr>
            <p:nvPr/>
          </p:nvSpPr>
          <p:spPr bwMode="auto">
            <a:xfrm>
              <a:off x="2462"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grpSp>
      <p:grpSp>
        <p:nvGrpSpPr>
          <p:cNvPr id="17" name="Group 129"/>
          <p:cNvGrpSpPr/>
          <p:nvPr/>
        </p:nvGrpSpPr>
        <p:grpSpPr bwMode="auto">
          <a:xfrm>
            <a:off x="1136659" y="3345225"/>
            <a:ext cx="512921" cy="514650"/>
            <a:chOff x="921" y="2412"/>
            <a:chExt cx="284" cy="265"/>
          </a:xfrm>
        </p:grpSpPr>
        <p:grpSp>
          <p:nvGrpSpPr>
            <p:cNvPr id="18" name="Group 130"/>
            <p:cNvGrpSpPr/>
            <p:nvPr/>
          </p:nvGrpSpPr>
          <p:grpSpPr bwMode="auto">
            <a:xfrm>
              <a:off x="928" y="2417"/>
              <a:ext cx="277" cy="260"/>
              <a:chOff x="928" y="2417"/>
              <a:chExt cx="277" cy="260"/>
            </a:xfrm>
          </p:grpSpPr>
          <p:sp>
            <p:nvSpPr>
              <p:cNvPr id="5329" name="Freeform 131"/>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30" name="Freeform 132"/>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31" name="Freeform 133"/>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32" name="Freeform 134"/>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33" name="Rectangle 135"/>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334" name="Rectangle 136"/>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335" name="Rectangle 137"/>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336" name="Line 138"/>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19" name="Group 139"/>
              <p:cNvGrpSpPr/>
              <p:nvPr/>
            </p:nvGrpSpPr>
            <p:grpSpPr bwMode="auto">
              <a:xfrm>
                <a:off x="928" y="2639"/>
                <a:ext cx="277" cy="38"/>
                <a:chOff x="928" y="2639"/>
                <a:chExt cx="277" cy="38"/>
              </a:xfrm>
            </p:grpSpPr>
            <p:sp>
              <p:nvSpPr>
                <p:cNvPr id="5338" name="Freeform 140"/>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39" name="Freeform 141"/>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40" name="Rectangle 142"/>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20" name="Group 143"/>
            <p:cNvGrpSpPr/>
            <p:nvPr/>
          </p:nvGrpSpPr>
          <p:grpSpPr bwMode="auto">
            <a:xfrm>
              <a:off x="921" y="2412"/>
              <a:ext cx="277" cy="261"/>
              <a:chOff x="921" y="2412"/>
              <a:chExt cx="277" cy="261"/>
            </a:xfrm>
          </p:grpSpPr>
          <p:sp>
            <p:nvSpPr>
              <p:cNvPr id="5317" name="Freeform 144"/>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318" name="Freeform 145"/>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319" name="Freeform 146"/>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320" name="Freeform 147"/>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321" name="Rectangle 148"/>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5322" name="Rectangle 149"/>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5323" name="Rectangle 150"/>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5324" name="Line 151"/>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1" name="Group 152"/>
              <p:cNvGrpSpPr/>
              <p:nvPr/>
            </p:nvGrpSpPr>
            <p:grpSpPr bwMode="auto">
              <a:xfrm>
                <a:off x="921" y="2635"/>
                <a:ext cx="277" cy="38"/>
                <a:chOff x="921" y="2635"/>
                <a:chExt cx="277" cy="38"/>
              </a:xfrm>
            </p:grpSpPr>
            <p:sp>
              <p:nvSpPr>
                <p:cNvPr id="5326" name="Freeform 153"/>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327" name="Freeform 154"/>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328" name="Rectangle 155"/>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22" name="Group 156"/>
          <p:cNvGrpSpPr/>
          <p:nvPr/>
        </p:nvGrpSpPr>
        <p:grpSpPr bwMode="auto">
          <a:xfrm>
            <a:off x="1274389" y="4050895"/>
            <a:ext cx="509755" cy="514650"/>
            <a:chOff x="997" y="2775"/>
            <a:chExt cx="282" cy="265"/>
          </a:xfrm>
        </p:grpSpPr>
        <p:grpSp>
          <p:nvGrpSpPr>
            <p:cNvPr id="23" name="Group 157"/>
            <p:cNvGrpSpPr/>
            <p:nvPr/>
          </p:nvGrpSpPr>
          <p:grpSpPr bwMode="auto">
            <a:xfrm>
              <a:off x="1004" y="2779"/>
              <a:ext cx="275" cy="261"/>
              <a:chOff x="1004" y="2779"/>
              <a:chExt cx="275" cy="261"/>
            </a:xfrm>
          </p:grpSpPr>
          <p:sp>
            <p:nvSpPr>
              <p:cNvPr id="5303" name="Freeform 158"/>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04" name="Freeform 159"/>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05" name="Freeform 160"/>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06" name="Freeform 161"/>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07" name="Rectangle 162"/>
              <p:cNvSpPr>
                <a:spLocks noChangeArrowheads="1"/>
              </p:cNvSpPr>
              <p:nvPr/>
            </p:nvSpPr>
            <p:spPr bwMode="auto">
              <a:xfrm>
                <a:off x="1050" y="2797"/>
                <a:ext cx="183"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308" name="Rectangle 163"/>
              <p:cNvSpPr>
                <a:spLocks noChangeArrowheads="1"/>
              </p:cNvSpPr>
              <p:nvPr/>
            </p:nvSpPr>
            <p:spPr bwMode="auto">
              <a:xfrm>
                <a:off x="1013" y="2938"/>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309" name="Rectangle 164"/>
              <p:cNvSpPr>
                <a:spLocks noChangeArrowheads="1"/>
              </p:cNvSpPr>
              <p:nvPr/>
            </p:nvSpPr>
            <p:spPr bwMode="auto">
              <a:xfrm>
                <a:off x="1067" y="2813"/>
                <a:ext cx="149" cy="10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310" name="Line 165"/>
              <p:cNvSpPr>
                <a:spLocks noChangeShapeType="1"/>
              </p:cNvSpPr>
              <p:nvPr/>
            </p:nvSpPr>
            <p:spPr bwMode="auto">
              <a:xfrm flipH="1">
                <a:off x="1189" y="2961"/>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4" name="Group 166"/>
              <p:cNvGrpSpPr/>
              <p:nvPr/>
            </p:nvGrpSpPr>
            <p:grpSpPr bwMode="auto">
              <a:xfrm>
                <a:off x="1004" y="3002"/>
                <a:ext cx="275" cy="38"/>
                <a:chOff x="1004" y="3002"/>
                <a:chExt cx="275" cy="38"/>
              </a:xfrm>
            </p:grpSpPr>
            <p:sp>
              <p:nvSpPr>
                <p:cNvPr id="5312" name="Freeform 167"/>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13" name="Freeform 168"/>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314" name="Rectangle 169"/>
                <p:cNvSpPr>
                  <a:spLocks noChangeArrowheads="1"/>
                </p:cNvSpPr>
                <p:nvPr/>
              </p:nvSpPr>
              <p:spPr bwMode="auto">
                <a:xfrm>
                  <a:off x="1006" y="3029"/>
                  <a:ext cx="271"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25" name="Group 170"/>
            <p:cNvGrpSpPr/>
            <p:nvPr/>
          </p:nvGrpSpPr>
          <p:grpSpPr bwMode="auto">
            <a:xfrm>
              <a:off x="997" y="2775"/>
              <a:ext cx="275" cy="260"/>
              <a:chOff x="997" y="2775"/>
              <a:chExt cx="275" cy="260"/>
            </a:xfrm>
          </p:grpSpPr>
          <p:sp>
            <p:nvSpPr>
              <p:cNvPr id="5291" name="Freeform 171"/>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92" name="Freeform 172"/>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93" name="Freeform 173"/>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94" name="Freeform 174"/>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95" name="Rectangle 175"/>
              <p:cNvSpPr>
                <a:spLocks noChangeArrowheads="1"/>
              </p:cNvSpPr>
              <p:nvPr/>
            </p:nvSpPr>
            <p:spPr bwMode="auto">
              <a:xfrm>
                <a:off x="1043" y="2792"/>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5296" name="Rectangle 176"/>
              <p:cNvSpPr>
                <a:spLocks noChangeArrowheads="1"/>
              </p:cNvSpPr>
              <p:nvPr/>
            </p:nvSpPr>
            <p:spPr bwMode="auto">
              <a:xfrm>
                <a:off x="1006" y="2934"/>
                <a:ext cx="258" cy="58"/>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5297" name="Rectangle 177"/>
              <p:cNvSpPr>
                <a:spLocks noChangeArrowheads="1"/>
              </p:cNvSpPr>
              <p:nvPr/>
            </p:nvSpPr>
            <p:spPr bwMode="auto">
              <a:xfrm>
                <a:off x="1060" y="2808"/>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5298" name="Line 178"/>
              <p:cNvSpPr>
                <a:spLocks noChangeShapeType="1"/>
              </p:cNvSpPr>
              <p:nvPr/>
            </p:nvSpPr>
            <p:spPr bwMode="auto">
              <a:xfrm flipH="1">
                <a:off x="1182" y="2956"/>
                <a:ext cx="62"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6" name="Group 179"/>
              <p:cNvGrpSpPr/>
              <p:nvPr/>
            </p:nvGrpSpPr>
            <p:grpSpPr bwMode="auto">
              <a:xfrm>
                <a:off x="997" y="2997"/>
                <a:ext cx="275" cy="38"/>
                <a:chOff x="997" y="2997"/>
                <a:chExt cx="275" cy="38"/>
              </a:xfrm>
            </p:grpSpPr>
            <p:sp>
              <p:nvSpPr>
                <p:cNvPr id="5300" name="Freeform 180"/>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301" name="Freeform 181"/>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302" name="Rectangle 182"/>
                <p:cNvSpPr>
                  <a:spLocks noChangeArrowheads="1"/>
                </p:cNvSpPr>
                <p:nvPr/>
              </p:nvSpPr>
              <p:spPr bwMode="auto">
                <a:xfrm>
                  <a:off x="999" y="3024"/>
                  <a:ext cx="272"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27" name="Group 183"/>
          <p:cNvGrpSpPr/>
          <p:nvPr/>
        </p:nvGrpSpPr>
        <p:grpSpPr bwMode="auto">
          <a:xfrm>
            <a:off x="538251" y="4578174"/>
            <a:ext cx="509755" cy="514650"/>
            <a:chOff x="590" y="3047"/>
            <a:chExt cx="282" cy="265"/>
          </a:xfrm>
        </p:grpSpPr>
        <p:grpSp>
          <p:nvGrpSpPr>
            <p:cNvPr id="28" name="Group 184"/>
            <p:cNvGrpSpPr/>
            <p:nvPr/>
          </p:nvGrpSpPr>
          <p:grpSpPr bwMode="auto">
            <a:xfrm>
              <a:off x="596" y="3051"/>
              <a:ext cx="276" cy="261"/>
              <a:chOff x="596" y="3051"/>
              <a:chExt cx="276" cy="261"/>
            </a:xfrm>
          </p:grpSpPr>
          <p:sp>
            <p:nvSpPr>
              <p:cNvPr id="5277" name="Freeform 185"/>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78" name="Freeform 186"/>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79" name="Freeform 187"/>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80" name="Freeform 188"/>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81" name="Rectangle 189"/>
              <p:cNvSpPr>
                <a:spLocks noChangeArrowheads="1"/>
              </p:cNvSpPr>
              <p:nvPr/>
            </p:nvSpPr>
            <p:spPr bwMode="auto">
              <a:xfrm>
                <a:off x="642" y="3069"/>
                <a:ext cx="184"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282" name="Rectangle 190"/>
              <p:cNvSpPr>
                <a:spLocks noChangeArrowheads="1"/>
              </p:cNvSpPr>
              <p:nvPr/>
            </p:nvSpPr>
            <p:spPr bwMode="auto">
              <a:xfrm>
                <a:off x="605" y="3210"/>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283" name="Rectangle 191"/>
              <p:cNvSpPr>
                <a:spLocks noChangeArrowheads="1"/>
              </p:cNvSpPr>
              <p:nvPr/>
            </p:nvSpPr>
            <p:spPr bwMode="auto">
              <a:xfrm>
                <a:off x="659" y="3085"/>
                <a:ext cx="150" cy="10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284" name="Line 192"/>
              <p:cNvSpPr>
                <a:spLocks noChangeShapeType="1"/>
              </p:cNvSpPr>
              <p:nvPr/>
            </p:nvSpPr>
            <p:spPr bwMode="auto">
              <a:xfrm flipH="1">
                <a:off x="782" y="3233"/>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9" name="Group 193"/>
              <p:cNvGrpSpPr/>
              <p:nvPr/>
            </p:nvGrpSpPr>
            <p:grpSpPr bwMode="auto">
              <a:xfrm>
                <a:off x="596" y="3274"/>
                <a:ext cx="276" cy="38"/>
                <a:chOff x="596" y="3274"/>
                <a:chExt cx="276" cy="38"/>
              </a:xfrm>
            </p:grpSpPr>
            <p:sp>
              <p:nvSpPr>
                <p:cNvPr id="5286" name="Freeform 194"/>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87" name="Freeform 195"/>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88" name="Rectangle 196"/>
                <p:cNvSpPr>
                  <a:spLocks noChangeArrowheads="1"/>
                </p:cNvSpPr>
                <p:nvPr/>
              </p:nvSpPr>
              <p:spPr bwMode="auto">
                <a:xfrm>
                  <a:off x="598" y="3301"/>
                  <a:ext cx="272"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30" name="Group 197"/>
            <p:cNvGrpSpPr/>
            <p:nvPr/>
          </p:nvGrpSpPr>
          <p:grpSpPr bwMode="auto">
            <a:xfrm>
              <a:off x="590" y="3047"/>
              <a:ext cx="275" cy="260"/>
              <a:chOff x="590" y="3047"/>
              <a:chExt cx="275" cy="260"/>
            </a:xfrm>
          </p:grpSpPr>
          <p:sp>
            <p:nvSpPr>
              <p:cNvPr id="5265" name="Freeform 198"/>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66" name="Freeform 199"/>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67" name="Freeform 200"/>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68" name="Freeform 201"/>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69" name="Rectangle 202"/>
              <p:cNvSpPr>
                <a:spLocks noChangeArrowheads="1"/>
              </p:cNvSpPr>
              <p:nvPr/>
            </p:nvSpPr>
            <p:spPr bwMode="auto">
              <a:xfrm>
                <a:off x="636" y="3064"/>
                <a:ext cx="183"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5270" name="Rectangle 203"/>
              <p:cNvSpPr>
                <a:spLocks noChangeArrowheads="1"/>
              </p:cNvSpPr>
              <p:nvPr/>
            </p:nvSpPr>
            <p:spPr bwMode="auto">
              <a:xfrm>
                <a:off x="598" y="3206"/>
                <a:ext cx="258" cy="58"/>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5271" name="Rectangle 204"/>
              <p:cNvSpPr>
                <a:spLocks noChangeArrowheads="1"/>
              </p:cNvSpPr>
              <p:nvPr/>
            </p:nvSpPr>
            <p:spPr bwMode="auto">
              <a:xfrm>
                <a:off x="653" y="3080"/>
                <a:ext cx="149"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5272" name="Line 205"/>
              <p:cNvSpPr>
                <a:spLocks noChangeShapeType="1"/>
              </p:cNvSpPr>
              <p:nvPr/>
            </p:nvSpPr>
            <p:spPr bwMode="auto">
              <a:xfrm flipH="1">
                <a:off x="775" y="3228"/>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31" name="Group 206"/>
              <p:cNvGrpSpPr/>
              <p:nvPr/>
            </p:nvGrpSpPr>
            <p:grpSpPr bwMode="auto">
              <a:xfrm>
                <a:off x="590" y="3269"/>
                <a:ext cx="275" cy="38"/>
                <a:chOff x="590" y="3269"/>
                <a:chExt cx="275" cy="38"/>
              </a:xfrm>
            </p:grpSpPr>
            <p:sp>
              <p:nvSpPr>
                <p:cNvPr id="5274" name="Freeform 207"/>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75" name="Freeform 208"/>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76" name="Rectangle 209"/>
                <p:cNvSpPr>
                  <a:spLocks noChangeArrowheads="1"/>
                </p:cNvSpPr>
                <p:nvPr/>
              </p:nvSpPr>
              <p:spPr bwMode="auto">
                <a:xfrm>
                  <a:off x="591" y="3296"/>
                  <a:ext cx="272"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5155" name="Group 210"/>
          <p:cNvGrpSpPr/>
          <p:nvPr/>
        </p:nvGrpSpPr>
        <p:grpSpPr bwMode="auto">
          <a:xfrm>
            <a:off x="1109748" y="5197017"/>
            <a:ext cx="508171" cy="514650"/>
            <a:chOff x="906" y="3365"/>
            <a:chExt cx="281" cy="265"/>
          </a:xfrm>
        </p:grpSpPr>
        <p:grpSp>
          <p:nvGrpSpPr>
            <p:cNvPr id="5156" name="Group 211"/>
            <p:cNvGrpSpPr/>
            <p:nvPr/>
          </p:nvGrpSpPr>
          <p:grpSpPr bwMode="auto">
            <a:xfrm>
              <a:off x="912" y="3369"/>
              <a:ext cx="275" cy="261"/>
              <a:chOff x="912" y="3369"/>
              <a:chExt cx="275" cy="261"/>
            </a:xfrm>
          </p:grpSpPr>
          <p:sp>
            <p:nvSpPr>
              <p:cNvPr id="5251" name="Freeform 212"/>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52" name="Freeform 213"/>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53" name="Freeform 214"/>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54" name="Freeform 215"/>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55" name="Rectangle 216"/>
              <p:cNvSpPr>
                <a:spLocks noChangeArrowheads="1"/>
              </p:cNvSpPr>
              <p:nvPr/>
            </p:nvSpPr>
            <p:spPr bwMode="auto">
              <a:xfrm>
                <a:off x="958" y="3387"/>
                <a:ext cx="184"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256" name="Rectangle 217"/>
              <p:cNvSpPr>
                <a:spLocks noChangeArrowheads="1"/>
              </p:cNvSpPr>
              <p:nvPr/>
            </p:nvSpPr>
            <p:spPr bwMode="auto">
              <a:xfrm>
                <a:off x="921" y="3528"/>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257" name="Rectangle 218"/>
              <p:cNvSpPr>
                <a:spLocks noChangeArrowheads="1"/>
              </p:cNvSpPr>
              <p:nvPr/>
            </p:nvSpPr>
            <p:spPr bwMode="auto">
              <a:xfrm>
                <a:off x="975" y="3403"/>
                <a:ext cx="150" cy="10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258" name="Line 219"/>
              <p:cNvSpPr>
                <a:spLocks noChangeShapeType="1"/>
              </p:cNvSpPr>
              <p:nvPr/>
            </p:nvSpPr>
            <p:spPr bwMode="auto">
              <a:xfrm flipH="1">
                <a:off x="1097" y="3551"/>
                <a:ext cx="62"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5165" name="Group 220"/>
              <p:cNvGrpSpPr/>
              <p:nvPr/>
            </p:nvGrpSpPr>
            <p:grpSpPr bwMode="auto">
              <a:xfrm>
                <a:off x="912" y="3592"/>
                <a:ext cx="275" cy="38"/>
                <a:chOff x="912" y="3592"/>
                <a:chExt cx="275" cy="38"/>
              </a:xfrm>
            </p:grpSpPr>
            <p:sp>
              <p:nvSpPr>
                <p:cNvPr id="5260" name="Freeform 221"/>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61" name="Freeform 222"/>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62" name="Rectangle 223"/>
                <p:cNvSpPr>
                  <a:spLocks noChangeArrowheads="1"/>
                </p:cNvSpPr>
                <p:nvPr/>
              </p:nvSpPr>
              <p:spPr bwMode="auto">
                <a:xfrm>
                  <a:off x="914" y="3619"/>
                  <a:ext cx="272"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5166" name="Group 224"/>
            <p:cNvGrpSpPr/>
            <p:nvPr/>
          </p:nvGrpSpPr>
          <p:grpSpPr bwMode="auto">
            <a:xfrm>
              <a:off x="906" y="3365"/>
              <a:ext cx="275" cy="261"/>
              <a:chOff x="906" y="3365"/>
              <a:chExt cx="275" cy="261"/>
            </a:xfrm>
          </p:grpSpPr>
          <p:sp>
            <p:nvSpPr>
              <p:cNvPr id="5239" name="Freeform 225"/>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40" name="Freeform 226"/>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41" name="Freeform 227"/>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42" name="Freeform 228"/>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43" name="Rectangle 229"/>
              <p:cNvSpPr>
                <a:spLocks noChangeArrowheads="1"/>
              </p:cNvSpPr>
              <p:nvPr/>
            </p:nvSpPr>
            <p:spPr bwMode="auto">
              <a:xfrm>
                <a:off x="951" y="3382"/>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5244" name="Rectangle 230"/>
              <p:cNvSpPr>
                <a:spLocks noChangeArrowheads="1"/>
              </p:cNvSpPr>
              <p:nvPr/>
            </p:nvSpPr>
            <p:spPr bwMode="auto">
              <a:xfrm>
                <a:off x="914" y="3524"/>
                <a:ext cx="258" cy="5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5245" name="Rectangle 231"/>
              <p:cNvSpPr>
                <a:spLocks noChangeArrowheads="1"/>
              </p:cNvSpPr>
              <p:nvPr/>
            </p:nvSpPr>
            <p:spPr bwMode="auto">
              <a:xfrm>
                <a:off x="968" y="3398"/>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5246" name="Line 232"/>
              <p:cNvSpPr>
                <a:spLocks noChangeShapeType="1"/>
              </p:cNvSpPr>
              <p:nvPr/>
            </p:nvSpPr>
            <p:spPr bwMode="auto">
              <a:xfrm flipH="1">
                <a:off x="1091" y="3546"/>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5167" name="Group 233"/>
              <p:cNvGrpSpPr/>
              <p:nvPr/>
            </p:nvGrpSpPr>
            <p:grpSpPr bwMode="auto">
              <a:xfrm>
                <a:off x="906" y="3587"/>
                <a:ext cx="275" cy="39"/>
                <a:chOff x="906" y="3587"/>
                <a:chExt cx="275" cy="39"/>
              </a:xfrm>
            </p:grpSpPr>
            <p:sp>
              <p:nvSpPr>
                <p:cNvPr id="5248" name="Freeform 234"/>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49" name="Freeform 235"/>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50" name="Rectangle 236"/>
                <p:cNvSpPr>
                  <a:spLocks noChangeArrowheads="1"/>
                </p:cNvSpPr>
                <p:nvPr/>
              </p:nvSpPr>
              <p:spPr bwMode="auto">
                <a:xfrm>
                  <a:off x="907" y="3614"/>
                  <a:ext cx="272" cy="12"/>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5168" name="Group 237"/>
          <p:cNvGrpSpPr/>
          <p:nvPr/>
        </p:nvGrpSpPr>
        <p:grpSpPr bwMode="auto">
          <a:xfrm>
            <a:off x="2596268" y="5316996"/>
            <a:ext cx="443265" cy="835123"/>
            <a:chOff x="1660" y="3427"/>
            <a:chExt cx="217" cy="339"/>
          </a:xfrm>
        </p:grpSpPr>
        <p:grpSp>
          <p:nvGrpSpPr>
            <p:cNvPr id="5174" name="Group 238"/>
            <p:cNvGrpSpPr/>
            <p:nvPr/>
          </p:nvGrpSpPr>
          <p:grpSpPr bwMode="auto">
            <a:xfrm>
              <a:off x="1665" y="3433"/>
              <a:ext cx="212" cy="333"/>
              <a:chOff x="1665" y="3433"/>
              <a:chExt cx="212" cy="333"/>
            </a:xfrm>
          </p:grpSpPr>
          <p:sp>
            <p:nvSpPr>
              <p:cNvPr id="5228" name="Freeform 239"/>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29" name="Freeform 240"/>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30" name="Freeform 241"/>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31" name="Freeform 242"/>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32" name="Rectangle 243"/>
              <p:cNvSpPr>
                <a:spLocks noChangeArrowheads="1"/>
              </p:cNvSpPr>
              <p:nvPr/>
            </p:nvSpPr>
            <p:spPr bwMode="auto">
              <a:xfrm>
                <a:off x="1665" y="3496"/>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233" name="Rectangle 244"/>
              <p:cNvSpPr>
                <a:spLocks noChangeArrowheads="1"/>
              </p:cNvSpPr>
              <p:nvPr/>
            </p:nvSpPr>
            <p:spPr bwMode="auto">
              <a:xfrm>
                <a:off x="1671" y="3509"/>
                <a:ext cx="65" cy="43"/>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234" name="Line 245"/>
              <p:cNvSpPr>
                <a:spLocks noChangeShapeType="1"/>
              </p:cNvSpPr>
              <p:nvPr/>
            </p:nvSpPr>
            <p:spPr bwMode="auto">
              <a:xfrm>
                <a:off x="1676" y="3534"/>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5235" name="Line 246"/>
              <p:cNvSpPr>
                <a:spLocks noChangeShapeType="1"/>
              </p:cNvSpPr>
              <p:nvPr/>
            </p:nvSpPr>
            <p:spPr bwMode="auto">
              <a:xfrm flipH="1">
                <a:off x="1665" y="3709"/>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5236" name="Line 247"/>
              <p:cNvSpPr>
                <a:spLocks noChangeShapeType="1"/>
              </p:cNvSpPr>
              <p:nvPr/>
            </p:nvSpPr>
            <p:spPr bwMode="auto">
              <a:xfrm flipH="1">
                <a:off x="1665" y="3596"/>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5177" name="Group 248"/>
            <p:cNvGrpSpPr/>
            <p:nvPr/>
          </p:nvGrpSpPr>
          <p:grpSpPr bwMode="auto">
            <a:xfrm>
              <a:off x="1660" y="3427"/>
              <a:ext cx="212" cy="333"/>
              <a:chOff x="1660" y="3427"/>
              <a:chExt cx="212" cy="333"/>
            </a:xfrm>
          </p:grpSpPr>
          <p:sp>
            <p:nvSpPr>
              <p:cNvPr id="5219" name="Freeform 249"/>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5220" name="Freeform 250"/>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5221" name="Freeform 251"/>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22" name="Freeform 252"/>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23" name="Rectangle 253"/>
              <p:cNvSpPr>
                <a:spLocks noChangeArrowheads="1"/>
              </p:cNvSpPr>
              <p:nvPr/>
            </p:nvSpPr>
            <p:spPr bwMode="auto">
              <a:xfrm>
                <a:off x="1660" y="3490"/>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5224" name="Rectangle 254"/>
              <p:cNvSpPr>
                <a:spLocks noChangeArrowheads="1"/>
              </p:cNvSpPr>
              <p:nvPr/>
            </p:nvSpPr>
            <p:spPr bwMode="auto">
              <a:xfrm>
                <a:off x="1665" y="3502"/>
                <a:ext cx="66"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5225" name="Line 255"/>
              <p:cNvSpPr>
                <a:spLocks noChangeShapeType="1"/>
              </p:cNvSpPr>
              <p:nvPr/>
            </p:nvSpPr>
            <p:spPr bwMode="auto">
              <a:xfrm>
                <a:off x="1676" y="3521"/>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5226" name="Line 256"/>
              <p:cNvSpPr>
                <a:spLocks noChangeShapeType="1"/>
              </p:cNvSpPr>
              <p:nvPr/>
            </p:nvSpPr>
            <p:spPr bwMode="auto">
              <a:xfrm flipH="1">
                <a:off x="1665" y="370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5227" name="Line 257"/>
              <p:cNvSpPr>
                <a:spLocks noChangeShapeType="1"/>
              </p:cNvSpPr>
              <p:nvPr/>
            </p:nvSpPr>
            <p:spPr bwMode="auto">
              <a:xfrm flipH="1">
                <a:off x="1665" y="3590"/>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5147" name="Rectangle 258"/>
          <p:cNvSpPr>
            <a:spLocks noChangeArrowheads="1"/>
          </p:cNvSpPr>
          <p:nvPr/>
        </p:nvSpPr>
        <p:spPr bwMode="auto">
          <a:xfrm>
            <a:off x="2363554" y="3777784"/>
            <a:ext cx="854869" cy="61568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5148" name="Rectangle 259"/>
          <p:cNvSpPr>
            <a:spLocks noChangeArrowheads="1"/>
          </p:cNvSpPr>
          <p:nvPr/>
        </p:nvSpPr>
        <p:spPr bwMode="auto">
          <a:xfrm>
            <a:off x="2463289" y="3916707"/>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校园网</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5149" name="Rectangle 260"/>
          <p:cNvSpPr>
            <a:spLocks noChangeArrowheads="1"/>
          </p:cNvSpPr>
          <p:nvPr/>
        </p:nvSpPr>
        <p:spPr bwMode="auto">
          <a:xfrm>
            <a:off x="3183595" y="5800073"/>
            <a:ext cx="1071752" cy="61726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5150" name="Rectangle 261"/>
          <p:cNvSpPr>
            <a:spLocks noChangeArrowheads="1"/>
          </p:cNvSpPr>
          <p:nvPr/>
        </p:nvSpPr>
        <p:spPr bwMode="auto">
          <a:xfrm>
            <a:off x="3504882" y="5916895"/>
            <a:ext cx="2051844" cy="615553"/>
          </a:xfrm>
          <a:prstGeom prst="rect">
            <a:avLst/>
          </a:prstGeom>
          <a:noFill/>
          <a:ln w="9525">
            <a:noFill/>
            <a:miter lim="800000"/>
          </a:ln>
        </p:spPr>
        <p:txBody>
          <a:bodyPr wrap="none" lIns="0" tIns="0" rIns="0" bIns="0">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校园网的高速缓存</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（代理服务器）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nvGrpSpPr>
          <p:cNvPr id="5178" name="Group 262"/>
          <p:cNvGrpSpPr/>
          <p:nvPr/>
        </p:nvGrpSpPr>
        <p:grpSpPr bwMode="auto">
          <a:xfrm>
            <a:off x="8048431" y="3195250"/>
            <a:ext cx="391024" cy="658310"/>
            <a:chOff x="4305" y="2335"/>
            <a:chExt cx="216" cy="339"/>
          </a:xfrm>
        </p:grpSpPr>
        <p:grpSp>
          <p:nvGrpSpPr>
            <p:cNvPr id="5197" name="Group 263"/>
            <p:cNvGrpSpPr/>
            <p:nvPr/>
          </p:nvGrpSpPr>
          <p:grpSpPr bwMode="auto">
            <a:xfrm>
              <a:off x="4310" y="2341"/>
              <a:ext cx="211" cy="333"/>
              <a:chOff x="4310" y="2341"/>
              <a:chExt cx="211" cy="333"/>
            </a:xfrm>
          </p:grpSpPr>
          <p:sp>
            <p:nvSpPr>
              <p:cNvPr id="5208" name="Freeform 264"/>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09" name="Freeform 265"/>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10" name="Freeform 266"/>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11" name="Freeform 267"/>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212" name="Rectangle 268"/>
              <p:cNvSpPr>
                <a:spLocks noChangeArrowheads="1"/>
              </p:cNvSpPr>
              <p:nvPr/>
            </p:nvSpPr>
            <p:spPr bwMode="auto">
              <a:xfrm>
                <a:off x="4310" y="2404"/>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213" name="Rectangle 269"/>
              <p:cNvSpPr>
                <a:spLocks noChangeArrowheads="1"/>
              </p:cNvSpPr>
              <p:nvPr/>
            </p:nvSpPr>
            <p:spPr bwMode="auto">
              <a:xfrm>
                <a:off x="4315" y="2416"/>
                <a:ext cx="65"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5214" name="Line 270"/>
              <p:cNvSpPr>
                <a:spLocks noChangeShapeType="1"/>
              </p:cNvSpPr>
              <p:nvPr/>
            </p:nvSpPr>
            <p:spPr bwMode="auto">
              <a:xfrm>
                <a:off x="4320" y="2441"/>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5215" name="Line 271"/>
              <p:cNvSpPr>
                <a:spLocks noChangeShapeType="1"/>
              </p:cNvSpPr>
              <p:nvPr/>
            </p:nvSpPr>
            <p:spPr bwMode="auto">
              <a:xfrm flipH="1">
                <a:off x="4310" y="2617"/>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5216" name="Line 272"/>
              <p:cNvSpPr>
                <a:spLocks noChangeShapeType="1"/>
              </p:cNvSpPr>
              <p:nvPr/>
            </p:nvSpPr>
            <p:spPr bwMode="auto">
              <a:xfrm flipH="1">
                <a:off x="4310" y="2504"/>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5198" name="Group 273"/>
            <p:cNvGrpSpPr/>
            <p:nvPr/>
          </p:nvGrpSpPr>
          <p:grpSpPr bwMode="auto">
            <a:xfrm>
              <a:off x="4305" y="2335"/>
              <a:ext cx="211" cy="332"/>
              <a:chOff x="4305" y="2335"/>
              <a:chExt cx="211" cy="332"/>
            </a:xfrm>
          </p:grpSpPr>
          <p:sp>
            <p:nvSpPr>
              <p:cNvPr id="5199" name="Freeform 274"/>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5200" name="Freeform 275"/>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5201" name="Freeform 276"/>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02" name="Freeform 277"/>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5203" name="Rectangle 278"/>
              <p:cNvSpPr>
                <a:spLocks noChangeArrowheads="1"/>
              </p:cNvSpPr>
              <p:nvPr/>
            </p:nvSpPr>
            <p:spPr bwMode="auto">
              <a:xfrm>
                <a:off x="4305" y="2398"/>
                <a:ext cx="116" cy="26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5204" name="Rectangle 279"/>
              <p:cNvSpPr>
                <a:spLocks noChangeArrowheads="1"/>
              </p:cNvSpPr>
              <p:nvPr/>
            </p:nvSpPr>
            <p:spPr bwMode="auto">
              <a:xfrm>
                <a:off x="4310" y="2410"/>
                <a:ext cx="65"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5205" name="Line 280"/>
              <p:cNvSpPr>
                <a:spLocks noChangeShapeType="1"/>
              </p:cNvSpPr>
              <p:nvPr/>
            </p:nvSpPr>
            <p:spPr bwMode="auto">
              <a:xfrm>
                <a:off x="4320" y="2429"/>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5206" name="Line 281"/>
              <p:cNvSpPr>
                <a:spLocks noChangeShapeType="1"/>
              </p:cNvSpPr>
              <p:nvPr/>
            </p:nvSpPr>
            <p:spPr bwMode="auto">
              <a:xfrm flipH="1">
                <a:off x="4310" y="2611"/>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5207" name="Line 282"/>
              <p:cNvSpPr>
                <a:spLocks noChangeShapeType="1"/>
              </p:cNvSpPr>
              <p:nvPr/>
            </p:nvSpPr>
            <p:spPr bwMode="auto">
              <a:xfrm flipH="1">
                <a:off x="4310" y="2498"/>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5152" name="Rectangle 284"/>
          <p:cNvSpPr>
            <a:spLocks noChangeArrowheads="1"/>
          </p:cNvSpPr>
          <p:nvPr/>
        </p:nvSpPr>
        <p:spPr bwMode="auto">
          <a:xfrm>
            <a:off x="6762962" y="3354697"/>
            <a:ext cx="1282402"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源点服务器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5153" name="Rectangle 285"/>
          <p:cNvSpPr>
            <a:spLocks noChangeArrowheads="1"/>
          </p:cNvSpPr>
          <p:nvPr/>
        </p:nvSpPr>
        <p:spPr bwMode="auto">
          <a:xfrm>
            <a:off x="4166694" y="4357159"/>
            <a:ext cx="815292" cy="38835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5154" name="Rectangle 286"/>
          <p:cNvSpPr>
            <a:spLocks noChangeArrowheads="1"/>
          </p:cNvSpPr>
          <p:nvPr/>
        </p:nvSpPr>
        <p:spPr bwMode="auto">
          <a:xfrm>
            <a:off x="4703362" y="4423463"/>
            <a:ext cx="767839"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2 Mb/s</a:t>
            </a:r>
            <a:endParaRPr kumimoji="1" lang="en-US" altLang="zh-CN" sz="2000" dirty="0">
              <a:solidFill>
                <a:srgbClr val="333399"/>
              </a:solidFill>
              <a:latin typeface="Arial" panose="020B0604020202020204" pitchFamily="34" charset="0"/>
              <a:ea typeface="黑体" panose="02010609060101010101" pitchFamily="2" charset="-122"/>
            </a:endParaRPr>
          </a:p>
        </p:txBody>
      </p:sp>
      <p:grpSp>
        <p:nvGrpSpPr>
          <p:cNvPr id="5217" name="Group 287"/>
          <p:cNvGrpSpPr/>
          <p:nvPr/>
        </p:nvGrpSpPr>
        <p:grpSpPr bwMode="auto">
          <a:xfrm>
            <a:off x="2855895" y="5800072"/>
            <a:ext cx="520837" cy="258904"/>
            <a:chOff x="1872" y="3676"/>
            <a:chExt cx="227" cy="136"/>
          </a:xfrm>
        </p:grpSpPr>
        <p:sp>
          <p:nvSpPr>
            <p:cNvPr id="5195" name="Line 288"/>
            <p:cNvSpPr>
              <a:spLocks noChangeShapeType="1"/>
            </p:cNvSpPr>
            <p:nvPr/>
          </p:nvSpPr>
          <p:spPr bwMode="auto">
            <a:xfrm>
              <a:off x="1919" y="3702"/>
              <a:ext cx="180" cy="110"/>
            </a:xfrm>
            <a:prstGeom prst="line">
              <a:avLst/>
            </a:prstGeom>
            <a:noFill/>
            <a:ln w="28575">
              <a:solidFill>
                <a:srgbClr val="333399"/>
              </a:solidFill>
              <a:round/>
            </a:ln>
          </p:spPr>
          <p:txBody>
            <a:bodyPr/>
            <a:lstStyle/>
            <a:p>
              <a:endParaRPr lang="zh-CN" altLang="en-US" dirty="0">
                <a:ea typeface="黑体" panose="02010609060101010101" pitchFamily="2" charset="-122"/>
              </a:endParaRPr>
            </a:p>
          </p:txBody>
        </p:sp>
        <p:sp>
          <p:nvSpPr>
            <p:cNvPr id="5196" name="Freeform 289"/>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a:solidFill>
                <a:srgbClr val="333399"/>
              </a:solidFill>
              <a:round/>
            </a:ln>
          </p:spPr>
          <p:txBody>
            <a:bodyPr/>
            <a:lstStyle/>
            <a:p>
              <a:endParaRPr lang="zh-CN" altLang="en-US" dirty="0">
                <a:ea typeface="黑体" panose="02010609060101010101" pitchFamily="2" charset="-122"/>
              </a:endParaRPr>
            </a:p>
          </p:txBody>
        </p:sp>
      </p:grpSp>
      <p:grpSp>
        <p:nvGrpSpPr>
          <p:cNvPr id="5218" name="Group 290"/>
          <p:cNvGrpSpPr/>
          <p:nvPr/>
        </p:nvGrpSpPr>
        <p:grpSpPr bwMode="auto">
          <a:xfrm>
            <a:off x="6053737" y="4551336"/>
            <a:ext cx="558831" cy="372569"/>
            <a:chOff x="3202" y="3033"/>
            <a:chExt cx="309" cy="192"/>
          </a:xfrm>
        </p:grpSpPr>
        <p:sp>
          <p:nvSpPr>
            <p:cNvPr id="5170" name="Oval 291"/>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endParaRPr lang="zh-CN" altLang="en-US" dirty="0">
                <a:ea typeface="黑体" panose="02010609060101010101" pitchFamily="2" charset="-122"/>
              </a:endParaRPr>
            </a:p>
          </p:txBody>
        </p:sp>
        <p:sp>
          <p:nvSpPr>
            <p:cNvPr id="5171" name="Rectangle 292"/>
            <p:cNvSpPr>
              <a:spLocks noChangeArrowheads="1"/>
            </p:cNvSpPr>
            <p:nvPr/>
          </p:nvSpPr>
          <p:spPr bwMode="auto">
            <a:xfrm>
              <a:off x="3202"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5172" name="Rectangle 293"/>
            <p:cNvSpPr>
              <a:spLocks noChangeArrowheads="1"/>
            </p:cNvSpPr>
            <p:nvPr/>
          </p:nvSpPr>
          <p:spPr bwMode="auto">
            <a:xfrm>
              <a:off x="3202"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5173" name="Oval 294"/>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endParaRPr lang="zh-CN" altLang="en-US" dirty="0">
                <a:ea typeface="黑体" panose="02010609060101010101" pitchFamily="2" charset="-122"/>
              </a:endParaRPr>
            </a:p>
          </p:txBody>
        </p:sp>
        <p:grpSp>
          <p:nvGrpSpPr>
            <p:cNvPr id="5237" name="Group 295"/>
            <p:cNvGrpSpPr/>
            <p:nvPr/>
          </p:nvGrpSpPr>
          <p:grpSpPr bwMode="auto">
            <a:xfrm>
              <a:off x="3249" y="3046"/>
              <a:ext cx="214" cy="86"/>
              <a:chOff x="3249" y="3046"/>
              <a:chExt cx="214" cy="86"/>
            </a:xfrm>
          </p:grpSpPr>
          <p:grpSp>
            <p:nvGrpSpPr>
              <p:cNvPr id="5238" name="Group 296"/>
              <p:cNvGrpSpPr/>
              <p:nvPr/>
            </p:nvGrpSpPr>
            <p:grpSpPr bwMode="auto">
              <a:xfrm>
                <a:off x="3249" y="3046"/>
                <a:ext cx="212" cy="84"/>
                <a:chOff x="3249" y="3046"/>
                <a:chExt cx="212" cy="84"/>
              </a:xfrm>
            </p:grpSpPr>
            <p:sp>
              <p:nvSpPr>
                <p:cNvPr id="5187" name="Freeform 297"/>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188" name="Freeform 298"/>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189" name="Freeform 299"/>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190" name="Freeform 300"/>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191" name="Freeform 301"/>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192" name="Freeform 302"/>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193" name="Freeform 303"/>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5194" name="Freeform 304"/>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grpSp>
          <p:grpSp>
            <p:nvGrpSpPr>
              <p:cNvPr id="5247" name="Group 305"/>
              <p:cNvGrpSpPr/>
              <p:nvPr/>
            </p:nvGrpSpPr>
            <p:grpSpPr bwMode="auto">
              <a:xfrm>
                <a:off x="3251" y="3048"/>
                <a:ext cx="212" cy="84"/>
                <a:chOff x="3251" y="3048"/>
                <a:chExt cx="212" cy="84"/>
              </a:xfrm>
            </p:grpSpPr>
            <p:sp>
              <p:nvSpPr>
                <p:cNvPr id="5179" name="Freeform 306"/>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180" name="Freeform 307"/>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181" name="Freeform 308"/>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182" name="Freeform 309"/>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183" name="Freeform 310"/>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184" name="Freeform 311"/>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185" name="Freeform 312"/>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5186" name="Freeform 313"/>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grpSp>
        </p:grpSp>
        <p:sp>
          <p:nvSpPr>
            <p:cNvPr id="5175" name="Line 314"/>
            <p:cNvSpPr>
              <a:spLocks noChangeShapeType="1"/>
            </p:cNvSpPr>
            <p:nvPr/>
          </p:nvSpPr>
          <p:spPr bwMode="auto">
            <a:xfrm>
              <a:off x="3202"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sp>
          <p:nvSpPr>
            <p:cNvPr id="5176" name="Line 315"/>
            <p:cNvSpPr>
              <a:spLocks noChangeShapeType="1"/>
            </p:cNvSpPr>
            <p:nvPr/>
          </p:nvSpPr>
          <p:spPr bwMode="auto">
            <a:xfrm>
              <a:off x="3510"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grpSp>
      <p:sp>
        <p:nvSpPr>
          <p:cNvPr id="5157" name="Rectangle 316"/>
          <p:cNvSpPr>
            <a:spLocks noChangeArrowheads="1"/>
          </p:cNvSpPr>
          <p:nvPr/>
        </p:nvSpPr>
        <p:spPr bwMode="auto">
          <a:xfrm>
            <a:off x="6623650" y="4129829"/>
            <a:ext cx="853286" cy="38835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5158" name="Rectangle 317"/>
          <p:cNvSpPr>
            <a:spLocks noChangeArrowheads="1"/>
          </p:cNvSpPr>
          <p:nvPr/>
        </p:nvSpPr>
        <p:spPr bwMode="auto">
          <a:xfrm>
            <a:off x="6929187" y="4556072"/>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因特网</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5159" name="Rectangle 318"/>
          <p:cNvSpPr>
            <a:spLocks noChangeArrowheads="1"/>
          </p:cNvSpPr>
          <p:nvPr/>
        </p:nvSpPr>
        <p:spPr bwMode="auto">
          <a:xfrm>
            <a:off x="3675936" y="4216656"/>
            <a:ext cx="383108" cy="36467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5160" name="Rectangle 319"/>
          <p:cNvSpPr>
            <a:spLocks noChangeArrowheads="1"/>
          </p:cNvSpPr>
          <p:nvPr/>
        </p:nvSpPr>
        <p:spPr bwMode="auto">
          <a:xfrm>
            <a:off x="2855895" y="4920748"/>
            <a:ext cx="416353" cy="363097"/>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5161" name="Rectangle 321"/>
          <p:cNvSpPr>
            <a:spLocks noChangeArrowheads="1"/>
          </p:cNvSpPr>
          <p:nvPr/>
        </p:nvSpPr>
        <p:spPr bwMode="auto">
          <a:xfrm>
            <a:off x="1703405" y="4568702"/>
            <a:ext cx="417936" cy="363097"/>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5162" name="Rectangle 323"/>
          <p:cNvSpPr>
            <a:spLocks noChangeArrowheads="1"/>
          </p:cNvSpPr>
          <p:nvPr/>
        </p:nvSpPr>
        <p:spPr bwMode="auto">
          <a:xfrm>
            <a:off x="425852" y="4230864"/>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浏览器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5163" name="Rectangle 324"/>
          <p:cNvSpPr>
            <a:spLocks noChangeArrowheads="1"/>
          </p:cNvSpPr>
          <p:nvPr/>
        </p:nvSpPr>
        <p:spPr bwMode="auto">
          <a:xfrm>
            <a:off x="3721846" y="4245072"/>
            <a:ext cx="280526"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1</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5164" name="Rectangle 325"/>
          <p:cNvSpPr>
            <a:spLocks noChangeArrowheads="1"/>
          </p:cNvSpPr>
          <p:nvPr/>
        </p:nvSpPr>
        <p:spPr bwMode="auto">
          <a:xfrm>
            <a:off x="5879598" y="4270331"/>
            <a:ext cx="280526"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562502" name="Freeform 326"/>
          <p:cNvSpPr/>
          <p:nvPr/>
        </p:nvSpPr>
        <p:spPr bwMode="auto">
          <a:xfrm>
            <a:off x="1690740" y="4532393"/>
            <a:ext cx="911860" cy="1018248"/>
          </a:xfrm>
          <a:custGeom>
            <a:avLst/>
            <a:gdLst>
              <a:gd name="T0" fmla="*/ 0 w 504"/>
              <a:gd name="T1" fmla="*/ 0 h 524"/>
              <a:gd name="T2" fmla="*/ 504 w 504"/>
              <a:gd name="T3" fmla="*/ 524 h 524"/>
              <a:gd name="T4" fmla="*/ 0 60000 65536"/>
              <a:gd name="T5" fmla="*/ 0 60000 65536"/>
              <a:gd name="T6" fmla="*/ 0 w 504"/>
              <a:gd name="T7" fmla="*/ 0 h 524"/>
              <a:gd name="T8" fmla="*/ 504 w 504"/>
              <a:gd name="T9" fmla="*/ 524 h 524"/>
            </a:gdLst>
            <a:ahLst/>
            <a:cxnLst>
              <a:cxn ang="T4">
                <a:pos x="T0" y="T1"/>
              </a:cxn>
              <a:cxn ang="T5">
                <a:pos x="T2" y="T3"/>
              </a:cxn>
            </a:cxnLst>
            <a:rect l="T6" t="T7" r="T8" b="T9"/>
            <a:pathLst>
              <a:path w="504" h="524">
                <a:moveTo>
                  <a:pt x="0" y="0"/>
                </a:moveTo>
                <a:cubicBezTo>
                  <a:pt x="84" y="87"/>
                  <a:pt x="399" y="415"/>
                  <a:pt x="504" y="524"/>
                </a:cubicBezTo>
              </a:path>
            </a:pathLst>
          </a:custGeom>
          <a:noFill/>
          <a:ln w="38100">
            <a:solidFill>
              <a:schemeClr val="hlink"/>
            </a:solidFill>
            <a:round/>
            <a:tailEnd type="triangle" w="med" len="med"/>
          </a:ln>
        </p:spPr>
        <p:txBody>
          <a:bodyPr lIns="91074" tIns="45537" rIns="91074" bIns="45537"/>
          <a:lstStyle/>
          <a:p>
            <a:endParaRPr lang="zh-CN" altLang="en-US" dirty="0">
              <a:ea typeface="黑体" panose="02010609060101010101" pitchFamily="2" charset="-122"/>
            </a:endParaRPr>
          </a:p>
        </p:txBody>
      </p:sp>
      <p:sp>
        <p:nvSpPr>
          <p:cNvPr id="562506" name="Freeform 330"/>
          <p:cNvSpPr/>
          <p:nvPr/>
        </p:nvSpPr>
        <p:spPr bwMode="auto">
          <a:xfrm>
            <a:off x="987848" y="4886017"/>
            <a:ext cx="1659079" cy="866695"/>
          </a:xfrm>
          <a:custGeom>
            <a:avLst/>
            <a:gdLst>
              <a:gd name="T0" fmla="*/ 0 w 917"/>
              <a:gd name="T1" fmla="*/ 0 h 446"/>
              <a:gd name="T2" fmla="*/ 917 w 917"/>
              <a:gd name="T3" fmla="*/ 446 h 446"/>
              <a:gd name="T4" fmla="*/ 0 60000 65536"/>
              <a:gd name="T5" fmla="*/ 0 60000 65536"/>
              <a:gd name="T6" fmla="*/ 0 w 917"/>
              <a:gd name="T7" fmla="*/ 0 h 446"/>
              <a:gd name="T8" fmla="*/ 917 w 917"/>
              <a:gd name="T9" fmla="*/ 446 h 446"/>
            </a:gdLst>
            <a:ahLst/>
            <a:cxnLst>
              <a:cxn ang="T4">
                <a:pos x="T0" y="T1"/>
              </a:cxn>
              <a:cxn ang="T5">
                <a:pos x="T2" y="T3"/>
              </a:cxn>
            </a:cxnLst>
            <a:rect l="T6" t="T7" r="T8" b="T9"/>
            <a:pathLst>
              <a:path w="917" h="446">
                <a:moveTo>
                  <a:pt x="0" y="0"/>
                </a:moveTo>
                <a:cubicBezTo>
                  <a:pt x="153" y="74"/>
                  <a:pt x="726" y="353"/>
                  <a:pt x="917" y="446"/>
                </a:cubicBezTo>
              </a:path>
            </a:pathLst>
          </a:custGeom>
          <a:noFill/>
          <a:ln w="38100">
            <a:solidFill>
              <a:schemeClr val="hlink"/>
            </a:solidFill>
            <a:round/>
            <a:headEnd type="none" w="med" len="lg"/>
            <a:tailEnd type="triangle" w="med" len="med"/>
          </a:ln>
        </p:spPr>
        <p:txBody>
          <a:bodyPr lIns="91074" tIns="45537" rIns="91074" bIns="45537"/>
          <a:lstStyle/>
          <a:p>
            <a:endParaRPr lang="zh-CN" altLang="en-US" dirty="0">
              <a:ea typeface="黑体" panose="02010609060101010101" pitchFamily="2" charset="-122"/>
            </a:endParaRPr>
          </a:p>
        </p:txBody>
      </p:sp>
      <p:sp>
        <p:nvSpPr>
          <p:cNvPr id="562507" name="Freeform 331"/>
          <p:cNvSpPr/>
          <p:nvPr/>
        </p:nvSpPr>
        <p:spPr bwMode="auto">
          <a:xfrm>
            <a:off x="1549846" y="5534854"/>
            <a:ext cx="1063837" cy="364676"/>
          </a:xfrm>
          <a:custGeom>
            <a:avLst/>
            <a:gdLst>
              <a:gd name="T0" fmla="*/ 0 w 588"/>
              <a:gd name="T1" fmla="*/ 0 h 188"/>
              <a:gd name="T2" fmla="*/ 588 w 588"/>
              <a:gd name="T3" fmla="*/ 188 h 188"/>
              <a:gd name="T4" fmla="*/ 0 60000 65536"/>
              <a:gd name="T5" fmla="*/ 0 60000 65536"/>
              <a:gd name="T6" fmla="*/ 0 w 588"/>
              <a:gd name="T7" fmla="*/ 0 h 188"/>
              <a:gd name="T8" fmla="*/ 588 w 588"/>
              <a:gd name="T9" fmla="*/ 188 h 188"/>
            </a:gdLst>
            <a:ahLst/>
            <a:cxnLst>
              <a:cxn ang="T4">
                <a:pos x="T0" y="T1"/>
              </a:cxn>
              <a:cxn ang="T5">
                <a:pos x="T2" y="T3"/>
              </a:cxn>
            </a:cxnLst>
            <a:rect l="T6" t="T7" r="T8" b="T9"/>
            <a:pathLst>
              <a:path w="588" h="188">
                <a:moveTo>
                  <a:pt x="0" y="0"/>
                </a:moveTo>
                <a:cubicBezTo>
                  <a:pt x="98" y="31"/>
                  <a:pt x="466" y="149"/>
                  <a:pt x="588" y="188"/>
                </a:cubicBezTo>
              </a:path>
            </a:pathLst>
          </a:custGeom>
          <a:noFill/>
          <a:ln w="38100">
            <a:solidFill>
              <a:schemeClr val="hlink"/>
            </a:solidFill>
            <a:round/>
            <a:headEnd type="none" w="med" len="lg"/>
            <a:tailEnd type="triangle" w="med" len="med"/>
          </a:ln>
        </p:spPr>
        <p:txBody>
          <a:bodyPr lIns="91074" tIns="45537" rIns="91074" bIns="45537"/>
          <a:lstStyle/>
          <a:p>
            <a:endParaRPr lang="zh-CN" altLang="en-US" dirty="0">
              <a:ea typeface="黑体" panose="02010609060101010101" pitchFamily="2" charset="-122"/>
            </a:endParaRPr>
          </a:p>
        </p:txBody>
      </p:sp>
      <p:sp>
        <p:nvSpPr>
          <p:cNvPr id="562508" name="Freeform 332"/>
          <p:cNvSpPr/>
          <p:nvPr/>
        </p:nvSpPr>
        <p:spPr bwMode="auto">
          <a:xfrm>
            <a:off x="1560927" y="3651489"/>
            <a:ext cx="1122412" cy="1766543"/>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a:solidFill>
              <a:schemeClr val="hlink"/>
            </a:solidFill>
            <a:round/>
            <a:headEnd type="none" w="med" len="lg"/>
            <a:tailEnd type="triangle" w="med" len="med"/>
          </a:ln>
        </p:spPr>
        <p:txBody>
          <a:bodyPr lIns="91074" tIns="45537" rIns="91074" bIns="45537"/>
          <a:lstStyle/>
          <a:p>
            <a:endParaRPr lang="zh-CN" altLang="en-US" dirty="0">
              <a:ea typeface="黑体" panose="02010609060101010101" pitchFamily="2" charset="-122"/>
            </a:endParaRPr>
          </a:p>
        </p:txBody>
      </p:sp>
      <p:sp>
        <p:nvSpPr>
          <p:cNvPr id="5169" name="Text Box 340"/>
          <p:cNvSpPr txBox="1">
            <a:spLocks noChangeArrowheads="1"/>
          </p:cNvSpPr>
          <p:nvPr/>
        </p:nvSpPr>
        <p:spPr bwMode="auto">
          <a:xfrm>
            <a:off x="467012" y="1542372"/>
            <a:ext cx="8205156" cy="1384625"/>
          </a:xfrm>
          <a:prstGeom prst="rect">
            <a:avLst/>
          </a:prstGeom>
          <a:noFill/>
          <a:ln w="9525">
            <a:noFill/>
            <a:miter lim="800000"/>
          </a:ln>
        </p:spPr>
        <p:txBody>
          <a:bodyPr lIns="91074" tIns="45537" rIns="91074" bIns="45537">
            <a:spAutoFit/>
          </a:bodyPr>
          <a:lstStyle/>
          <a:p>
            <a:r>
              <a:rPr lang="en-US" altLang="zh-CN" sz="2800" dirty="0">
                <a:solidFill>
                  <a:srgbClr val="333399"/>
                </a:solidFill>
                <a:latin typeface="Arial" panose="020B0604020202020204" pitchFamily="34" charset="0"/>
                <a:ea typeface="黑体" panose="02010609060101010101" pitchFamily="2" charset="-122"/>
              </a:rPr>
              <a:t>(1) </a:t>
            </a:r>
            <a:r>
              <a:rPr lang="zh-CN" altLang="en-US" sz="2800" dirty="0">
                <a:solidFill>
                  <a:srgbClr val="333399"/>
                </a:solidFill>
                <a:latin typeface="Arial" panose="020B0604020202020204" pitchFamily="34" charset="0"/>
                <a:ea typeface="黑体" panose="02010609060101010101" pitchFamily="2" charset="-122"/>
              </a:rPr>
              <a:t>浏览器访问因特网的服务器时，要先与校园网的高速缓存建立 </a:t>
            </a:r>
            <a:r>
              <a:rPr lang="en-US" altLang="zh-CN" sz="2800" dirty="0">
                <a:solidFill>
                  <a:srgbClr val="333399"/>
                </a:solidFill>
                <a:latin typeface="Arial" panose="020B0604020202020204" pitchFamily="34" charset="0"/>
                <a:ea typeface="黑体" panose="02010609060101010101" pitchFamily="2" charset="-122"/>
              </a:rPr>
              <a:t>TCP </a:t>
            </a:r>
            <a:r>
              <a:rPr lang="zh-CN" altLang="en-US" sz="2800" dirty="0">
                <a:solidFill>
                  <a:srgbClr val="333399"/>
                </a:solidFill>
                <a:latin typeface="Arial" panose="020B0604020202020204" pitchFamily="34" charset="0"/>
                <a:ea typeface="黑体" panose="02010609060101010101" pitchFamily="2" charset="-122"/>
              </a:rPr>
              <a:t>连接，并向高速缓存发出 </a:t>
            </a:r>
            <a:r>
              <a:rPr lang="en-US" altLang="zh-CN" sz="2800" dirty="0">
                <a:solidFill>
                  <a:srgbClr val="333399"/>
                </a:solidFill>
                <a:latin typeface="Arial" panose="020B0604020202020204" pitchFamily="34" charset="0"/>
                <a:ea typeface="黑体" panose="02010609060101010101" pitchFamily="2" charset="-122"/>
              </a:rPr>
              <a:t>HTTP </a:t>
            </a:r>
            <a:r>
              <a:rPr lang="zh-CN" altLang="en-US" sz="2800" dirty="0">
                <a:solidFill>
                  <a:srgbClr val="333399"/>
                </a:solidFill>
                <a:latin typeface="Arial" panose="020B0604020202020204" pitchFamily="34" charset="0"/>
                <a:ea typeface="黑体" panose="02010609060101010101" pitchFamily="2" charset="-122"/>
              </a:rPr>
              <a:t>请求报文 </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325" name="灯片编号占位符 324"/>
          <p:cNvSpPr>
            <a:spLocks noGrp="1"/>
          </p:cNvSpPr>
          <p:nvPr>
            <p:ph type="sldNum" sz="quarter" idx="12"/>
          </p:nvPr>
        </p:nvSpPr>
        <p:spPr/>
        <p:txBody>
          <a:bodyPr/>
          <a:lstStyle/>
          <a:p>
            <a:fld id="{B6F15528-21DE-4FAA-801E-634DDDAF4B2B}" type="slidenum">
              <a:rPr lang="en-US" smtClean="0"/>
            </a:fld>
            <a:endParaRPr lang="en-US"/>
          </a:p>
        </p:txBody>
      </p:sp>
      <p:sp>
        <p:nvSpPr>
          <p:cNvPr id="326" name="页脚占位符 325"/>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2508"/>
                                        </p:tgtEl>
                                        <p:attrNameLst>
                                          <p:attrName>style.visibility</p:attrName>
                                        </p:attrNameLst>
                                      </p:cBhvr>
                                      <p:to>
                                        <p:strVal val="visible"/>
                                      </p:to>
                                    </p:set>
                                    <p:animEffect transition="in" filter="wipe(up)">
                                      <p:cBhvr>
                                        <p:cTn id="7" dur="500"/>
                                        <p:tgtEl>
                                          <p:spTgt spid="562508"/>
                                        </p:tgtEl>
                                      </p:cBhvr>
                                    </p:animEffect>
                                  </p:childTnLst>
                                </p:cTn>
                              </p:par>
                            </p:childTnLst>
                          </p:cTn>
                        </p:par>
                        <p:par>
                          <p:cTn id="8" fill="hold">
                            <p:stCondLst>
                              <p:cond delay="500"/>
                            </p:stCondLst>
                            <p:childTnLst>
                              <p:par>
                                <p:cTn id="9" presetID="22" presetClass="entr" presetSubtype="1" fill="hold" grpId="0" nodeType="afterEffect">
                                  <p:stCondLst>
                                    <p:cond delay="500"/>
                                  </p:stCondLst>
                                  <p:childTnLst>
                                    <p:set>
                                      <p:cBhvr>
                                        <p:cTn id="10" dur="1" fill="hold">
                                          <p:stCondLst>
                                            <p:cond delay="0"/>
                                          </p:stCondLst>
                                        </p:cTn>
                                        <p:tgtEl>
                                          <p:spTgt spid="562502"/>
                                        </p:tgtEl>
                                        <p:attrNameLst>
                                          <p:attrName>style.visibility</p:attrName>
                                        </p:attrNameLst>
                                      </p:cBhvr>
                                      <p:to>
                                        <p:strVal val="visible"/>
                                      </p:to>
                                    </p:set>
                                    <p:animEffect transition="in" filter="wipe(up)">
                                      <p:cBhvr>
                                        <p:cTn id="11" dur="500"/>
                                        <p:tgtEl>
                                          <p:spTgt spid="562502"/>
                                        </p:tgtEl>
                                      </p:cBhvr>
                                    </p:animEffect>
                                  </p:childTnLst>
                                </p:cTn>
                              </p:par>
                            </p:childTnLst>
                          </p:cTn>
                        </p:par>
                        <p:par>
                          <p:cTn id="12" fill="hold">
                            <p:stCondLst>
                              <p:cond delay="1500"/>
                            </p:stCondLst>
                            <p:childTnLst>
                              <p:par>
                                <p:cTn id="13" presetID="22" presetClass="entr" presetSubtype="8" fill="hold" grpId="0" nodeType="afterEffect">
                                  <p:stCondLst>
                                    <p:cond delay="500"/>
                                  </p:stCondLst>
                                  <p:childTnLst>
                                    <p:set>
                                      <p:cBhvr>
                                        <p:cTn id="14" dur="1" fill="hold">
                                          <p:stCondLst>
                                            <p:cond delay="0"/>
                                          </p:stCondLst>
                                        </p:cTn>
                                        <p:tgtEl>
                                          <p:spTgt spid="562506"/>
                                        </p:tgtEl>
                                        <p:attrNameLst>
                                          <p:attrName>style.visibility</p:attrName>
                                        </p:attrNameLst>
                                      </p:cBhvr>
                                      <p:to>
                                        <p:strVal val="visible"/>
                                      </p:to>
                                    </p:set>
                                    <p:animEffect transition="in" filter="wipe(left)">
                                      <p:cBhvr>
                                        <p:cTn id="15" dur="500"/>
                                        <p:tgtEl>
                                          <p:spTgt spid="562506"/>
                                        </p:tgtEl>
                                      </p:cBhvr>
                                    </p:animEffect>
                                  </p:childTnLst>
                                </p:cTn>
                              </p:par>
                            </p:childTnLst>
                          </p:cTn>
                        </p:par>
                        <p:par>
                          <p:cTn id="16" fill="hold">
                            <p:stCondLst>
                              <p:cond delay="2500"/>
                            </p:stCondLst>
                            <p:childTnLst>
                              <p:par>
                                <p:cTn id="17" presetID="22" presetClass="entr" presetSubtype="8" fill="hold" grpId="0" nodeType="afterEffect">
                                  <p:stCondLst>
                                    <p:cond delay="500"/>
                                  </p:stCondLst>
                                  <p:childTnLst>
                                    <p:set>
                                      <p:cBhvr>
                                        <p:cTn id="18" dur="1" fill="hold">
                                          <p:stCondLst>
                                            <p:cond delay="0"/>
                                          </p:stCondLst>
                                        </p:cTn>
                                        <p:tgtEl>
                                          <p:spTgt spid="562507"/>
                                        </p:tgtEl>
                                        <p:attrNameLst>
                                          <p:attrName>style.visibility</p:attrName>
                                        </p:attrNameLst>
                                      </p:cBhvr>
                                      <p:to>
                                        <p:strVal val="visible"/>
                                      </p:to>
                                    </p:set>
                                    <p:animEffect transition="in" filter="wipe(left)">
                                      <p:cBhvr>
                                        <p:cTn id="19" dur="500"/>
                                        <p:tgtEl>
                                          <p:spTgt spid="562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502" grpId="0" animBg="1"/>
      <p:bldP spid="562506" grpId="0" animBg="1"/>
      <p:bldP spid="562507" grpId="0" animBg="1"/>
      <p:bldP spid="56250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753551" y="500442"/>
            <a:ext cx="7771391" cy="618843"/>
          </a:xfrm>
        </p:spPr>
        <p:txBody>
          <a:bodyPr>
            <a:normAutofit fontScale="90000"/>
          </a:bodyPr>
          <a:lstStyle/>
          <a:p>
            <a:pPr algn="ctr" eaLnBrk="1" hangingPunct="1"/>
            <a:r>
              <a:rPr lang="zh-CN" altLang="en-US" dirty="0" smtClean="0">
                <a:latin typeface="黑体" panose="02010609060101010101" pitchFamily="2" charset="-122"/>
                <a:ea typeface="黑体" panose="02010609060101010101" pitchFamily="2" charset="-122"/>
              </a:rPr>
              <a:t>使用高速缓存的情况</a:t>
            </a:r>
            <a:endParaRPr lang="zh-CN" altLang="en-US" dirty="0" smtClean="0">
              <a:latin typeface="黑体" panose="02010609060101010101" pitchFamily="2" charset="-122"/>
              <a:ea typeface="黑体" panose="02010609060101010101" pitchFamily="2" charset="-122"/>
            </a:endParaRPr>
          </a:p>
        </p:txBody>
      </p:sp>
      <p:grpSp>
        <p:nvGrpSpPr>
          <p:cNvPr id="2" name="Group 3"/>
          <p:cNvGrpSpPr/>
          <p:nvPr/>
        </p:nvGrpSpPr>
        <p:grpSpPr bwMode="auto">
          <a:xfrm>
            <a:off x="250128" y="3474677"/>
            <a:ext cx="3444804" cy="2555883"/>
            <a:chOff x="912" y="768"/>
            <a:chExt cx="2400" cy="1584"/>
          </a:xfrm>
        </p:grpSpPr>
        <p:sp>
          <p:nvSpPr>
            <p:cNvPr id="6450" name="Oval 4"/>
            <p:cNvSpPr>
              <a:spLocks noChangeArrowheads="1"/>
            </p:cNvSpPr>
            <p:nvPr/>
          </p:nvSpPr>
          <p:spPr bwMode="auto">
            <a:xfrm>
              <a:off x="1751" y="799"/>
              <a:ext cx="1026" cy="628"/>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6451" name="Oval 5"/>
            <p:cNvSpPr>
              <a:spLocks noChangeArrowheads="1"/>
            </p:cNvSpPr>
            <p:nvPr/>
          </p:nvSpPr>
          <p:spPr bwMode="auto">
            <a:xfrm>
              <a:off x="1172" y="972"/>
              <a:ext cx="781" cy="627"/>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6452" name="Oval 6"/>
            <p:cNvSpPr>
              <a:spLocks noChangeArrowheads="1"/>
            </p:cNvSpPr>
            <p:nvPr/>
          </p:nvSpPr>
          <p:spPr bwMode="auto">
            <a:xfrm>
              <a:off x="926" y="1364"/>
              <a:ext cx="521" cy="502"/>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6453" name="Oval 7"/>
            <p:cNvSpPr>
              <a:spLocks noChangeArrowheads="1"/>
            </p:cNvSpPr>
            <p:nvPr/>
          </p:nvSpPr>
          <p:spPr bwMode="auto">
            <a:xfrm>
              <a:off x="1085" y="1599"/>
              <a:ext cx="796" cy="54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6454" name="Oval 8"/>
            <p:cNvSpPr>
              <a:spLocks noChangeArrowheads="1"/>
            </p:cNvSpPr>
            <p:nvPr/>
          </p:nvSpPr>
          <p:spPr bwMode="auto">
            <a:xfrm>
              <a:off x="1664" y="1693"/>
              <a:ext cx="1200" cy="65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6455" name="Oval 9"/>
            <p:cNvSpPr>
              <a:spLocks noChangeArrowheads="1"/>
            </p:cNvSpPr>
            <p:nvPr/>
          </p:nvSpPr>
          <p:spPr bwMode="auto">
            <a:xfrm>
              <a:off x="2445" y="988"/>
              <a:ext cx="751"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6456" name="Oval 10"/>
            <p:cNvSpPr>
              <a:spLocks noChangeArrowheads="1"/>
            </p:cNvSpPr>
            <p:nvPr/>
          </p:nvSpPr>
          <p:spPr bwMode="auto">
            <a:xfrm>
              <a:off x="2560" y="1317"/>
              <a:ext cx="752"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6457" name="Oval 11"/>
            <p:cNvSpPr>
              <a:spLocks noChangeArrowheads="1"/>
            </p:cNvSpPr>
            <p:nvPr/>
          </p:nvSpPr>
          <p:spPr bwMode="auto">
            <a:xfrm>
              <a:off x="2488" y="1427"/>
              <a:ext cx="752"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6458" name="Oval 12"/>
            <p:cNvSpPr>
              <a:spLocks noChangeArrowheads="1"/>
            </p:cNvSpPr>
            <p:nvPr/>
          </p:nvSpPr>
          <p:spPr bwMode="auto">
            <a:xfrm>
              <a:off x="1360" y="1176"/>
              <a:ext cx="1547"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grpSp>
          <p:nvGrpSpPr>
            <p:cNvPr id="3" name="Group 13"/>
            <p:cNvGrpSpPr/>
            <p:nvPr/>
          </p:nvGrpSpPr>
          <p:grpSpPr bwMode="auto">
            <a:xfrm>
              <a:off x="912" y="768"/>
              <a:ext cx="2386" cy="1553"/>
              <a:chOff x="912" y="768"/>
              <a:chExt cx="2386" cy="1553"/>
            </a:xfrm>
          </p:grpSpPr>
          <p:sp>
            <p:nvSpPr>
              <p:cNvPr id="6460" name="Oval 14"/>
              <p:cNvSpPr>
                <a:spLocks noChangeArrowheads="1"/>
              </p:cNvSpPr>
              <p:nvPr/>
            </p:nvSpPr>
            <p:spPr bwMode="auto">
              <a:xfrm>
                <a:off x="1736" y="768"/>
                <a:ext cx="1027"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6461" name="Oval 15"/>
              <p:cNvSpPr>
                <a:spLocks noChangeArrowheads="1"/>
              </p:cNvSpPr>
              <p:nvPr/>
            </p:nvSpPr>
            <p:spPr bwMode="auto">
              <a:xfrm>
                <a:off x="1158" y="941"/>
                <a:ext cx="781"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6462" name="Oval 16"/>
              <p:cNvSpPr>
                <a:spLocks noChangeArrowheads="1"/>
              </p:cNvSpPr>
              <p:nvPr/>
            </p:nvSpPr>
            <p:spPr bwMode="auto">
              <a:xfrm>
                <a:off x="912" y="1333"/>
                <a:ext cx="520" cy="501"/>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6463" name="Oval 17"/>
              <p:cNvSpPr>
                <a:spLocks noChangeArrowheads="1"/>
              </p:cNvSpPr>
              <p:nvPr/>
            </p:nvSpPr>
            <p:spPr bwMode="auto">
              <a:xfrm>
                <a:off x="1071" y="1568"/>
                <a:ext cx="795" cy="54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6464" name="Oval 18"/>
              <p:cNvSpPr>
                <a:spLocks noChangeArrowheads="1"/>
              </p:cNvSpPr>
              <p:nvPr/>
            </p:nvSpPr>
            <p:spPr bwMode="auto">
              <a:xfrm>
                <a:off x="1649" y="1662"/>
                <a:ext cx="1200" cy="65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6465" name="Oval 19"/>
              <p:cNvSpPr>
                <a:spLocks noChangeArrowheads="1"/>
              </p:cNvSpPr>
              <p:nvPr/>
            </p:nvSpPr>
            <p:spPr bwMode="auto">
              <a:xfrm>
                <a:off x="2430" y="95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6466" name="Oval 20"/>
              <p:cNvSpPr>
                <a:spLocks noChangeArrowheads="1"/>
              </p:cNvSpPr>
              <p:nvPr/>
            </p:nvSpPr>
            <p:spPr bwMode="auto">
              <a:xfrm>
                <a:off x="2546" y="128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6467" name="Oval 21"/>
              <p:cNvSpPr>
                <a:spLocks noChangeArrowheads="1"/>
              </p:cNvSpPr>
              <p:nvPr/>
            </p:nvSpPr>
            <p:spPr bwMode="auto">
              <a:xfrm>
                <a:off x="2473" y="1395"/>
                <a:ext cx="752"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6468" name="Oval 22"/>
              <p:cNvSpPr>
                <a:spLocks noChangeArrowheads="1"/>
              </p:cNvSpPr>
              <p:nvPr/>
            </p:nvSpPr>
            <p:spPr bwMode="auto">
              <a:xfrm>
                <a:off x="1346" y="1144"/>
                <a:ext cx="1547"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grpSp>
      </p:grpSp>
      <p:graphicFrame>
        <p:nvGraphicFramePr>
          <p:cNvPr id="6146" name="Object 23"/>
          <p:cNvGraphicFramePr>
            <a:graphicFrameLocks noChangeAspect="1"/>
          </p:cNvGraphicFramePr>
          <p:nvPr/>
        </p:nvGraphicFramePr>
        <p:xfrm>
          <a:off x="6523916" y="4194555"/>
          <a:ext cx="1765145" cy="1142965"/>
        </p:xfrm>
        <a:graphic>
          <a:graphicData uri="http://schemas.openxmlformats.org/presentationml/2006/ole">
            <mc:AlternateContent xmlns:mc="http://schemas.openxmlformats.org/markup-compatibility/2006">
              <mc:Choice xmlns:v="urn:schemas-microsoft-com:vml" Requires="v">
                <p:oleObj spid="_x0000_s227340" name="VISIO" r:id="rId1" imgW="3514725" imgH="2009775" progId="Visio.Drawing.11">
                  <p:embed/>
                </p:oleObj>
              </mc:Choice>
              <mc:Fallback>
                <p:oleObj name="VISIO" r:id="rId1" imgW="3514725" imgH="2009775" progId="Visio.Drawing.11">
                  <p:embed/>
                  <p:pic>
                    <p:nvPicPr>
                      <p:cNvPr id="0" name="Objec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916" y="4194555"/>
                        <a:ext cx="1765145" cy="114296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149" name="Line 24"/>
          <p:cNvSpPr>
            <a:spLocks noChangeShapeType="1"/>
          </p:cNvSpPr>
          <p:nvPr/>
        </p:nvSpPr>
        <p:spPr bwMode="auto">
          <a:xfrm>
            <a:off x="3725012" y="4753408"/>
            <a:ext cx="2517114" cy="0"/>
          </a:xfrm>
          <a:prstGeom prst="line">
            <a:avLst/>
          </a:prstGeom>
          <a:noFill/>
          <a:ln w="3810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150" name="Line 25"/>
          <p:cNvSpPr>
            <a:spLocks noChangeShapeType="1"/>
          </p:cNvSpPr>
          <p:nvPr/>
        </p:nvSpPr>
        <p:spPr bwMode="auto">
          <a:xfrm>
            <a:off x="7616249" y="5260164"/>
            <a:ext cx="647483" cy="53990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151" name="Line 26"/>
          <p:cNvSpPr>
            <a:spLocks noChangeShapeType="1"/>
          </p:cNvSpPr>
          <p:nvPr/>
        </p:nvSpPr>
        <p:spPr bwMode="auto">
          <a:xfrm>
            <a:off x="7989857" y="4982316"/>
            <a:ext cx="519254" cy="115244"/>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152" name="Line 27"/>
          <p:cNvSpPr>
            <a:spLocks noChangeShapeType="1"/>
          </p:cNvSpPr>
          <p:nvPr/>
        </p:nvSpPr>
        <p:spPr bwMode="auto">
          <a:xfrm flipV="1">
            <a:off x="8018353" y="4305063"/>
            <a:ext cx="490758" cy="15313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153" name="Line 28"/>
          <p:cNvSpPr>
            <a:spLocks noChangeShapeType="1"/>
          </p:cNvSpPr>
          <p:nvPr/>
        </p:nvSpPr>
        <p:spPr bwMode="auto">
          <a:xfrm flipV="1">
            <a:off x="7586168" y="3689377"/>
            <a:ext cx="677563" cy="59200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4" name="Group 29"/>
          <p:cNvGrpSpPr/>
          <p:nvPr/>
        </p:nvGrpSpPr>
        <p:grpSpPr bwMode="auto">
          <a:xfrm>
            <a:off x="8376131" y="3962488"/>
            <a:ext cx="392606" cy="658310"/>
            <a:chOff x="4486" y="2730"/>
            <a:chExt cx="217" cy="339"/>
          </a:xfrm>
        </p:grpSpPr>
        <p:grpSp>
          <p:nvGrpSpPr>
            <p:cNvPr id="5" name="Group 30"/>
            <p:cNvGrpSpPr/>
            <p:nvPr/>
          </p:nvGrpSpPr>
          <p:grpSpPr bwMode="auto">
            <a:xfrm>
              <a:off x="4491" y="2736"/>
              <a:ext cx="212" cy="333"/>
              <a:chOff x="4491" y="2736"/>
              <a:chExt cx="212" cy="333"/>
            </a:xfrm>
          </p:grpSpPr>
          <p:sp>
            <p:nvSpPr>
              <p:cNvPr id="6441" name="Freeform 31"/>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442" name="Freeform 32"/>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443" name="Freeform 33"/>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444" name="Freeform 34"/>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445" name="Rectangle 35"/>
              <p:cNvSpPr>
                <a:spLocks noChangeArrowheads="1"/>
              </p:cNvSpPr>
              <p:nvPr/>
            </p:nvSpPr>
            <p:spPr bwMode="auto">
              <a:xfrm>
                <a:off x="4491" y="2799"/>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446" name="Rectangle 36"/>
              <p:cNvSpPr>
                <a:spLocks noChangeArrowheads="1"/>
              </p:cNvSpPr>
              <p:nvPr/>
            </p:nvSpPr>
            <p:spPr bwMode="auto">
              <a:xfrm>
                <a:off x="4496" y="2812"/>
                <a:ext cx="66"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447" name="Line 37"/>
              <p:cNvSpPr>
                <a:spLocks noChangeShapeType="1"/>
              </p:cNvSpPr>
              <p:nvPr/>
            </p:nvSpPr>
            <p:spPr bwMode="auto">
              <a:xfrm>
                <a:off x="4501" y="2837"/>
                <a:ext cx="51"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6448" name="Line 38"/>
              <p:cNvSpPr>
                <a:spLocks noChangeShapeType="1"/>
              </p:cNvSpPr>
              <p:nvPr/>
            </p:nvSpPr>
            <p:spPr bwMode="auto">
              <a:xfrm flipH="1">
                <a:off x="4491" y="3013"/>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6449" name="Line 39"/>
              <p:cNvSpPr>
                <a:spLocks noChangeShapeType="1"/>
              </p:cNvSpPr>
              <p:nvPr/>
            </p:nvSpPr>
            <p:spPr bwMode="auto">
              <a:xfrm flipH="1">
                <a:off x="4491" y="2900"/>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6" name="Group 40"/>
            <p:cNvGrpSpPr/>
            <p:nvPr/>
          </p:nvGrpSpPr>
          <p:grpSpPr bwMode="auto">
            <a:xfrm>
              <a:off x="4486" y="2730"/>
              <a:ext cx="212" cy="333"/>
              <a:chOff x="4486" y="2730"/>
              <a:chExt cx="212" cy="333"/>
            </a:xfrm>
          </p:grpSpPr>
          <p:sp>
            <p:nvSpPr>
              <p:cNvPr id="6432" name="Freeform 41"/>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6433" name="Freeform 42"/>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6434" name="Freeform 43"/>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435" name="Freeform 44"/>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436" name="Rectangle 45"/>
              <p:cNvSpPr>
                <a:spLocks noChangeArrowheads="1"/>
              </p:cNvSpPr>
              <p:nvPr/>
            </p:nvSpPr>
            <p:spPr bwMode="auto">
              <a:xfrm>
                <a:off x="4486" y="2793"/>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6437" name="Rectangle 46"/>
              <p:cNvSpPr>
                <a:spLocks noChangeArrowheads="1"/>
              </p:cNvSpPr>
              <p:nvPr/>
            </p:nvSpPr>
            <p:spPr bwMode="auto">
              <a:xfrm>
                <a:off x="4491" y="2806"/>
                <a:ext cx="66" cy="43"/>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6438" name="Line 47"/>
              <p:cNvSpPr>
                <a:spLocks noChangeShapeType="1"/>
              </p:cNvSpPr>
              <p:nvPr/>
            </p:nvSpPr>
            <p:spPr bwMode="auto">
              <a:xfrm>
                <a:off x="4501" y="2824"/>
                <a:ext cx="41"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6439" name="Line 48"/>
              <p:cNvSpPr>
                <a:spLocks noChangeShapeType="1"/>
              </p:cNvSpPr>
              <p:nvPr/>
            </p:nvSpPr>
            <p:spPr bwMode="auto">
              <a:xfrm flipH="1">
                <a:off x="4491" y="3006"/>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6440" name="Line 49"/>
              <p:cNvSpPr>
                <a:spLocks noChangeShapeType="1"/>
              </p:cNvSpPr>
              <p:nvPr/>
            </p:nvSpPr>
            <p:spPr bwMode="auto">
              <a:xfrm flipH="1">
                <a:off x="4491" y="289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grpSp>
        <p:nvGrpSpPr>
          <p:cNvPr id="7" name="Group 50"/>
          <p:cNvGrpSpPr/>
          <p:nvPr/>
        </p:nvGrpSpPr>
        <p:grpSpPr bwMode="auto">
          <a:xfrm>
            <a:off x="8376131" y="4818133"/>
            <a:ext cx="392606" cy="658310"/>
            <a:chOff x="4486" y="3170"/>
            <a:chExt cx="217" cy="339"/>
          </a:xfrm>
        </p:grpSpPr>
        <p:grpSp>
          <p:nvGrpSpPr>
            <p:cNvPr id="8" name="Group 51"/>
            <p:cNvGrpSpPr/>
            <p:nvPr/>
          </p:nvGrpSpPr>
          <p:grpSpPr bwMode="auto">
            <a:xfrm>
              <a:off x="4491" y="3176"/>
              <a:ext cx="212" cy="333"/>
              <a:chOff x="4491" y="3176"/>
              <a:chExt cx="212" cy="333"/>
            </a:xfrm>
          </p:grpSpPr>
          <p:sp>
            <p:nvSpPr>
              <p:cNvPr id="6421" name="Freeform 52"/>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422" name="Freeform 53"/>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423" name="Freeform 54"/>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424" name="Freeform 55"/>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425" name="Rectangle 56"/>
              <p:cNvSpPr>
                <a:spLocks noChangeArrowheads="1"/>
              </p:cNvSpPr>
              <p:nvPr/>
            </p:nvSpPr>
            <p:spPr bwMode="auto">
              <a:xfrm>
                <a:off x="4491" y="3239"/>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426" name="Rectangle 57"/>
              <p:cNvSpPr>
                <a:spLocks noChangeArrowheads="1"/>
              </p:cNvSpPr>
              <p:nvPr/>
            </p:nvSpPr>
            <p:spPr bwMode="auto">
              <a:xfrm>
                <a:off x="4496" y="3251"/>
                <a:ext cx="66"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427" name="Line 58"/>
              <p:cNvSpPr>
                <a:spLocks noChangeShapeType="1"/>
              </p:cNvSpPr>
              <p:nvPr/>
            </p:nvSpPr>
            <p:spPr bwMode="auto">
              <a:xfrm>
                <a:off x="4501" y="3276"/>
                <a:ext cx="51"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6428" name="Line 59"/>
              <p:cNvSpPr>
                <a:spLocks noChangeShapeType="1"/>
              </p:cNvSpPr>
              <p:nvPr/>
            </p:nvSpPr>
            <p:spPr bwMode="auto">
              <a:xfrm flipH="1">
                <a:off x="4491" y="3452"/>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6429" name="Line 60"/>
              <p:cNvSpPr>
                <a:spLocks noChangeShapeType="1"/>
              </p:cNvSpPr>
              <p:nvPr/>
            </p:nvSpPr>
            <p:spPr bwMode="auto">
              <a:xfrm flipH="1">
                <a:off x="4491" y="3339"/>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9" name="Group 61"/>
            <p:cNvGrpSpPr/>
            <p:nvPr/>
          </p:nvGrpSpPr>
          <p:grpSpPr bwMode="auto">
            <a:xfrm>
              <a:off x="4486" y="3170"/>
              <a:ext cx="212" cy="332"/>
              <a:chOff x="4486" y="3170"/>
              <a:chExt cx="212" cy="332"/>
            </a:xfrm>
          </p:grpSpPr>
          <p:sp>
            <p:nvSpPr>
              <p:cNvPr id="6412" name="Freeform 62"/>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6413" name="Freeform 63"/>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6414" name="Freeform 64"/>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415" name="Freeform 65"/>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416" name="Rectangle 66"/>
              <p:cNvSpPr>
                <a:spLocks noChangeArrowheads="1"/>
              </p:cNvSpPr>
              <p:nvPr/>
            </p:nvSpPr>
            <p:spPr bwMode="auto">
              <a:xfrm>
                <a:off x="4486" y="3232"/>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6417" name="Rectangle 67"/>
              <p:cNvSpPr>
                <a:spLocks noChangeArrowheads="1"/>
              </p:cNvSpPr>
              <p:nvPr/>
            </p:nvSpPr>
            <p:spPr bwMode="auto">
              <a:xfrm>
                <a:off x="4491" y="3245"/>
                <a:ext cx="66"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6418" name="Line 68"/>
              <p:cNvSpPr>
                <a:spLocks noChangeShapeType="1"/>
              </p:cNvSpPr>
              <p:nvPr/>
            </p:nvSpPr>
            <p:spPr bwMode="auto">
              <a:xfrm>
                <a:off x="4501" y="3264"/>
                <a:ext cx="41"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6419" name="Line 69"/>
              <p:cNvSpPr>
                <a:spLocks noChangeShapeType="1"/>
              </p:cNvSpPr>
              <p:nvPr/>
            </p:nvSpPr>
            <p:spPr bwMode="auto">
              <a:xfrm flipH="1">
                <a:off x="4491" y="3446"/>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6420" name="Line 70"/>
              <p:cNvSpPr>
                <a:spLocks noChangeShapeType="1"/>
              </p:cNvSpPr>
              <p:nvPr/>
            </p:nvSpPr>
            <p:spPr bwMode="auto">
              <a:xfrm flipH="1">
                <a:off x="4491" y="333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grpSp>
        <p:nvGrpSpPr>
          <p:cNvPr id="10" name="Group 71"/>
          <p:cNvGrpSpPr/>
          <p:nvPr/>
        </p:nvGrpSpPr>
        <p:grpSpPr bwMode="auto">
          <a:xfrm>
            <a:off x="7967694" y="5487494"/>
            <a:ext cx="389440" cy="658310"/>
            <a:chOff x="4260" y="3515"/>
            <a:chExt cx="216" cy="339"/>
          </a:xfrm>
        </p:grpSpPr>
        <p:grpSp>
          <p:nvGrpSpPr>
            <p:cNvPr id="11" name="Group 72"/>
            <p:cNvGrpSpPr/>
            <p:nvPr/>
          </p:nvGrpSpPr>
          <p:grpSpPr bwMode="auto">
            <a:xfrm>
              <a:off x="4265" y="3521"/>
              <a:ext cx="211" cy="333"/>
              <a:chOff x="4265" y="3521"/>
              <a:chExt cx="211" cy="333"/>
            </a:xfrm>
          </p:grpSpPr>
          <p:sp>
            <p:nvSpPr>
              <p:cNvPr id="6401" name="Freeform 73"/>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402" name="Freeform 74"/>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403" name="Freeform 75"/>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404" name="Freeform 76"/>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405" name="Rectangle 77"/>
              <p:cNvSpPr>
                <a:spLocks noChangeArrowheads="1"/>
              </p:cNvSpPr>
              <p:nvPr/>
            </p:nvSpPr>
            <p:spPr bwMode="auto">
              <a:xfrm>
                <a:off x="4265" y="3584"/>
                <a:ext cx="115"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406" name="Rectangle 78"/>
              <p:cNvSpPr>
                <a:spLocks noChangeArrowheads="1"/>
              </p:cNvSpPr>
              <p:nvPr/>
            </p:nvSpPr>
            <p:spPr bwMode="auto">
              <a:xfrm>
                <a:off x="4270" y="3596"/>
                <a:ext cx="65"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407" name="Line 79"/>
              <p:cNvSpPr>
                <a:spLocks noChangeShapeType="1"/>
              </p:cNvSpPr>
              <p:nvPr/>
            </p:nvSpPr>
            <p:spPr bwMode="auto">
              <a:xfrm>
                <a:off x="4275" y="3622"/>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6408" name="Line 80"/>
              <p:cNvSpPr>
                <a:spLocks noChangeShapeType="1"/>
              </p:cNvSpPr>
              <p:nvPr/>
            </p:nvSpPr>
            <p:spPr bwMode="auto">
              <a:xfrm flipH="1">
                <a:off x="4265" y="3797"/>
                <a:ext cx="115"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6409" name="Line 81"/>
              <p:cNvSpPr>
                <a:spLocks noChangeShapeType="1"/>
              </p:cNvSpPr>
              <p:nvPr/>
            </p:nvSpPr>
            <p:spPr bwMode="auto">
              <a:xfrm flipH="1">
                <a:off x="4265" y="3684"/>
                <a:ext cx="115"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12" name="Group 82"/>
            <p:cNvGrpSpPr/>
            <p:nvPr/>
          </p:nvGrpSpPr>
          <p:grpSpPr bwMode="auto">
            <a:xfrm>
              <a:off x="4260" y="3515"/>
              <a:ext cx="211" cy="332"/>
              <a:chOff x="4260" y="3515"/>
              <a:chExt cx="211" cy="332"/>
            </a:xfrm>
          </p:grpSpPr>
          <p:sp>
            <p:nvSpPr>
              <p:cNvPr id="6392" name="Freeform 83"/>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6393" name="Freeform 84"/>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6394" name="Freeform 85"/>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95" name="Freeform 86"/>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96" name="Rectangle 87"/>
              <p:cNvSpPr>
                <a:spLocks noChangeArrowheads="1"/>
              </p:cNvSpPr>
              <p:nvPr/>
            </p:nvSpPr>
            <p:spPr bwMode="auto">
              <a:xfrm>
                <a:off x="4260" y="3578"/>
                <a:ext cx="115" cy="26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6397" name="Rectangle 88"/>
              <p:cNvSpPr>
                <a:spLocks noChangeArrowheads="1"/>
              </p:cNvSpPr>
              <p:nvPr/>
            </p:nvSpPr>
            <p:spPr bwMode="auto">
              <a:xfrm>
                <a:off x="4265" y="3590"/>
                <a:ext cx="65"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6398" name="Line 89"/>
              <p:cNvSpPr>
                <a:spLocks noChangeShapeType="1"/>
              </p:cNvSpPr>
              <p:nvPr/>
            </p:nvSpPr>
            <p:spPr bwMode="auto">
              <a:xfrm>
                <a:off x="4275" y="3609"/>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6399" name="Line 90"/>
              <p:cNvSpPr>
                <a:spLocks noChangeShapeType="1"/>
              </p:cNvSpPr>
              <p:nvPr/>
            </p:nvSpPr>
            <p:spPr bwMode="auto">
              <a:xfrm flipH="1">
                <a:off x="4265" y="3791"/>
                <a:ext cx="105"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6400" name="Line 91"/>
              <p:cNvSpPr>
                <a:spLocks noChangeShapeType="1"/>
              </p:cNvSpPr>
              <p:nvPr/>
            </p:nvSpPr>
            <p:spPr bwMode="auto">
              <a:xfrm flipH="1">
                <a:off x="4265" y="3678"/>
                <a:ext cx="105"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6157" name="Rectangle 92"/>
          <p:cNvSpPr>
            <a:spLocks noChangeArrowheads="1"/>
          </p:cNvSpPr>
          <p:nvPr/>
        </p:nvSpPr>
        <p:spPr bwMode="auto">
          <a:xfrm>
            <a:off x="2103928" y="3425737"/>
            <a:ext cx="30078" cy="2584301"/>
          </a:xfrm>
          <a:prstGeom prst="rect">
            <a:avLst/>
          </a:prstGeom>
          <a:solidFill>
            <a:srgbClr val="000000"/>
          </a:solidFill>
          <a:ln w="28575">
            <a:solidFill>
              <a:srgbClr val="333399"/>
            </a:solidFill>
            <a:miter lim="800000"/>
          </a:ln>
        </p:spPr>
        <p:txBody>
          <a:bodyPr lIns="91074" tIns="45537" rIns="91074" bIns="45537"/>
          <a:lstStyle/>
          <a:p>
            <a:endParaRPr lang="zh-CN" altLang="en-US" dirty="0">
              <a:ea typeface="黑体" panose="02010609060101010101" pitchFamily="2" charset="-122"/>
            </a:endParaRPr>
          </a:p>
        </p:txBody>
      </p:sp>
      <p:sp>
        <p:nvSpPr>
          <p:cNvPr id="6158" name="Line 93"/>
          <p:cNvSpPr>
            <a:spLocks noChangeShapeType="1"/>
          </p:cNvSpPr>
          <p:nvPr/>
        </p:nvSpPr>
        <p:spPr bwMode="auto">
          <a:xfrm>
            <a:off x="1299718" y="3804621"/>
            <a:ext cx="818457"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159" name="Line 94"/>
          <p:cNvSpPr>
            <a:spLocks noChangeShapeType="1"/>
          </p:cNvSpPr>
          <p:nvPr/>
        </p:nvSpPr>
        <p:spPr bwMode="auto">
          <a:xfrm>
            <a:off x="1545096" y="4510291"/>
            <a:ext cx="573079" cy="157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160" name="Line 95"/>
          <p:cNvSpPr>
            <a:spLocks noChangeShapeType="1"/>
          </p:cNvSpPr>
          <p:nvPr/>
        </p:nvSpPr>
        <p:spPr bwMode="auto">
          <a:xfrm>
            <a:off x="888114" y="5009155"/>
            <a:ext cx="1230061"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161" name="Line 96"/>
          <p:cNvSpPr>
            <a:spLocks noChangeShapeType="1"/>
          </p:cNvSpPr>
          <p:nvPr/>
        </p:nvSpPr>
        <p:spPr bwMode="auto">
          <a:xfrm>
            <a:off x="1380455" y="5623261"/>
            <a:ext cx="737720"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162" name="Line 97"/>
          <p:cNvSpPr>
            <a:spLocks noChangeShapeType="1"/>
          </p:cNvSpPr>
          <p:nvPr/>
        </p:nvSpPr>
        <p:spPr bwMode="auto">
          <a:xfrm>
            <a:off x="2118175" y="5800073"/>
            <a:ext cx="410021"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163" name="Line 98"/>
          <p:cNvSpPr>
            <a:spLocks noChangeShapeType="1"/>
          </p:cNvSpPr>
          <p:nvPr/>
        </p:nvSpPr>
        <p:spPr bwMode="auto">
          <a:xfrm flipV="1">
            <a:off x="2908138" y="4841814"/>
            <a:ext cx="717139" cy="64410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6164" name="Line 99"/>
          <p:cNvSpPr>
            <a:spLocks noChangeShapeType="1"/>
          </p:cNvSpPr>
          <p:nvPr/>
        </p:nvSpPr>
        <p:spPr bwMode="auto">
          <a:xfrm>
            <a:off x="2118175" y="4745514"/>
            <a:ext cx="1394703" cy="1579"/>
          </a:xfrm>
          <a:prstGeom prst="line">
            <a:avLst/>
          </a:prstGeom>
          <a:noFill/>
          <a:ln w="9525">
            <a:solidFill>
              <a:srgbClr val="000000"/>
            </a:solidFill>
            <a:round/>
          </a:ln>
        </p:spPr>
        <p:txBody>
          <a:bodyPr lIns="91074" tIns="45537" rIns="91074" bIns="45537"/>
          <a:lstStyle/>
          <a:p>
            <a:endParaRPr lang="zh-CN" altLang="en-US" dirty="0">
              <a:ea typeface="黑体" panose="02010609060101010101" pitchFamily="2" charset="-122"/>
            </a:endParaRPr>
          </a:p>
        </p:txBody>
      </p:sp>
      <p:grpSp>
        <p:nvGrpSpPr>
          <p:cNvPr id="13" name="Group 100"/>
          <p:cNvGrpSpPr/>
          <p:nvPr/>
        </p:nvGrpSpPr>
        <p:grpSpPr bwMode="auto">
          <a:xfrm>
            <a:off x="3365650" y="4551336"/>
            <a:ext cx="558831" cy="372569"/>
            <a:chOff x="2154" y="3033"/>
            <a:chExt cx="309" cy="192"/>
          </a:xfrm>
        </p:grpSpPr>
        <p:sp>
          <p:nvSpPr>
            <p:cNvPr id="6365" name="Oval 101"/>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endParaRPr lang="zh-CN" altLang="en-US" dirty="0">
                <a:ea typeface="黑体" panose="02010609060101010101" pitchFamily="2" charset="-122"/>
              </a:endParaRPr>
            </a:p>
          </p:txBody>
        </p:sp>
        <p:sp>
          <p:nvSpPr>
            <p:cNvPr id="6366" name="Rectangle 102"/>
            <p:cNvSpPr>
              <a:spLocks noChangeArrowheads="1"/>
            </p:cNvSpPr>
            <p:nvPr/>
          </p:nvSpPr>
          <p:spPr bwMode="auto">
            <a:xfrm>
              <a:off x="2154"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6367" name="Rectangle 103"/>
            <p:cNvSpPr>
              <a:spLocks noChangeArrowheads="1"/>
            </p:cNvSpPr>
            <p:nvPr/>
          </p:nvSpPr>
          <p:spPr bwMode="auto">
            <a:xfrm>
              <a:off x="2154"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6368" name="Oval 104"/>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endParaRPr lang="zh-CN" altLang="en-US" dirty="0">
                <a:ea typeface="黑体" panose="02010609060101010101" pitchFamily="2" charset="-122"/>
              </a:endParaRPr>
            </a:p>
          </p:txBody>
        </p:sp>
        <p:grpSp>
          <p:nvGrpSpPr>
            <p:cNvPr id="14" name="Group 105"/>
            <p:cNvGrpSpPr/>
            <p:nvPr/>
          </p:nvGrpSpPr>
          <p:grpSpPr bwMode="auto">
            <a:xfrm>
              <a:off x="2201" y="3046"/>
              <a:ext cx="214" cy="86"/>
              <a:chOff x="2201" y="3046"/>
              <a:chExt cx="214" cy="86"/>
            </a:xfrm>
          </p:grpSpPr>
          <p:grpSp>
            <p:nvGrpSpPr>
              <p:cNvPr id="15" name="Group 106"/>
              <p:cNvGrpSpPr/>
              <p:nvPr/>
            </p:nvGrpSpPr>
            <p:grpSpPr bwMode="auto">
              <a:xfrm>
                <a:off x="2201" y="3046"/>
                <a:ext cx="212" cy="84"/>
                <a:chOff x="2201" y="3046"/>
                <a:chExt cx="212" cy="84"/>
              </a:xfrm>
            </p:grpSpPr>
            <p:sp>
              <p:nvSpPr>
                <p:cNvPr id="6382" name="Freeform 107"/>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83" name="Freeform 108"/>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84" name="Freeform 109"/>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85" name="Freeform 110"/>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86" name="Freeform 111"/>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87" name="Freeform 112"/>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88" name="Freeform 113"/>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89" name="Freeform 114"/>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grpSp>
          <p:grpSp>
            <p:nvGrpSpPr>
              <p:cNvPr id="16" name="Group 115"/>
              <p:cNvGrpSpPr/>
              <p:nvPr/>
            </p:nvGrpSpPr>
            <p:grpSpPr bwMode="auto">
              <a:xfrm>
                <a:off x="2203" y="3048"/>
                <a:ext cx="212" cy="84"/>
                <a:chOff x="2203" y="3048"/>
                <a:chExt cx="212" cy="84"/>
              </a:xfrm>
            </p:grpSpPr>
            <p:sp>
              <p:nvSpPr>
                <p:cNvPr id="6374" name="Freeform 116"/>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375" name="Freeform 117"/>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376" name="Freeform 118"/>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377" name="Freeform 119"/>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378" name="Freeform 120"/>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379" name="Freeform 121"/>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380" name="Freeform 122"/>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381" name="Freeform 123"/>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grpSp>
        </p:grpSp>
        <p:sp>
          <p:nvSpPr>
            <p:cNvPr id="6370" name="Line 124"/>
            <p:cNvSpPr>
              <a:spLocks noChangeShapeType="1"/>
            </p:cNvSpPr>
            <p:nvPr/>
          </p:nvSpPr>
          <p:spPr bwMode="auto">
            <a:xfrm>
              <a:off x="2154"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sp>
          <p:nvSpPr>
            <p:cNvPr id="6371" name="Line 125"/>
            <p:cNvSpPr>
              <a:spLocks noChangeShapeType="1"/>
            </p:cNvSpPr>
            <p:nvPr/>
          </p:nvSpPr>
          <p:spPr bwMode="auto">
            <a:xfrm>
              <a:off x="2462"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grpSp>
      <p:grpSp>
        <p:nvGrpSpPr>
          <p:cNvPr id="17" name="Group 126"/>
          <p:cNvGrpSpPr/>
          <p:nvPr/>
        </p:nvGrpSpPr>
        <p:grpSpPr bwMode="auto">
          <a:xfrm>
            <a:off x="1136659" y="3345225"/>
            <a:ext cx="512921" cy="514650"/>
            <a:chOff x="921" y="2412"/>
            <a:chExt cx="284" cy="265"/>
          </a:xfrm>
        </p:grpSpPr>
        <p:grpSp>
          <p:nvGrpSpPr>
            <p:cNvPr id="18" name="Group 127"/>
            <p:cNvGrpSpPr/>
            <p:nvPr/>
          </p:nvGrpSpPr>
          <p:grpSpPr bwMode="auto">
            <a:xfrm>
              <a:off x="928" y="2417"/>
              <a:ext cx="277" cy="260"/>
              <a:chOff x="928" y="2417"/>
              <a:chExt cx="277" cy="260"/>
            </a:xfrm>
          </p:grpSpPr>
          <p:sp>
            <p:nvSpPr>
              <p:cNvPr id="6353" name="Freeform 12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54" name="Freeform 12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55" name="Freeform 13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56" name="Freeform 13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57" name="Rectangle 132"/>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358" name="Rectangle 133"/>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359" name="Rectangle 134"/>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360" name="Line 135"/>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19" name="Group 136"/>
              <p:cNvGrpSpPr/>
              <p:nvPr/>
            </p:nvGrpSpPr>
            <p:grpSpPr bwMode="auto">
              <a:xfrm>
                <a:off x="928" y="2639"/>
                <a:ext cx="277" cy="38"/>
                <a:chOff x="928" y="2639"/>
                <a:chExt cx="277" cy="38"/>
              </a:xfrm>
            </p:grpSpPr>
            <p:sp>
              <p:nvSpPr>
                <p:cNvPr id="6362" name="Freeform 13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63" name="Freeform 13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64" name="Rectangle 139"/>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20" name="Group 140"/>
            <p:cNvGrpSpPr/>
            <p:nvPr/>
          </p:nvGrpSpPr>
          <p:grpSpPr bwMode="auto">
            <a:xfrm>
              <a:off x="921" y="2412"/>
              <a:ext cx="277" cy="261"/>
              <a:chOff x="921" y="2412"/>
              <a:chExt cx="277" cy="261"/>
            </a:xfrm>
          </p:grpSpPr>
          <p:sp>
            <p:nvSpPr>
              <p:cNvPr id="6341" name="Freeform 14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42" name="Freeform 14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43" name="Freeform 14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44" name="Freeform 14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45" name="Rectangle 145"/>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6346" name="Rectangle 146"/>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6347" name="Rectangle 147"/>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6348" name="Line 148"/>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1" name="Group 149"/>
              <p:cNvGrpSpPr/>
              <p:nvPr/>
            </p:nvGrpSpPr>
            <p:grpSpPr bwMode="auto">
              <a:xfrm>
                <a:off x="921" y="2635"/>
                <a:ext cx="277" cy="38"/>
                <a:chOff x="921" y="2635"/>
                <a:chExt cx="277" cy="38"/>
              </a:xfrm>
            </p:grpSpPr>
            <p:sp>
              <p:nvSpPr>
                <p:cNvPr id="6350" name="Freeform 15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51" name="Freeform 15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52" name="Rectangle 152"/>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22" name="Group 153"/>
          <p:cNvGrpSpPr/>
          <p:nvPr/>
        </p:nvGrpSpPr>
        <p:grpSpPr bwMode="auto">
          <a:xfrm>
            <a:off x="1274389" y="4050895"/>
            <a:ext cx="509755" cy="514650"/>
            <a:chOff x="997" y="2775"/>
            <a:chExt cx="282" cy="265"/>
          </a:xfrm>
        </p:grpSpPr>
        <p:grpSp>
          <p:nvGrpSpPr>
            <p:cNvPr id="23" name="Group 154"/>
            <p:cNvGrpSpPr/>
            <p:nvPr/>
          </p:nvGrpSpPr>
          <p:grpSpPr bwMode="auto">
            <a:xfrm>
              <a:off x="1004" y="2779"/>
              <a:ext cx="275" cy="261"/>
              <a:chOff x="1004" y="2779"/>
              <a:chExt cx="275" cy="261"/>
            </a:xfrm>
          </p:grpSpPr>
          <p:sp>
            <p:nvSpPr>
              <p:cNvPr id="6327" name="Freeform 155"/>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28" name="Freeform 156"/>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29" name="Freeform 157"/>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30" name="Freeform 158"/>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31" name="Rectangle 159"/>
              <p:cNvSpPr>
                <a:spLocks noChangeArrowheads="1"/>
              </p:cNvSpPr>
              <p:nvPr/>
            </p:nvSpPr>
            <p:spPr bwMode="auto">
              <a:xfrm>
                <a:off x="1050" y="2797"/>
                <a:ext cx="183"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332" name="Rectangle 160"/>
              <p:cNvSpPr>
                <a:spLocks noChangeArrowheads="1"/>
              </p:cNvSpPr>
              <p:nvPr/>
            </p:nvSpPr>
            <p:spPr bwMode="auto">
              <a:xfrm>
                <a:off x="1013" y="2938"/>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333" name="Rectangle 161"/>
              <p:cNvSpPr>
                <a:spLocks noChangeArrowheads="1"/>
              </p:cNvSpPr>
              <p:nvPr/>
            </p:nvSpPr>
            <p:spPr bwMode="auto">
              <a:xfrm>
                <a:off x="1067" y="2813"/>
                <a:ext cx="149" cy="10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334" name="Line 162"/>
              <p:cNvSpPr>
                <a:spLocks noChangeShapeType="1"/>
              </p:cNvSpPr>
              <p:nvPr/>
            </p:nvSpPr>
            <p:spPr bwMode="auto">
              <a:xfrm flipH="1">
                <a:off x="1189" y="2961"/>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4" name="Group 163"/>
              <p:cNvGrpSpPr/>
              <p:nvPr/>
            </p:nvGrpSpPr>
            <p:grpSpPr bwMode="auto">
              <a:xfrm>
                <a:off x="1004" y="3002"/>
                <a:ext cx="275" cy="38"/>
                <a:chOff x="1004" y="3002"/>
                <a:chExt cx="275" cy="38"/>
              </a:xfrm>
            </p:grpSpPr>
            <p:sp>
              <p:nvSpPr>
                <p:cNvPr id="6336" name="Freeform 164"/>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37" name="Freeform 165"/>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38" name="Rectangle 166"/>
                <p:cNvSpPr>
                  <a:spLocks noChangeArrowheads="1"/>
                </p:cNvSpPr>
                <p:nvPr/>
              </p:nvSpPr>
              <p:spPr bwMode="auto">
                <a:xfrm>
                  <a:off x="1006" y="3029"/>
                  <a:ext cx="271"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25" name="Group 167"/>
            <p:cNvGrpSpPr/>
            <p:nvPr/>
          </p:nvGrpSpPr>
          <p:grpSpPr bwMode="auto">
            <a:xfrm>
              <a:off x="997" y="2775"/>
              <a:ext cx="275" cy="260"/>
              <a:chOff x="997" y="2775"/>
              <a:chExt cx="275" cy="260"/>
            </a:xfrm>
          </p:grpSpPr>
          <p:sp>
            <p:nvSpPr>
              <p:cNvPr id="6315" name="Freeform 168"/>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16" name="Freeform 169"/>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17" name="Freeform 170"/>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18" name="Freeform 171"/>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19" name="Rectangle 172"/>
              <p:cNvSpPr>
                <a:spLocks noChangeArrowheads="1"/>
              </p:cNvSpPr>
              <p:nvPr/>
            </p:nvSpPr>
            <p:spPr bwMode="auto">
              <a:xfrm>
                <a:off x="1043" y="2792"/>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6320" name="Rectangle 173"/>
              <p:cNvSpPr>
                <a:spLocks noChangeArrowheads="1"/>
              </p:cNvSpPr>
              <p:nvPr/>
            </p:nvSpPr>
            <p:spPr bwMode="auto">
              <a:xfrm>
                <a:off x="1006" y="2934"/>
                <a:ext cx="258" cy="58"/>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6321" name="Rectangle 174"/>
              <p:cNvSpPr>
                <a:spLocks noChangeArrowheads="1"/>
              </p:cNvSpPr>
              <p:nvPr/>
            </p:nvSpPr>
            <p:spPr bwMode="auto">
              <a:xfrm>
                <a:off x="1060" y="2808"/>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6322" name="Line 175"/>
              <p:cNvSpPr>
                <a:spLocks noChangeShapeType="1"/>
              </p:cNvSpPr>
              <p:nvPr/>
            </p:nvSpPr>
            <p:spPr bwMode="auto">
              <a:xfrm flipH="1">
                <a:off x="1182" y="2956"/>
                <a:ext cx="62"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6" name="Group 176"/>
              <p:cNvGrpSpPr/>
              <p:nvPr/>
            </p:nvGrpSpPr>
            <p:grpSpPr bwMode="auto">
              <a:xfrm>
                <a:off x="997" y="2997"/>
                <a:ext cx="275" cy="38"/>
                <a:chOff x="997" y="2997"/>
                <a:chExt cx="275" cy="38"/>
              </a:xfrm>
            </p:grpSpPr>
            <p:sp>
              <p:nvSpPr>
                <p:cNvPr id="6324" name="Freeform 177"/>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25" name="Freeform 178"/>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26" name="Rectangle 179"/>
                <p:cNvSpPr>
                  <a:spLocks noChangeArrowheads="1"/>
                </p:cNvSpPr>
                <p:nvPr/>
              </p:nvSpPr>
              <p:spPr bwMode="auto">
                <a:xfrm>
                  <a:off x="999" y="3024"/>
                  <a:ext cx="272"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27" name="Group 180"/>
          <p:cNvGrpSpPr/>
          <p:nvPr/>
        </p:nvGrpSpPr>
        <p:grpSpPr bwMode="auto">
          <a:xfrm>
            <a:off x="538251" y="4578174"/>
            <a:ext cx="509755" cy="514650"/>
            <a:chOff x="590" y="3047"/>
            <a:chExt cx="282" cy="265"/>
          </a:xfrm>
        </p:grpSpPr>
        <p:grpSp>
          <p:nvGrpSpPr>
            <p:cNvPr id="28" name="Group 181"/>
            <p:cNvGrpSpPr/>
            <p:nvPr/>
          </p:nvGrpSpPr>
          <p:grpSpPr bwMode="auto">
            <a:xfrm>
              <a:off x="596" y="3051"/>
              <a:ext cx="276" cy="261"/>
              <a:chOff x="596" y="3051"/>
              <a:chExt cx="276" cy="261"/>
            </a:xfrm>
          </p:grpSpPr>
          <p:sp>
            <p:nvSpPr>
              <p:cNvPr id="6301" name="Freeform 182"/>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02" name="Freeform 183"/>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03" name="Freeform 184"/>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04" name="Freeform 185"/>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05" name="Rectangle 186"/>
              <p:cNvSpPr>
                <a:spLocks noChangeArrowheads="1"/>
              </p:cNvSpPr>
              <p:nvPr/>
            </p:nvSpPr>
            <p:spPr bwMode="auto">
              <a:xfrm>
                <a:off x="642" y="3069"/>
                <a:ext cx="184"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306" name="Rectangle 187"/>
              <p:cNvSpPr>
                <a:spLocks noChangeArrowheads="1"/>
              </p:cNvSpPr>
              <p:nvPr/>
            </p:nvSpPr>
            <p:spPr bwMode="auto">
              <a:xfrm>
                <a:off x="605" y="3210"/>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307" name="Rectangle 188"/>
              <p:cNvSpPr>
                <a:spLocks noChangeArrowheads="1"/>
              </p:cNvSpPr>
              <p:nvPr/>
            </p:nvSpPr>
            <p:spPr bwMode="auto">
              <a:xfrm>
                <a:off x="659" y="3085"/>
                <a:ext cx="150" cy="10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308" name="Line 189"/>
              <p:cNvSpPr>
                <a:spLocks noChangeShapeType="1"/>
              </p:cNvSpPr>
              <p:nvPr/>
            </p:nvSpPr>
            <p:spPr bwMode="auto">
              <a:xfrm flipH="1">
                <a:off x="782" y="3233"/>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9" name="Group 190"/>
              <p:cNvGrpSpPr/>
              <p:nvPr/>
            </p:nvGrpSpPr>
            <p:grpSpPr bwMode="auto">
              <a:xfrm>
                <a:off x="596" y="3274"/>
                <a:ext cx="276" cy="38"/>
                <a:chOff x="596" y="3274"/>
                <a:chExt cx="276" cy="38"/>
              </a:xfrm>
            </p:grpSpPr>
            <p:sp>
              <p:nvSpPr>
                <p:cNvPr id="6310" name="Freeform 191"/>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11" name="Freeform 192"/>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312" name="Rectangle 193"/>
                <p:cNvSpPr>
                  <a:spLocks noChangeArrowheads="1"/>
                </p:cNvSpPr>
                <p:nvPr/>
              </p:nvSpPr>
              <p:spPr bwMode="auto">
                <a:xfrm>
                  <a:off x="598" y="3301"/>
                  <a:ext cx="272"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30" name="Group 194"/>
            <p:cNvGrpSpPr/>
            <p:nvPr/>
          </p:nvGrpSpPr>
          <p:grpSpPr bwMode="auto">
            <a:xfrm>
              <a:off x="590" y="3047"/>
              <a:ext cx="275" cy="260"/>
              <a:chOff x="590" y="3047"/>
              <a:chExt cx="275" cy="260"/>
            </a:xfrm>
          </p:grpSpPr>
          <p:sp>
            <p:nvSpPr>
              <p:cNvPr id="6289" name="Freeform 195"/>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90" name="Freeform 196"/>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91" name="Freeform 197"/>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92" name="Freeform 198"/>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93" name="Rectangle 199"/>
              <p:cNvSpPr>
                <a:spLocks noChangeArrowheads="1"/>
              </p:cNvSpPr>
              <p:nvPr/>
            </p:nvSpPr>
            <p:spPr bwMode="auto">
              <a:xfrm>
                <a:off x="636" y="3064"/>
                <a:ext cx="183"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6294" name="Rectangle 200"/>
              <p:cNvSpPr>
                <a:spLocks noChangeArrowheads="1"/>
              </p:cNvSpPr>
              <p:nvPr/>
            </p:nvSpPr>
            <p:spPr bwMode="auto">
              <a:xfrm>
                <a:off x="598" y="3206"/>
                <a:ext cx="258" cy="58"/>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6295" name="Rectangle 201"/>
              <p:cNvSpPr>
                <a:spLocks noChangeArrowheads="1"/>
              </p:cNvSpPr>
              <p:nvPr/>
            </p:nvSpPr>
            <p:spPr bwMode="auto">
              <a:xfrm>
                <a:off x="653" y="3080"/>
                <a:ext cx="149"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6296" name="Line 202"/>
              <p:cNvSpPr>
                <a:spLocks noChangeShapeType="1"/>
              </p:cNvSpPr>
              <p:nvPr/>
            </p:nvSpPr>
            <p:spPr bwMode="auto">
              <a:xfrm flipH="1">
                <a:off x="775" y="3228"/>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31" name="Group 203"/>
              <p:cNvGrpSpPr/>
              <p:nvPr/>
            </p:nvGrpSpPr>
            <p:grpSpPr bwMode="auto">
              <a:xfrm>
                <a:off x="590" y="3269"/>
                <a:ext cx="275" cy="38"/>
                <a:chOff x="590" y="3269"/>
                <a:chExt cx="275" cy="38"/>
              </a:xfrm>
            </p:grpSpPr>
            <p:sp>
              <p:nvSpPr>
                <p:cNvPr id="6298" name="Freeform 204"/>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99" name="Freeform 205"/>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300" name="Rectangle 206"/>
                <p:cNvSpPr>
                  <a:spLocks noChangeArrowheads="1"/>
                </p:cNvSpPr>
                <p:nvPr/>
              </p:nvSpPr>
              <p:spPr bwMode="auto">
                <a:xfrm>
                  <a:off x="591" y="3296"/>
                  <a:ext cx="272"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6144" name="Group 207"/>
          <p:cNvGrpSpPr/>
          <p:nvPr/>
        </p:nvGrpSpPr>
        <p:grpSpPr bwMode="auto">
          <a:xfrm>
            <a:off x="1109748" y="5197017"/>
            <a:ext cx="508171" cy="514650"/>
            <a:chOff x="906" y="3365"/>
            <a:chExt cx="281" cy="265"/>
          </a:xfrm>
        </p:grpSpPr>
        <p:grpSp>
          <p:nvGrpSpPr>
            <p:cNvPr id="6145" name="Group 208"/>
            <p:cNvGrpSpPr/>
            <p:nvPr/>
          </p:nvGrpSpPr>
          <p:grpSpPr bwMode="auto">
            <a:xfrm>
              <a:off x="912" y="3369"/>
              <a:ext cx="275" cy="261"/>
              <a:chOff x="912" y="3369"/>
              <a:chExt cx="275" cy="261"/>
            </a:xfrm>
          </p:grpSpPr>
          <p:sp>
            <p:nvSpPr>
              <p:cNvPr id="6275" name="Freeform 209"/>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76" name="Freeform 210"/>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77" name="Freeform 211"/>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78" name="Freeform 212"/>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79" name="Rectangle 213"/>
              <p:cNvSpPr>
                <a:spLocks noChangeArrowheads="1"/>
              </p:cNvSpPr>
              <p:nvPr/>
            </p:nvSpPr>
            <p:spPr bwMode="auto">
              <a:xfrm>
                <a:off x="958" y="3387"/>
                <a:ext cx="184"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280" name="Rectangle 214"/>
              <p:cNvSpPr>
                <a:spLocks noChangeArrowheads="1"/>
              </p:cNvSpPr>
              <p:nvPr/>
            </p:nvSpPr>
            <p:spPr bwMode="auto">
              <a:xfrm>
                <a:off x="921" y="3528"/>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281" name="Rectangle 215"/>
              <p:cNvSpPr>
                <a:spLocks noChangeArrowheads="1"/>
              </p:cNvSpPr>
              <p:nvPr/>
            </p:nvSpPr>
            <p:spPr bwMode="auto">
              <a:xfrm>
                <a:off x="975" y="3403"/>
                <a:ext cx="150" cy="10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282" name="Line 216"/>
              <p:cNvSpPr>
                <a:spLocks noChangeShapeType="1"/>
              </p:cNvSpPr>
              <p:nvPr/>
            </p:nvSpPr>
            <p:spPr bwMode="auto">
              <a:xfrm flipH="1">
                <a:off x="1097" y="3551"/>
                <a:ext cx="62"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6148" name="Group 217"/>
              <p:cNvGrpSpPr/>
              <p:nvPr/>
            </p:nvGrpSpPr>
            <p:grpSpPr bwMode="auto">
              <a:xfrm>
                <a:off x="912" y="3592"/>
                <a:ext cx="275" cy="38"/>
                <a:chOff x="912" y="3592"/>
                <a:chExt cx="275" cy="38"/>
              </a:xfrm>
            </p:grpSpPr>
            <p:sp>
              <p:nvSpPr>
                <p:cNvPr id="6284" name="Freeform 218"/>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85" name="Freeform 219"/>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86" name="Rectangle 220"/>
                <p:cNvSpPr>
                  <a:spLocks noChangeArrowheads="1"/>
                </p:cNvSpPr>
                <p:nvPr/>
              </p:nvSpPr>
              <p:spPr bwMode="auto">
                <a:xfrm>
                  <a:off x="914" y="3619"/>
                  <a:ext cx="272"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6154" name="Group 221"/>
            <p:cNvGrpSpPr/>
            <p:nvPr/>
          </p:nvGrpSpPr>
          <p:grpSpPr bwMode="auto">
            <a:xfrm>
              <a:off x="906" y="3365"/>
              <a:ext cx="275" cy="261"/>
              <a:chOff x="906" y="3365"/>
              <a:chExt cx="275" cy="261"/>
            </a:xfrm>
          </p:grpSpPr>
          <p:sp>
            <p:nvSpPr>
              <p:cNvPr id="6263" name="Freeform 222"/>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64" name="Freeform 223"/>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65" name="Freeform 224"/>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66" name="Freeform 225"/>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67" name="Rectangle 226"/>
              <p:cNvSpPr>
                <a:spLocks noChangeArrowheads="1"/>
              </p:cNvSpPr>
              <p:nvPr/>
            </p:nvSpPr>
            <p:spPr bwMode="auto">
              <a:xfrm>
                <a:off x="951" y="3382"/>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6268" name="Rectangle 227"/>
              <p:cNvSpPr>
                <a:spLocks noChangeArrowheads="1"/>
              </p:cNvSpPr>
              <p:nvPr/>
            </p:nvSpPr>
            <p:spPr bwMode="auto">
              <a:xfrm>
                <a:off x="914" y="3524"/>
                <a:ext cx="258" cy="5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6269" name="Rectangle 228"/>
              <p:cNvSpPr>
                <a:spLocks noChangeArrowheads="1"/>
              </p:cNvSpPr>
              <p:nvPr/>
            </p:nvSpPr>
            <p:spPr bwMode="auto">
              <a:xfrm>
                <a:off x="968" y="3398"/>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6270" name="Line 229"/>
              <p:cNvSpPr>
                <a:spLocks noChangeShapeType="1"/>
              </p:cNvSpPr>
              <p:nvPr/>
            </p:nvSpPr>
            <p:spPr bwMode="auto">
              <a:xfrm flipH="1">
                <a:off x="1091" y="3546"/>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6155" name="Group 230"/>
              <p:cNvGrpSpPr/>
              <p:nvPr/>
            </p:nvGrpSpPr>
            <p:grpSpPr bwMode="auto">
              <a:xfrm>
                <a:off x="906" y="3587"/>
                <a:ext cx="275" cy="39"/>
                <a:chOff x="906" y="3587"/>
                <a:chExt cx="275" cy="39"/>
              </a:xfrm>
            </p:grpSpPr>
            <p:sp>
              <p:nvSpPr>
                <p:cNvPr id="6272" name="Freeform 231"/>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73" name="Freeform 232"/>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74" name="Rectangle 233"/>
                <p:cNvSpPr>
                  <a:spLocks noChangeArrowheads="1"/>
                </p:cNvSpPr>
                <p:nvPr/>
              </p:nvSpPr>
              <p:spPr bwMode="auto">
                <a:xfrm>
                  <a:off x="907" y="3614"/>
                  <a:ext cx="272" cy="12"/>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6156" name="Group 234"/>
          <p:cNvGrpSpPr/>
          <p:nvPr/>
        </p:nvGrpSpPr>
        <p:grpSpPr bwMode="auto">
          <a:xfrm>
            <a:off x="2596268" y="5316996"/>
            <a:ext cx="443265" cy="835123"/>
            <a:chOff x="1660" y="3427"/>
            <a:chExt cx="217" cy="339"/>
          </a:xfrm>
        </p:grpSpPr>
        <p:grpSp>
          <p:nvGrpSpPr>
            <p:cNvPr id="6165" name="Group 235"/>
            <p:cNvGrpSpPr/>
            <p:nvPr/>
          </p:nvGrpSpPr>
          <p:grpSpPr bwMode="auto">
            <a:xfrm>
              <a:off x="1665" y="3433"/>
              <a:ext cx="212" cy="333"/>
              <a:chOff x="1665" y="3433"/>
              <a:chExt cx="212" cy="333"/>
            </a:xfrm>
          </p:grpSpPr>
          <p:sp>
            <p:nvSpPr>
              <p:cNvPr id="6252" name="Freeform 236"/>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53" name="Freeform 237"/>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54" name="Freeform 238"/>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55" name="Freeform 239"/>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56" name="Rectangle 240"/>
              <p:cNvSpPr>
                <a:spLocks noChangeArrowheads="1"/>
              </p:cNvSpPr>
              <p:nvPr/>
            </p:nvSpPr>
            <p:spPr bwMode="auto">
              <a:xfrm>
                <a:off x="1665" y="3496"/>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257" name="Rectangle 241"/>
              <p:cNvSpPr>
                <a:spLocks noChangeArrowheads="1"/>
              </p:cNvSpPr>
              <p:nvPr/>
            </p:nvSpPr>
            <p:spPr bwMode="auto">
              <a:xfrm>
                <a:off x="1671" y="3509"/>
                <a:ext cx="65" cy="43"/>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258" name="Line 242"/>
              <p:cNvSpPr>
                <a:spLocks noChangeShapeType="1"/>
              </p:cNvSpPr>
              <p:nvPr/>
            </p:nvSpPr>
            <p:spPr bwMode="auto">
              <a:xfrm>
                <a:off x="1676" y="3534"/>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6259" name="Line 243"/>
              <p:cNvSpPr>
                <a:spLocks noChangeShapeType="1"/>
              </p:cNvSpPr>
              <p:nvPr/>
            </p:nvSpPr>
            <p:spPr bwMode="auto">
              <a:xfrm flipH="1">
                <a:off x="1665" y="3709"/>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6260" name="Line 244"/>
              <p:cNvSpPr>
                <a:spLocks noChangeShapeType="1"/>
              </p:cNvSpPr>
              <p:nvPr/>
            </p:nvSpPr>
            <p:spPr bwMode="auto">
              <a:xfrm flipH="1">
                <a:off x="1665" y="3596"/>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6166" name="Group 245"/>
            <p:cNvGrpSpPr/>
            <p:nvPr/>
          </p:nvGrpSpPr>
          <p:grpSpPr bwMode="auto">
            <a:xfrm>
              <a:off x="1660" y="3427"/>
              <a:ext cx="212" cy="333"/>
              <a:chOff x="1660" y="3427"/>
              <a:chExt cx="212" cy="333"/>
            </a:xfrm>
          </p:grpSpPr>
          <p:sp>
            <p:nvSpPr>
              <p:cNvPr id="6243" name="Freeform 246"/>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6244" name="Freeform 247"/>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6245" name="Freeform 248"/>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46" name="Freeform 249"/>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47" name="Rectangle 250"/>
              <p:cNvSpPr>
                <a:spLocks noChangeArrowheads="1"/>
              </p:cNvSpPr>
              <p:nvPr/>
            </p:nvSpPr>
            <p:spPr bwMode="auto">
              <a:xfrm>
                <a:off x="1660" y="3490"/>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6248" name="Rectangle 251"/>
              <p:cNvSpPr>
                <a:spLocks noChangeArrowheads="1"/>
              </p:cNvSpPr>
              <p:nvPr/>
            </p:nvSpPr>
            <p:spPr bwMode="auto">
              <a:xfrm>
                <a:off x="1665" y="3502"/>
                <a:ext cx="66"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6249" name="Line 252"/>
              <p:cNvSpPr>
                <a:spLocks noChangeShapeType="1"/>
              </p:cNvSpPr>
              <p:nvPr/>
            </p:nvSpPr>
            <p:spPr bwMode="auto">
              <a:xfrm>
                <a:off x="1676" y="3521"/>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6250" name="Line 253"/>
              <p:cNvSpPr>
                <a:spLocks noChangeShapeType="1"/>
              </p:cNvSpPr>
              <p:nvPr/>
            </p:nvSpPr>
            <p:spPr bwMode="auto">
              <a:xfrm flipH="1">
                <a:off x="1665" y="370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6251" name="Line 254"/>
              <p:cNvSpPr>
                <a:spLocks noChangeShapeType="1"/>
              </p:cNvSpPr>
              <p:nvPr/>
            </p:nvSpPr>
            <p:spPr bwMode="auto">
              <a:xfrm flipH="1">
                <a:off x="1665" y="3590"/>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6171" name="Rectangle 255"/>
          <p:cNvSpPr>
            <a:spLocks noChangeArrowheads="1"/>
          </p:cNvSpPr>
          <p:nvPr/>
        </p:nvSpPr>
        <p:spPr bwMode="auto">
          <a:xfrm>
            <a:off x="2363554" y="3777784"/>
            <a:ext cx="854869" cy="61568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6172" name="Rectangle 256"/>
          <p:cNvSpPr>
            <a:spLocks noChangeArrowheads="1"/>
          </p:cNvSpPr>
          <p:nvPr/>
        </p:nvSpPr>
        <p:spPr bwMode="auto">
          <a:xfrm>
            <a:off x="2463289" y="3916707"/>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校园网</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6173" name="Rectangle 257"/>
          <p:cNvSpPr>
            <a:spLocks noChangeArrowheads="1"/>
          </p:cNvSpPr>
          <p:nvPr/>
        </p:nvSpPr>
        <p:spPr bwMode="auto">
          <a:xfrm>
            <a:off x="3183595" y="5800073"/>
            <a:ext cx="1071752" cy="61726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6174" name="Rectangle 258"/>
          <p:cNvSpPr>
            <a:spLocks noChangeArrowheads="1"/>
          </p:cNvSpPr>
          <p:nvPr/>
        </p:nvSpPr>
        <p:spPr bwMode="auto">
          <a:xfrm>
            <a:off x="3504882" y="5916895"/>
            <a:ext cx="2051844" cy="615553"/>
          </a:xfrm>
          <a:prstGeom prst="rect">
            <a:avLst/>
          </a:prstGeom>
          <a:noFill/>
          <a:ln w="9525">
            <a:noFill/>
            <a:miter lim="800000"/>
          </a:ln>
        </p:spPr>
        <p:txBody>
          <a:bodyPr wrap="none" lIns="0" tIns="0" rIns="0" bIns="0">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校园网的高速缓存</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（代理服务器）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nvGrpSpPr>
          <p:cNvPr id="6167" name="Group 259"/>
          <p:cNvGrpSpPr/>
          <p:nvPr/>
        </p:nvGrpSpPr>
        <p:grpSpPr bwMode="auto">
          <a:xfrm>
            <a:off x="8048431" y="3195250"/>
            <a:ext cx="391024" cy="658310"/>
            <a:chOff x="4305" y="2335"/>
            <a:chExt cx="216" cy="339"/>
          </a:xfrm>
        </p:grpSpPr>
        <p:grpSp>
          <p:nvGrpSpPr>
            <p:cNvPr id="6168" name="Group 260"/>
            <p:cNvGrpSpPr/>
            <p:nvPr/>
          </p:nvGrpSpPr>
          <p:grpSpPr bwMode="auto">
            <a:xfrm>
              <a:off x="4310" y="2341"/>
              <a:ext cx="211" cy="333"/>
              <a:chOff x="4310" y="2341"/>
              <a:chExt cx="211" cy="333"/>
            </a:xfrm>
          </p:grpSpPr>
          <p:sp>
            <p:nvSpPr>
              <p:cNvPr id="6232" name="Freeform 261"/>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33" name="Freeform 262"/>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34" name="Freeform 263"/>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35" name="Freeform 264"/>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36" name="Rectangle 265"/>
              <p:cNvSpPr>
                <a:spLocks noChangeArrowheads="1"/>
              </p:cNvSpPr>
              <p:nvPr/>
            </p:nvSpPr>
            <p:spPr bwMode="auto">
              <a:xfrm>
                <a:off x="4310" y="2404"/>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237" name="Rectangle 266"/>
              <p:cNvSpPr>
                <a:spLocks noChangeArrowheads="1"/>
              </p:cNvSpPr>
              <p:nvPr/>
            </p:nvSpPr>
            <p:spPr bwMode="auto">
              <a:xfrm>
                <a:off x="4315" y="2416"/>
                <a:ext cx="65"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6238" name="Line 267"/>
              <p:cNvSpPr>
                <a:spLocks noChangeShapeType="1"/>
              </p:cNvSpPr>
              <p:nvPr/>
            </p:nvSpPr>
            <p:spPr bwMode="auto">
              <a:xfrm>
                <a:off x="4320" y="2441"/>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6239" name="Line 268"/>
              <p:cNvSpPr>
                <a:spLocks noChangeShapeType="1"/>
              </p:cNvSpPr>
              <p:nvPr/>
            </p:nvSpPr>
            <p:spPr bwMode="auto">
              <a:xfrm flipH="1">
                <a:off x="4310" y="2617"/>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6240" name="Line 269"/>
              <p:cNvSpPr>
                <a:spLocks noChangeShapeType="1"/>
              </p:cNvSpPr>
              <p:nvPr/>
            </p:nvSpPr>
            <p:spPr bwMode="auto">
              <a:xfrm flipH="1">
                <a:off x="4310" y="2504"/>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6169" name="Group 270"/>
            <p:cNvGrpSpPr/>
            <p:nvPr/>
          </p:nvGrpSpPr>
          <p:grpSpPr bwMode="auto">
            <a:xfrm>
              <a:off x="4305" y="2335"/>
              <a:ext cx="211" cy="332"/>
              <a:chOff x="4305" y="2335"/>
              <a:chExt cx="211" cy="332"/>
            </a:xfrm>
          </p:grpSpPr>
          <p:sp>
            <p:nvSpPr>
              <p:cNvPr id="6223" name="Freeform 271"/>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6224" name="Freeform 272"/>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6225" name="Freeform 273"/>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26" name="Freeform 274"/>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6227" name="Rectangle 275"/>
              <p:cNvSpPr>
                <a:spLocks noChangeArrowheads="1"/>
              </p:cNvSpPr>
              <p:nvPr/>
            </p:nvSpPr>
            <p:spPr bwMode="auto">
              <a:xfrm>
                <a:off x="4305" y="2398"/>
                <a:ext cx="116" cy="26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6228" name="Rectangle 276"/>
              <p:cNvSpPr>
                <a:spLocks noChangeArrowheads="1"/>
              </p:cNvSpPr>
              <p:nvPr/>
            </p:nvSpPr>
            <p:spPr bwMode="auto">
              <a:xfrm>
                <a:off x="4310" y="2410"/>
                <a:ext cx="65"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6229" name="Line 277"/>
              <p:cNvSpPr>
                <a:spLocks noChangeShapeType="1"/>
              </p:cNvSpPr>
              <p:nvPr/>
            </p:nvSpPr>
            <p:spPr bwMode="auto">
              <a:xfrm>
                <a:off x="4320" y="2429"/>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6230" name="Line 278"/>
              <p:cNvSpPr>
                <a:spLocks noChangeShapeType="1"/>
              </p:cNvSpPr>
              <p:nvPr/>
            </p:nvSpPr>
            <p:spPr bwMode="auto">
              <a:xfrm flipH="1">
                <a:off x="4310" y="2611"/>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6231" name="Line 279"/>
              <p:cNvSpPr>
                <a:spLocks noChangeShapeType="1"/>
              </p:cNvSpPr>
              <p:nvPr/>
            </p:nvSpPr>
            <p:spPr bwMode="auto">
              <a:xfrm flipH="1">
                <a:off x="4310" y="2498"/>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6176" name="Rectangle 280"/>
          <p:cNvSpPr>
            <a:spLocks noChangeArrowheads="1"/>
          </p:cNvSpPr>
          <p:nvPr/>
        </p:nvSpPr>
        <p:spPr bwMode="auto">
          <a:xfrm>
            <a:off x="6762962" y="3354697"/>
            <a:ext cx="1282402"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源点服务器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6177" name="Rectangle 281"/>
          <p:cNvSpPr>
            <a:spLocks noChangeArrowheads="1"/>
          </p:cNvSpPr>
          <p:nvPr/>
        </p:nvSpPr>
        <p:spPr bwMode="auto">
          <a:xfrm>
            <a:off x="4166694" y="4357159"/>
            <a:ext cx="815292" cy="38835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6178" name="Rectangle 282"/>
          <p:cNvSpPr>
            <a:spLocks noChangeArrowheads="1"/>
          </p:cNvSpPr>
          <p:nvPr/>
        </p:nvSpPr>
        <p:spPr bwMode="auto">
          <a:xfrm>
            <a:off x="4703362" y="4423463"/>
            <a:ext cx="767839"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2 Mb/s</a:t>
            </a:r>
            <a:endParaRPr kumimoji="1" lang="en-US" altLang="zh-CN" sz="2000" dirty="0">
              <a:solidFill>
                <a:srgbClr val="333399"/>
              </a:solidFill>
              <a:latin typeface="Arial" panose="020B0604020202020204" pitchFamily="34" charset="0"/>
              <a:ea typeface="黑体" panose="02010609060101010101" pitchFamily="2" charset="-122"/>
            </a:endParaRPr>
          </a:p>
        </p:txBody>
      </p:sp>
      <p:grpSp>
        <p:nvGrpSpPr>
          <p:cNvPr id="6170" name="Group 283"/>
          <p:cNvGrpSpPr/>
          <p:nvPr/>
        </p:nvGrpSpPr>
        <p:grpSpPr bwMode="auto">
          <a:xfrm>
            <a:off x="2855895" y="5800072"/>
            <a:ext cx="520837" cy="258904"/>
            <a:chOff x="1872" y="3676"/>
            <a:chExt cx="227" cy="136"/>
          </a:xfrm>
        </p:grpSpPr>
        <p:sp>
          <p:nvSpPr>
            <p:cNvPr id="6219" name="Line 284"/>
            <p:cNvSpPr>
              <a:spLocks noChangeShapeType="1"/>
            </p:cNvSpPr>
            <p:nvPr/>
          </p:nvSpPr>
          <p:spPr bwMode="auto">
            <a:xfrm>
              <a:off x="1919" y="3702"/>
              <a:ext cx="180" cy="110"/>
            </a:xfrm>
            <a:prstGeom prst="line">
              <a:avLst/>
            </a:prstGeom>
            <a:noFill/>
            <a:ln w="28575">
              <a:solidFill>
                <a:srgbClr val="333399"/>
              </a:solidFill>
              <a:round/>
            </a:ln>
          </p:spPr>
          <p:txBody>
            <a:bodyPr/>
            <a:lstStyle/>
            <a:p>
              <a:endParaRPr lang="zh-CN" altLang="en-US" dirty="0">
                <a:ea typeface="黑体" panose="02010609060101010101" pitchFamily="2" charset="-122"/>
              </a:endParaRPr>
            </a:p>
          </p:txBody>
        </p:sp>
        <p:sp>
          <p:nvSpPr>
            <p:cNvPr id="6220" name="Freeform 285"/>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a:solidFill>
                <a:srgbClr val="333399"/>
              </a:solidFill>
              <a:round/>
            </a:ln>
          </p:spPr>
          <p:txBody>
            <a:bodyPr/>
            <a:lstStyle/>
            <a:p>
              <a:endParaRPr lang="zh-CN" altLang="en-US" dirty="0">
                <a:ea typeface="黑体" panose="02010609060101010101" pitchFamily="2" charset="-122"/>
              </a:endParaRPr>
            </a:p>
          </p:txBody>
        </p:sp>
      </p:grpSp>
      <p:grpSp>
        <p:nvGrpSpPr>
          <p:cNvPr id="6175" name="Group 286"/>
          <p:cNvGrpSpPr/>
          <p:nvPr/>
        </p:nvGrpSpPr>
        <p:grpSpPr bwMode="auto">
          <a:xfrm>
            <a:off x="6053737" y="4551336"/>
            <a:ext cx="558831" cy="372569"/>
            <a:chOff x="3202" y="3033"/>
            <a:chExt cx="309" cy="192"/>
          </a:xfrm>
        </p:grpSpPr>
        <p:sp>
          <p:nvSpPr>
            <p:cNvPr id="6194" name="Oval 287"/>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endParaRPr lang="zh-CN" altLang="en-US" dirty="0">
                <a:ea typeface="黑体" panose="02010609060101010101" pitchFamily="2" charset="-122"/>
              </a:endParaRPr>
            </a:p>
          </p:txBody>
        </p:sp>
        <p:sp>
          <p:nvSpPr>
            <p:cNvPr id="6195" name="Rectangle 288"/>
            <p:cNvSpPr>
              <a:spLocks noChangeArrowheads="1"/>
            </p:cNvSpPr>
            <p:nvPr/>
          </p:nvSpPr>
          <p:spPr bwMode="auto">
            <a:xfrm>
              <a:off x="3202"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6196" name="Rectangle 289"/>
            <p:cNvSpPr>
              <a:spLocks noChangeArrowheads="1"/>
            </p:cNvSpPr>
            <p:nvPr/>
          </p:nvSpPr>
          <p:spPr bwMode="auto">
            <a:xfrm>
              <a:off x="3202"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6197" name="Oval 290"/>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endParaRPr lang="zh-CN" altLang="en-US" dirty="0">
                <a:ea typeface="黑体" panose="02010609060101010101" pitchFamily="2" charset="-122"/>
              </a:endParaRPr>
            </a:p>
          </p:txBody>
        </p:sp>
        <p:grpSp>
          <p:nvGrpSpPr>
            <p:cNvPr id="6179" name="Group 291"/>
            <p:cNvGrpSpPr/>
            <p:nvPr/>
          </p:nvGrpSpPr>
          <p:grpSpPr bwMode="auto">
            <a:xfrm>
              <a:off x="3249" y="3046"/>
              <a:ext cx="214" cy="86"/>
              <a:chOff x="3249" y="3046"/>
              <a:chExt cx="214" cy="86"/>
            </a:xfrm>
          </p:grpSpPr>
          <p:grpSp>
            <p:nvGrpSpPr>
              <p:cNvPr id="6180" name="Group 292"/>
              <p:cNvGrpSpPr/>
              <p:nvPr/>
            </p:nvGrpSpPr>
            <p:grpSpPr bwMode="auto">
              <a:xfrm>
                <a:off x="3249" y="3046"/>
                <a:ext cx="212" cy="84"/>
                <a:chOff x="3249" y="3046"/>
                <a:chExt cx="212" cy="84"/>
              </a:xfrm>
            </p:grpSpPr>
            <p:sp>
              <p:nvSpPr>
                <p:cNvPr id="6211" name="Freeform 293"/>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12" name="Freeform 294"/>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13" name="Freeform 295"/>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14" name="Freeform 296"/>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15" name="Freeform 297"/>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16" name="Freeform 298"/>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17" name="Freeform 299"/>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6218" name="Freeform 300"/>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grpSp>
          <p:grpSp>
            <p:nvGrpSpPr>
              <p:cNvPr id="6189" name="Group 301"/>
              <p:cNvGrpSpPr/>
              <p:nvPr/>
            </p:nvGrpSpPr>
            <p:grpSpPr bwMode="auto">
              <a:xfrm>
                <a:off x="3251" y="3048"/>
                <a:ext cx="212" cy="84"/>
                <a:chOff x="3251" y="3048"/>
                <a:chExt cx="212" cy="84"/>
              </a:xfrm>
            </p:grpSpPr>
            <p:sp>
              <p:nvSpPr>
                <p:cNvPr id="6203" name="Freeform 302"/>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204" name="Freeform 303"/>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205" name="Freeform 304"/>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206" name="Freeform 305"/>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207" name="Freeform 306"/>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208" name="Freeform 307"/>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209" name="Freeform 308"/>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6210" name="Freeform 309"/>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grpSp>
        </p:grpSp>
        <p:sp>
          <p:nvSpPr>
            <p:cNvPr id="6199" name="Line 310"/>
            <p:cNvSpPr>
              <a:spLocks noChangeShapeType="1"/>
            </p:cNvSpPr>
            <p:nvPr/>
          </p:nvSpPr>
          <p:spPr bwMode="auto">
            <a:xfrm>
              <a:off x="3202"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sp>
          <p:nvSpPr>
            <p:cNvPr id="6200" name="Line 311"/>
            <p:cNvSpPr>
              <a:spLocks noChangeShapeType="1"/>
            </p:cNvSpPr>
            <p:nvPr/>
          </p:nvSpPr>
          <p:spPr bwMode="auto">
            <a:xfrm>
              <a:off x="3510"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grpSp>
      <p:sp>
        <p:nvSpPr>
          <p:cNvPr id="6181" name="Rectangle 312"/>
          <p:cNvSpPr>
            <a:spLocks noChangeArrowheads="1"/>
          </p:cNvSpPr>
          <p:nvPr/>
        </p:nvSpPr>
        <p:spPr bwMode="auto">
          <a:xfrm>
            <a:off x="6623650" y="4129829"/>
            <a:ext cx="853286" cy="38835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6182" name="Rectangle 313"/>
          <p:cNvSpPr>
            <a:spLocks noChangeArrowheads="1"/>
          </p:cNvSpPr>
          <p:nvPr/>
        </p:nvSpPr>
        <p:spPr bwMode="auto">
          <a:xfrm>
            <a:off x="6929187" y="4556072"/>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因特网</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6183" name="Rectangle 314"/>
          <p:cNvSpPr>
            <a:spLocks noChangeArrowheads="1"/>
          </p:cNvSpPr>
          <p:nvPr/>
        </p:nvSpPr>
        <p:spPr bwMode="auto">
          <a:xfrm>
            <a:off x="3675936" y="4216656"/>
            <a:ext cx="383108" cy="36467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6184" name="Rectangle 315"/>
          <p:cNvSpPr>
            <a:spLocks noChangeArrowheads="1"/>
          </p:cNvSpPr>
          <p:nvPr/>
        </p:nvSpPr>
        <p:spPr bwMode="auto">
          <a:xfrm>
            <a:off x="2855895" y="4920748"/>
            <a:ext cx="416353" cy="363097"/>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6185" name="Rectangle 316"/>
          <p:cNvSpPr>
            <a:spLocks noChangeArrowheads="1"/>
          </p:cNvSpPr>
          <p:nvPr/>
        </p:nvSpPr>
        <p:spPr bwMode="auto">
          <a:xfrm>
            <a:off x="1703405" y="4568702"/>
            <a:ext cx="417936" cy="363097"/>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6186" name="Rectangle 317"/>
          <p:cNvSpPr>
            <a:spLocks noChangeArrowheads="1"/>
          </p:cNvSpPr>
          <p:nvPr/>
        </p:nvSpPr>
        <p:spPr bwMode="auto">
          <a:xfrm>
            <a:off x="425852" y="4230864"/>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浏览器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6187" name="Rectangle 318"/>
          <p:cNvSpPr>
            <a:spLocks noChangeArrowheads="1"/>
          </p:cNvSpPr>
          <p:nvPr/>
        </p:nvSpPr>
        <p:spPr bwMode="auto">
          <a:xfrm>
            <a:off x="3721846" y="4245072"/>
            <a:ext cx="280526"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1</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6188" name="Rectangle 319"/>
          <p:cNvSpPr>
            <a:spLocks noChangeArrowheads="1"/>
          </p:cNvSpPr>
          <p:nvPr/>
        </p:nvSpPr>
        <p:spPr bwMode="auto">
          <a:xfrm>
            <a:off x="5879598" y="4270331"/>
            <a:ext cx="280526"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649536" name="Freeform 320"/>
          <p:cNvSpPr/>
          <p:nvPr/>
        </p:nvSpPr>
        <p:spPr bwMode="auto">
          <a:xfrm>
            <a:off x="1690740" y="4532393"/>
            <a:ext cx="911860" cy="1018248"/>
          </a:xfrm>
          <a:custGeom>
            <a:avLst/>
            <a:gdLst>
              <a:gd name="T0" fmla="*/ 0 w 504"/>
              <a:gd name="T1" fmla="*/ 0 h 524"/>
              <a:gd name="T2" fmla="*/ 504 w 504"/>
              <a:gd name="T3" fmla="*/ 524 h 524"/>
              <a:gd name="T4" fmla="*/ 0 60000 65536"/>
              <a:gd name="T5" fmla="*/ 0 60000 65536"/>
              <a:gd name="T6" fmla="*/ 0 w 504"/>
              <a:gd name="T7" fmla="*/ 0 h 524"/>
              <a:gd name="T8" fmla="*/ 504 w 504"/>
              <a:gd name="T9" fmla="*/ 524 h 524"/>
            </a:gdLst>
            <a:ahLst/>
            <a:cxnLst>
              <a:cxn ang="T4">
                <a:pos x="T0" y="T1"/>
              </a:cxn>
              <a:cxn ang="T5">
                <a:pos x="T2" y="T3"/>
              </a:cxn>
            </a:cxnLst>
            <a:rect l="T6" t="T7" r="T8" b="T9"/>
            <a:pathLst>
              <a:path w="504" h="524">
                <a:moveTo>
                  <a:pt x="0" y="0"/>
                </a:moveTo>
                <a:cubicBezTo>
                  <a:pt x="84" y="87"/>
                  <a:pt x="399" y="415"/>
                  <a:pt x="504" y="524"/>
                </a:cubicBezTo>
              </a:path>
            </a:pathLst>
          </a:custGeom>
          <a:noFill/>
          <a:ln w="38100">
            <a:solidFill>
              <a:schemeClr val="hlink"/>
            </a:solidFill>
            <a:round/>
            <a:headEnd type="triangle" w="med" len="med"/>
            <a:tailEnd type="none" w="med" len="lg"/>
          </a:ln>
        </p:spPr>
        <p:txBody>
          <a:bodyPr lIns="91074" tIns="45537" rIns="91074" bIns="45537"/>
          <a:lstStyle/>
          <a:p>
            <a:endParaRPr lang="zh-CN" altLang="en-US" dirty="0">
              <a:ea typeface="黑体" panose="02010609060101010101" pitchFamily="2" charset="-122"/>
            </a:endParaRPr>
          </a:p>
        </p:txBody>
      </p:sp>
      <p:sp>
        <p:nvSpPr>
          <p:cNvPr id="649537" name="Freeform 321"/>
          <p:cNvSpPr/>
          <p:nvPr/>
        </p:nvSpPr>
        <p:spPr bwMode="auto">
          <a:xfrm>
            <a:off x="987848" y="4886017"/>
            <a:ext cx="1659079" cy="866695"/>
          </a:xfrm>
          <a:custGeom>
            <a:avLst/>
            <a:gdLst>
              <a:gd name="T0" fmla="*/ 0 w 917"/>
              <a:gd name="T1" fmla="*/ 0 h 446"/>
              <a:gd name="T2" fmla="*/ 917 w 917"/>
              <a:gd name="T3" fmla="*/ 446 h 446"/>
              <a:gd name="T4" fmla="*/ 0 60000 65536"/>
              <a:gd name="T5" fmla="*/ 0 60000 65536"/>
              <a:gd name="T6" fmla="*/ 0 w 917"/>
              <a:gd name="T7" fmla="*/ 0 h 446"/>
              <a:gd name="T8" fmla="*/ 917 w 917"/>
              <a:gd name="T9" fmla="*/ 446 h 446"/>
            </a:gdLst>
            <a:ahLst/>
            <a:cxnLst>
              <a:cxn ang="T4">
                <a:pos x="T0" y="T1"/>
              </a:cxn>
              <a:cxn ang="T5">
                <a:pos x="T2" y="T3"/>
              </a:cxn>
            </a:cxnLst>
            <a:rect l="T6" t="T7" r="T8" b="T9"/>
            <a:pathLst>
              <a:path w="917" h="446">
                <a:moveTo>
                  <a:pt x="0" y="0"/>
                </a:moveTo>
                <a:cubicBezTo>
                  <a:pt x="153" y="74"/>
                  <a:pt x="726" y="353"/>
                  <a:pt x="917" y="446"/>
                </a:cubicBezTo>
              </a:path>
            </a:pathLst>
          </a:custGeom>
          <a:noFill/>
          <a:ln w="38100">
            <a:solidFill>
              <a:schemeClr val="hlink"/>
            </a:solidFill>
            <a:round/>
            <a:headEnd type="triangle" w="med" len="med"/>
            <a:tailEnd type="none" w="med" len="lg"/>
          </a:ln>
        </p:spPr>
        <p:txBody>
          <a:bodyPr lIns="91074" tIns="45537" rIns="91074" bIns="45537"/>
          <a:lstStyle/>
          <a:p>
            <a:endParaRPr lang="zh-CN" altLang="en-US" dirty="0">
              <a:ea typeface="黑体" panose="02010609060101010101" pitchFamily="2" charset="-122"/>
            </a:endParaRPr>
          </a:p>
        </p:txBody>
      </p:sp>
      <p:sp>
        <p:nvSpPr>
          <p:cNvPr id="649538" name="Freeform 322"/>
          <p:cNvSpPr/>
          <p:nvPr/>
        </p:nvSpPr>
        <p:spPr bwMode="auto">
          <a:xfrm>
            <a:off x="1549846" y="5534854"/>
            <a:ext cx="1063837" cy="364676"/>
          </a:xfrm>
          <a:custGeom>
            <a:avLst/>
            <a:gdLst>
              <a:gd name="T0" fmla="*/ 0 w 588"/>
              <a:gd name="T1" fmla="*/ 0 h 188"/>
              <a:gd name="T2" fmla="*/ 588 w 588"/>
              <a:gd name="T3" fmla="*/ 188 h 188"/>
              <a:gd name="T4" fmla="*/ 0 60000 65536"/>
              <a:gd name="T5" fmla="*/ 0 60000 65536"/>
              <a:gd name="T6" fmla="*/ 0 w 588"/>
              <a:gd name="T7" fmla="*/ 0 h 188"/>
              <a:gd name="T8" fmla="*/ 588 w 588"/>
              <a:gd name="T9" fmla="*/ 188 h 188"/>
            </a:gdLst>
            <a:ahLst/>
            <a:cxnLst>
              <a:cxn ang="T4">
                <a:pos x="T0" y="T1"/>
              </a:cxn>
              <a:cxn ang="T5">
                <a:pos x="T2" y="T3"/>
              </a:cxn>
            </a:cxnLst>
            <a:rect l="T6" t="T7" r="T8" b="T9"/>
            <a:pathLst>
              <a:path w="588" h="188">
                <a:moveTo>
                  <a:pt x="0" y="0"/>
                </a:moveTo>
                <a:cubicBezTo>
                  <a:pt x="98" y="31"/>
                  <a:pt x="466" y="149"/>
                  <a:pt x="588" y="188"/>
                </a:cubicBezTo>
              </a:path>
            </a:pathLst>
          </a:custGeom>
          <a:noFill/>
          <a:ln w="38100">
            <a:solidFill>
              <a:schemeClr val="hlink"/>
            </a:solidFill>
            <a:round/>
            <a:headEnd type="triangle" w="med" len="med"/>
            <a:tailEnd type="none" w="med" len="lg"/>
          </a:ln>
        </p:spPr>
        <p:txBody>
          <a:bodyPr lIns="91074" tIns="45537" rIns="91074" bIns="45537"/>
          <a:lstStyle/>
          <a:p>
            <a:endParaRPr lang="zh-CN" altLang="en-US" dirty="0">
              <a:ea typeface="黑体" panose="02010609060101010101" pitchFamily="2" charset="-122"/>
            </a:endParaRPr>
          </a:p>
        </p:txBody>
      </p:sp>
      <p:sp>
        <p:nvSpPr>
          <p:cNvPr id="649539" name="Freeform 323"/>
          <p:cNvSpPr/>
          <p:nvPr/>
        </p:nvSpPr>
        <p:spPr bwMode="auto">
          <a:xfrm>
            <a:off x="1560927" y="3651489"/>
            <a:ext cx="1122412" cy="1766543"/>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a:solidFill>
              <a:schemeClr val="hlink"/>
            </a:solidFill>
            <a:round/>
            <a:headEnd type="triangle" w="med" len="med"/>
            <a:tailEnd type="none" w="med" len="lg"/>
          </a:ln>
        </p:spPr>
        <p:txBody>
          <a:bodyPr lIns="91074" tIns="45537" rIns="91074" bIns="45537"/>
          <a:lstStyle/>
          <a:p>
            <a:endParaRPr lang="zh-CN" altLang="en-US" dirty="0">
              <a:ea typeface="黑体" panose="02010609060101010101" pitchFamily="2" charset="-122"/>
            </a:endParaRPr>
          </a:p>
        </p:txBody>
      </p:sp>
      <p:sp>
        <p:nvSpPr>
          <p:cNvPr id="6193" name="Text Box 324"/>
          <p:cNvSpPr txBox="1">
            <a:spLocks noChangeArrowheads="1"/>
          </p:cNvSpPr>
          <p:nvPr/>
        </p:nvSpPr>
        <p:spPr bwMode="auto">
          <a:xfrm>
            <a:off x="467012" y="1537635"/>
            <a:ext cx="8205156" cy="953738"/>
          </a:xfrm>
          <a:prstGeom prst="rect">
            <a:avLst/>
          </a:prstGeom>
          <a:noFill/>
          <a:ln w="9525">
            <a:noFill/>
            <a:miter lim="800000"/>
          </a:ln>
        </p:spPr>
        <p:txBody>
          <a:bodyPr lIns="91074" tIns="45537" rIns="91074" bIns="45537">
            <a:spAutoFit/>
          </a:bodyPr>
          <a:lstStyle/>
          <a:p>
            <a:r>
              <a:rPr lang="en-US" altLang="zh-CN" sz="2800" dirty="0">
                <a:solidFill>
                  <a:srgbClr val="333399"/>
                </a:solidFill>
                <a:latin typeface="Arial" panose="020B0604020202020204" pitchFamily="34" charset="0"/>
                <a:ea typeface="黑体" panose="02010609060101010101" pitchFamily="2" charset="-122"/>
              </a:rPr>
              <a:t>(2) </a:t>
            </a:r>
            <a:r>
              <a:rPr lang="zh-CN" altLang="en-US" sz="2800" dirty="0">
                <a:solidFill>
                  <a:srgbClr val="333399"/>
                </a:solidFill>
                <a:latin typeface="Arial" panose="020B0604020202020204" pitchFamily="34" charset="0"/>
                <a:ea typeface="黑体" panose="02010609060101010101" pitchFamily="2" charset="-122"/>
              </a:rPr>
              <a:t>若高速缓存已经存放了所请求的对象，则将此对象放入 </a:t>
            </a:r>
            <a:r>
              <a:rPr lang="en-US" altLang="zh-CN" sz="2800" dirty="0">
                <a:solidFill>
                  <a:srgbClr val="333399"/>
                </a:solidFill>
                <a:latin typeface="Arial" panose="020B0604020202020204" pitchFamily="34" charset="0"/>
                <a:ea typeface="黑体" panose="02010609060101010101" pitchFamily="2" charset="-122"/>
              </a:rPr>
              <a:t>HTTP </a:t>
            </a:r>
            <a:r>
              <a:rPr lang="zh-CN" altLang="en-US" sz="2800" dirty="0">
                <a:solidFill>
                  <a:srgbClr val="333399"/>
                </a:solidFill>
                <a:latin typeface="Arial" panose="020B0604020202020204" pitchFamily="34" charset="0"/>
                <a:ea typeface="黑体" panose="02010609060101010101" pitchFamily="2" charset="-122"/>
              </a:rPr>
              <a:t>响应报文中返回给浏览器。</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325" name="灯片编号占位符 324"/>
          <p:cNvSpPr>
            <a:spLocks noGrp="1"/>
          </p:cNvSpPr>
          <p:nvPr>
            <p:ph type="sldNum" sz="quarter" idx="12"/>
          </p:nvPr>
        </p:nvSpPr>
        <p:spPr/>
        <p:txBody>
          <a:bodyPr/>
          <a:lstStyle/>
          <a:p>
            <a:fld id="{B6F15528-21DE-4FAA-801E-634DDDAF4B2B}" type="slidenum">
              <a:rPr lang="en-US" smtClean="0"/>
            </a:fld>
            <a:endParaRPr lang="en-US"/>
          </a:p>
        </p:txBody>
      </p:sp>
      <p:sp>
        <p:nvSpPr>
          <p:cNvPr id="326" name="页脚占位符 325"/>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9539"/>
                                        </p:tgtEl>
                                        <p:attrNameLst>
                                          <p:attrName>style.visibility</p:attrName>
                                        </p:attrNameLst>
                                      </p:cBhvr>
                                      <p:to>
                                        <p:strVal val="visible"/>
                                      </p:to>
                                    </p:set>
                                    <p:animEffect transition="in" filter="wipe(down)">
                                      <p:cBhvr>
                                        <p:cTn id="7" dur="500"/>
                                        <p:tgtEl>
                                          <p:spTgt spid="649539"/>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49536"/>
                                        </p:tgtEl>
                                        <p:attrNameLst>
                                          <p:attrName>style.visibility</p:attrName>
                                        </p:attrNameLst>
                                      </p:cBhvr>
                                      <p:to>
                                        <p:strVal val="visible"/>
                                      </p:to>
                                    </p:set>
                                    <p:animEffect transition="in" filter="wipe(down)">
                                      <p:cBhvr>
                                        <p:cTn id="11" dur="500"/>
                                        <p:tgtEl>
                                          <p:spTgt spid="649536"/>
                                        </p:tgtEl>
                                      </p:cBhvr>
                                    </p:animEffect>
                                  </p:childTnLst>
                                </p:cTn>
                              </p:par>
                            </p:childTnLst>
                          </p:cTn>
                        </p:par>
                        <p:par>
                          <p:cTn id="12" fill="hold">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649537"/>
                                        </p:tgtEl>
                                        <p:attrNameLst>
                                          <p:attrName>style.visibility</p:attrName>
                                        </p:attrNameLst>
                                      </p:cBhvr>
                                      <p:to>
                                        <p:strVal val="visible"/>
                                      </p:to>
                                    </p:set>
                                    <p:animEffect transition="in" filter="wipe(right)">
                                      <p:cBhvr>
                                        <p:cTn id="15" dur="500"/>
                                        <p:tgtEl>
                                          <p:spTgt spid="649537"/>
                                        </p:tgtEl>
                                      </p:cBhvr>
                                    </p:animEffect>
                                  </p:childTnLst>
                                </p:cTn>
                              </p:par>
                            </p:childTnLst>
                          </p:cTn>
                        </p:par>
                        <p:par>
                          <p:cTn id="16" fill="hold">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649538"/>
                                        </p:tgtEl>
                                        <p:attrNameLst>
                                          <p:attrName>style.visibility</p:attrName>
                                        </p:attrNameLst>
                                      </p:cBhvr>
                                      <p:to>
                                        <p:strVal val="visible"/>
                                      </p:to>
                                    </p:set>
                                    <p:animEffect transition="in" filter="wipe(right)">
                                      <p:cBhvr>
                                        <p:cTn id="19" dur="500"/>
                                        <p:tgtEl>
                                          <p:spTgt spid="649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536" grpId="0" animBg="1"/>
      <p:bldP spid="649537" grpId="0" animBg="1"/>
      <p:bldP spid="649538" grpId="0" animBg="1"/>
      <p:bldP spid="64953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753551" y="500442"/>
            <a:ext cx="7771391" cy="618843"/>
          </a:xfrm>
        </p:spPr>
        <p:txBody>
          <a:bodyPr>
            <a:normAutofit fontScale="90000"/>
          </a:bodyPr>
          <a:lstStyle/>
          <a:p>
            <a:pPr algn="ctr" eaLnBrk="1" hangingPunct="1"/>
            <a:r>
              <a:rPr lang="zh-CN" altLang="en-US" dirty="0" smtClean="0">
                <a:latin typeface="黑体" panose="02010609060101010101" pitchFamily="2" charset="-122"/>
                <a:ea typeface="黑体" panose="02010609060101010101" pitchFamily="2" charset="-122"/>
              </a:rPr>
              <a:t>使用高速缓存的情况</a:t>
            </a:r>
            <a:endParaRPr lang="zh-CN" altLang="en-US" dirty="0" smtClean="0">
              <a:latin typeface="黑体" panose="02010609060101010101" pitchFamily="2" charset="-122"/>
              <a:ea typeface="黑体" panose="02010609060101010101" pitchFamily="2" charset="-122"/>
            </a:endParaRPr>
          </a:p>
        </p:txBody>
      </p:sp>
      <p:grpSp>
        <p:nvGrpSpPr>
          <p:cNvPr id="2" name="Group 3"/>
          <p:cNvGrpSpPr/>
          <p:nvPr/>
        </p:nvGrpSpPr>
        <p:grpSpPr bwMode="auto">
          <a:xfrm>
            <a:off x="250128" y="3474677"/>
            <a:ext cx="3444804" cy="2555883"/>
            <a:chOff x="912" y="768"/>
            <a:chExt cx="2400" cy="1584"/>
          </a:xfrm>
        </p:grpSpPr>
        <p:sp>
          <p:nvSpPr>
            <p:cNvPr id="7471" name="Oval 4"/>
            <p:cNvSpPr>
              <a:spLocks noChangeArrowheads="1"/>
            </p:cNvSpPr>
            <p:nvPr/>
          </p:nvSpPr>
          <p:spPr bwMode="auto">
            <a:xfrm>
              <a:off x="1751" y="799"/>
              <a:ext cx="1026" cy="628"/>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7472" name="Oval 5"/>
            <p:cNvSpPr>
              <a:spLocks noChangeArrowheads="1"/>
            </p:cNvSpPr>
            <p:nvPr/>
          </p:nvSpPr>
          <p:spPr bwMode="auto">
            <a:xfrm>
              <a:off x="1172" y="972"/>
              <a:ext cx="781" cy="627"/>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7473" name="Oval 6"/>
            <p:cNvSpPr>
              <a:spLocks noChangeArrowheads="1"/>
            </p:cNvSpPr>
            <p:nvPr/>
          </p:nvSpPr>
          <p:spPr bwMode="auto">
            <a:xfrm>
              <a:off x="926" y="1364"/>
              <a:ext cx="521" cy="502"/>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7474" name="Oval 7"/>
            <p:cNvSpPr>
              <a:spLocks noChangeArrowheads="1"/>
            </p:cNvSpPr>
            <p:nvPr/>
          </p:nvSpPr>
          <p:spPr bwMode="auto">
            <a:xfrm>
              <a:off x="1085" y="1599"/>
              <a:ext cx="796" cy="54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7475" name="Oval 8"/>
            <p:cNvSpPr>
              <a:spLocks noChangeArrowheads="1"/>
            </p:cNvSpPr>
            <p:nvPr/>
          </p:nvSpPr>
          <p:spPr bwMode="auto">
            <a:xfrm>
              <a:off x="1664" y="1693"/>
              <a:ext cx="1200" cy="65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7476" name="Oval 9"/>
            <p:cNvSpPr>
              <a:spLocks noChangeArrowheads="1"/>
            </p:cNvSpPr>
            <p:nvPr/>
          </p:nvSpPr>
          <p:spPr bwMode="auto">
            <a:xfrm>
              <a:off x="2445" y="988"/>
              <a:ext cx="751"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7477" name="Oval 10"/>
            <p:cNvSpPr>
              <a:spLocks noChangeArrowheads="1"/>
            </p:cNvSpPr>
            <p:nvPr/>
          </p:nvSpPr>
          <p:spPr bwMode="auto">
            <a:xfrm>
              <a:off x="2560" y="1317"/>
              <a:ext cx="752"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7478" name="Oval 11"/>
            <p:cNvSpPr>
              <a:spLocks noChangeArrowheads="1"/>
            </p:cNvSpPr>
            <p:nvPr/>
          </p:nvSpPr>
          <p:spPr bwMode="auto">
            <a:xfrm>
              <a:off x="2488" y="1427"/>
              <a:ext cx="752"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7479" name="Oval 12"/>
            <p:cNvSpPr>
              <a:spLocks noChangeArrowheads="1"/>
            </p:cNvSpPr>
            <p:nvPr/>
          </p:nvSpPr>
          <p:spPr bwMode="auto">
            <a:xfrm>
              <a:off x="1360" y="1176"/>
              <a:ext cx="1547"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grpSp>
          <p:nvGrpSpPr>
            <p:cNvPr id="3" name="Group 13"/>
            <p:cNvGrpSpPr/>
            <p:nvPr/>
          </p:nvGrpSpPr>
          <p:grpSpPr bwMode="auto">
            <a:xfrm>
              <a:off x="912" y="768"/>
              <a:ext cx="2386" cy="1553"/>
              <a:chOff x="912" y="768"/>
              <a:chExt cx="2386" cy="1553"/>
            </a:xfrm>
          </p:grpSpPr>
          <p:sp>
            <p:nvSpPr>
              <p:cNvPr id="7481" name="Oval 14"/>
              <p:cNvSpPr>
                <a:spLocks noChangeArrowheads="1"/>
              </p:cNvSpPr>
              <p:nvPr/>
            </p:nvSpPr>
            <p:spPr bwMode="auto">
              <a:xfrm>
                <a:off x="1736" y="768"/>
                <a:ext cx="1027"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7482" name="Oval 15"/>
              <p:cNvSpPr>
                <a:spLocks noChangeArrowheads="1"/>
              </p:cNvSpPr>
              <p:nvPr/>
            </p:nvSpPr>
            <p:spPr bwMode="auto">
              <a:xfrm>
                <a:off x="1158" y="941"/>
                <a:ext cx="781"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7483" name="Oval 16"/>
              <p:cNvSpPr>
                <a:spLocks noChangeArrowheads="1"/>
              </p:cNvSpPr>
              <p:nvPr/>
            </p:nvSpPr>
            <p:spPr bwMode="auto">
              <a:xfrm>
                <a:off x="912" y="1333"/>
                <a:ext cx="520" cy="501"/>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7484" name="Oval 17"/>
              <p:cNvSpPr>
                <a:spLocks noChangeArrowheads="1"/>
              </p:cNvSpPr>
              <p:nvPr/>
            </p:nvSpPr>
            <p:spPr bwMode="auto">
              <a:xfrm>
                <a:off x="1071" y="1568"/>
                <a:ext cx="795" cy="54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7485" name="Oval 18"/>
              <p:cNvSpPr>
                <a:spLocks noChangeArrowheads="1"/>
              </p:cNvSpPr>
              <p:nvPr/>
            </p:nvSpPr>
            <p:spPr bwMode="auto">
              <a:xfrm>
                <a:off x="1649" y="1662"/>
                <a:ext cx="1200" cy="65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7486" name="Oval 19"/>
              <p:cNvSpPr>
                <a:spLocks noChangeArrowheads="1"/>
              </p:cNvSpPr>
              <p:nvPr/>
            </p:nvSpPr>
            <p:spPr bwMode="auto">
              <a:xfrm>
                <a:off x="2430" y="95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7487" name="Oval 20"/>
              <p:cNvSpPr>
                <a:spLocks noChangeArrowheads="1"/>
              </p:cNvSpPr>
              <p:nvPr/>
            </p:nvSpPr>
            <p:spPr bwMode="auto">
              <a:xfrm>
                <a:off x="2546" y="128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7488" name="Oval 21"/>
              <p:cNvSpPr>
                <a:spLocks noChangeArrowheads="1"/>
              </p:cNvSpPr>
              <p:nvPr/>
            </p:nvSpPr>
            <p:spPr bwMode="auto">
              <a:xfrm>
                <a:off x="2473" y="1395"/>
                <a:ext cx="752"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7489" name="Oval 22"/>
              <p:cNvSpPr>
                <a:spLocks noChangeArrowheads="1"/>
              </p:cNvSpPr>
              <p:nvPr/>
            </p:nvSpPr>
            <p:spPr bwMode="auto">
              <a:xfrm>
                <a:off x="1346" y="1144"/>
                <a:ext cx="1547"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grpSp>
      </p:grpSp>
      <p:graphicFrame>
        <p:nvGraphicFramePr>
          <p:cNvPr id="7170" name="Object 23"/>
          <p:cNvGraphicFramePr>
            <a:graphicFrameLocks noChangeAspect="1"/>
          </p:cNvGraphicFramePr>
          <p:nvPr/>
        </p:nvGraphicFramePr>
        <p:xfrm>
          <a:off x="6523916" y="4194555"/>
          <a:ext cx="1765145" cy="1142965"/>
        </p:xfrm>
        <a:graphic>
          <a:graphicData uri="http://schemas.openxmlformats.org/presentationml/2006/ole">
            <mc:AlternateContent xmlns:mc="http://schemas.openxmlformats.org/markup-compatibility/2006">
              <mc:Choice xmlns:v="urn:schemas-microsoft-com:vml" Requires="v">
                <p:oleObj spid="_x0000_s228364" name="VISIO" r:id="rId1" imgW="3514725" imgH="2009775" progId="Visio.Drawing.11">
                  <p:embed/>
                </p:oleObj>
              </mc:Choice>
              <mc:Fallback>
                <p:oleObj name="VISIO" r:id="rId1" imgW="3514725" imgH="2009775" progId="Visio.Drawing.11">
                  <p:embed/>
                  <p:pic>
                    <p:nvPicPr>
                      <p:cNvPr id="0" name="Objec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916" y="4194555"/>
                        <a:ext cx="1765145" cy="114296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173" name="Line 24"/>
          <p:cNvSpPr>
            <a:spLocks noChangeShapeType="1"/>
          </p:cNvSpPr>
          <p:nvPr/>
        </p:nvSpPr>
        <p:spPr bwMode="auto">
          <a:xfrm>
            <a:off x="3725012" y="4753408"/>
            <a:ext cx="2517114" cy="0"/>
          </a:xfrm>
          <a:prstGeom prst="line">
            <a:avLst/>
          </a:prstGeom>
          <a:noFill/>
          <a:ln w="3810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7174" name="Line 25"/>
          <p:cNvSpPr>
            <a:spLocks noChangeShapeType="1"/>
          </p:cNvSpPr>
          <p:nvPr/>
        </p:nvSpPr>
        <p:spPr bwMode="auto">
          <a:xfrm>
            <a:off x="7616249" y="5260164"/>
            <a:ext cx="647483" cy="53990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7175" name="Line 26"/>
          <p:cNvSpPr>
            <a:spLocks noChangeShapeType="1"/>
          </p:cNvSpPr>
          <p:nvPr/>
        </p:nvSpPr>
        <p:spPr bwMode="auto">
          <a:xfrm>
            <a:off x="7989857" y="4982316"/>
            <a:ext cx="519254" cy="115244"/>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7176" name="Line 27"/>
          <p:cNvSpPr>
            <a:spLocks noChangeShapeType="1"/>
          </p:cNvSpPr>
          <p:nvPr/>
        </p:nvSpPr>
        <p:spPr bwMode="auto">
          <a:xfrm flipV="1">
            <a:off x="8018353" y="4305063"/>
            <a:ext cx="490758" cy="15313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7177" name="Line 28"/>
          <p:cNvSpPr>
            <a:spLocks noChangeShapeType="1"/>
          </p:cNvSpPr>
          <p:nvPr/>
        </p:nvSpPr>
        <p:spPr bwMode="auto">
          <a:xfrm flipV="1">
            <a:off x="7586168" y="3689377"/>
            <a:ext cx="677563" cy="59200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4" name="Group 29"/>
          <p:cNvGrpSpPr/>
          <p:nvPr/>
        </p:nvGrpSpPr>
        <p:grpSpPr bwMode="auto">
          <a:xfrm>
            <a:off x="8376131" y="3962488"/>
            <a:ext cx="392606" cy="658310"/>
            <a:chOff x="4486" y="2730"/>
            <a:chExt cx="217" cy="339"/>
          </a:xfrm>
        </p:grpSpPr>
        <p:grpSp>
          <p:nvGrpSpPr>
            <p:cNvPr id="5" name="Group 30"/>
            <p:cNvGrpSpPr/>
            <p:nvPr/>
          </p:nvGrpSpPr>
          <p:grpSpPr bwMode="auto">
            <a:xfrm>
              <a:off x="4491" y="2736"/>
              <a:ext cx="212" cy="333"/>
              <a:chOff x="4491" y="2736"/>
              <a:chExt cx="212" cy="333"/>
            </a:xfrm>
          </p:grpSpPr>
          <p:sp>
            <p:nvSpPr>
              <p:cNvPr id="7462" name="Freeform 31"/>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63" name="Freeform 32"/>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64" name="Freeform 33"/>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65" name="Freeform 34"/>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66" name="Rectangle 35"/>
              <p:cNvSpPr>
                <a:spLocks noChangeArrowheads="1"/>
              </p:cNvSpPr>
              <p:nvPr/>
            </p:nvSpPr>
            <p:spPr bwMode="auto">
              <a:xfrm>
                <a:off x="4491" y="2799"/>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467" name="Rectangle 36"/>
              <p:cNvSpPr>
                <a:spLocks noChangeArrowheads="1"/>
              </p:cNvSpPr>
              <p:nvPr/>
            </p:nvSpPr>
            <p:spPr bwMode="auto">
              <a:xfrm>
                <a:off x="4496" y="2812"/>
                <a:ext cx="66"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468" name="Line 37"/>
              <p:cNvSpPr>
                <a:spLocks noChangeShapeType="1"/>
              </p:cNvSpPr>
              <p:nvPr/>
            </p:nvSpPr>
            <p:spPr bwMode="auto">
              <a:xfrm>
                <a:off x="4501" y="2837"/>
                <a:ext cx="51"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7469" name="Line 38"/>
              <p:cNvSpPr>
                <a:spLocks noChangeShapeType="1"/>
              </p:cNvSpPr>
              <p:nvPr/>
            </p:nvSpPr>
            <p:spPr bwMode="auto">
              <a:xfrm flipH="1">
                <a:off x="4491" y="3013"/>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7470" name="Line 39"/>
              <p:cNvSpPr>
                <a:spLocks noChangeShapeType="1"/>
              </p:cNvSpPr>
              <p:nvPr/>
            </p:nvSpPr>
            <p:spPr bwMode="auto">
              <a:xfrm flipH="1">
                <a:off x="4491" y="2900"/>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6" name="Group 40"/>
            <p:cNvGrpSpPr/>
            <p:nvPr/>
          </p:nvGrpSpPr>
          <p:grpSpPr bwMode="auto">
            <a:xfrm>
              <a:off x="4486" y="2730"/>
              <a:ext cx="212" cy="333"/>
              <a:chOff x="4486" y="2730"/>
              <a:chExt cx="212" cy="333"/>
            </a:xfrm>
          </p:grpSpPr>
          <p:sp>
            <p:nvSpPr>
              <p:cNvPr id="7453" name="Freeform 41"/>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7454" name="Freeform 42"/>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7455" name="Freeform 43"/>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456" name="Freeform 44"/>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457" name="Rectangle 45"/>
              <p:cNvSpPr>
                <a:spLocks noChangeArrowheads="1"/>
              </p:cNvSpPr>
              <p:nvPr/>
            </p:nvSpPr>
            <p:spPr bwMode="auto">
              <a:xfrm>
                <a:off x="4486" y="2793"/>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7458" name="Rectangle 46"/>
              <p:cNvSpPr>
                <a:spLocks noChangeArrowheads="1"/>
              </p:cNvSpPr>
              <p:nvPr/>
            </p:nvSpPr>
            <p:spPr bwMode="auto">
              <a:xfrm>
                <a:off x="4491" y="2806"/>
                <a:ext cx="66" cy="43"/>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7459" name="Line 47"/>
              <p:cNvSpPr>
                <a:spLocks noChangeShapeType="1"/>
              </p:cNvSpPr>
              <p:nvPr/>
            </p:nvSpPr>
            <p:spPr bwMode="auto">
              <a:xfrm>
                <a:off x="4501" y="2824"/>
                <a:ext cx="41"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7460" name="Line 48"/>
              <p:cNvSpPr>
                <a:spLocks noChangeShapeType="1"/>
              </p:cNvSpPr>
              <p:nvPr/>
            </p:nvSpPr>
            <p:spPr bwMode="auto">
              <a:xfrm flipH="1">
                <a:off x="4491" y="3006"/>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7461" name="Line 49"/>
              <p:cNvSpPr>
                <a:spLocks noChangeShapeType="1"/>
              </p:cNvSpPr>
              <p:nvPr/>
            </p:nvSpPr>
            <p:spPr bwMode="auto">
              <a:xfrm flipH="1">
                <a:off x="4491" y="289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grpSp>
        <p:nvGrpSpPr>
          <p:cNvPr id="7" name="Group 50"/>
          <p:cNvGrpSpPr/>
          <p:nvPr/>
        </p:nvGrpSpPr>
        <p:grpSpPr bwMode="auto">
          <a:xfrm>
            <a:off x="8376131" y="4818133"/>
            <a:ext cx="392606" cy="658310"/>
            <a:chOff x="4486" y="3170"/>
            <a:chExt cx="217" cy="339"/>
          </a:xfrm>
        </p:grpSpPr>
        <p:grpSp>
          <p:nvGrpSpPr>
            <p:cNvPr id="8" name="Group 51"/>
            <p:cNvGrpSpPr/>
            <p:nvPr/>
          </p:nvGrpSpPr>
          <p:grpSpPr bwMode="auto">
            <a:xfrm>
              <a:off x="4491" y="3176"/>
              <a:ext cx="212" cy="333"/>
              <a:chOff x="4491" y="3176"/>
              <a:chExt cx="212" cy="333"/>
            </a:xfrm>
          </p:grpSpPr>
          <p:sp>
            <p:nvSpPr>
              <p:cNvPr id="7442" name="Freeform 52"/>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43" name="Freeform 53"/>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44" name="Freeform 54"/>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45" name="Freeform 55"/>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46" name="Rectangle 56"/>
              <p:cNvSpPr>
                <a:spLocks noChangeArrowheads="1"/>
              </p:cNvSpPr>
              <p:nvPr/>
            </p:nvSpPr>
            <p:spPr bwMode="auto">
              <a:xfrm>
                <a:off x="4491" y="3239"/>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447" name="Rectangle 57"/>
              <p:cNvSpPr>
                <a:spLocks noChangeArrowheads="1"/>
              </p:cNvSpPr>
              <p:nvPr/>
            </p:nvSpPr>
            <p:spPr bwMode="auto">
              <a:xfrm>
                <a:off x="4496" y="3251"/>
                <a:ext cx="66"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448" name="Line 58"/>
              <p:cNvSpPr>
                <a:spLocks noChangeShapeType="1"/>
              </p:cNvSpPr>
              <p:nvPr/>
            </p:nvSpPr>
            <p:spPr bwMode="auto">
              <a:xfrm>
                <a:off x="4501" y="3276"/>
                <a:ext cx="51"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7449" name="Line 59"/>
              <p:cNvSpPr>
                <a:spLocks noChangeShapeType="1"/>
              </p:cNvSpPr>
              <p:nvPr/>
            </p:nvSpPr>
            <p:spPr bwMode="auto">
              <a:xfrm flipH="1">
                <a:off x="4491" y="3452"/>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7450" name="Line 60"/>
              <p:cNvSpPr>
                <a:spLocks noChangeShapeType="1"/>
              </p:cNvSpPr>
              <p:nvPr/>
            </p:nvSpPr>
            <p:spPr bwMode="auto">
              <a:xfrm flipH="1">
                <a:off x="4491" y="3339"/>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9" name="Group 61"/>
            <p:cNvGrpSpPr/>
            <p:nvPr/>
          </p:nvGrpSpPr>
          <p:grpSpPr bwMode="auto">
            <a:xfrm>
              <a:off x="4486" y="3170"/>
              <a:ext cx="212" cy="332"/>
              <a:chOff x="4486" y="3170"/>
              <a:chExt cx="212" cy="332"/>
            </a:xfrm>
          </p:grpSpPr>
          <p:sp>
            <p:nvSpPr>
              <p:cNvPr id="7433" name="Freeform 62"/>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7434" name="Freeform 63"/>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7435" name="Freeform 64"/>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436" name="Freeform 65"/>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437" name="Rectangle 66"/>
              <p:cNvSpPr>
                <a:spLocks noChangeArrowheads="1"/>
              </p:cNvSpPr>
              <p:nvPr/>
            </p:nvSpPr>
            <p:spPr bwMode="auto">
              <a:xfrm>
                <a:off x="4486" y="3232"/>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7438" name="Rectangle 67"/>
              <p:cNvSpPr>
                <a:spLocks noChangeArrowheads="1"/>
              </p:cNvSpPr>
              <p:nvPr/>
            </p:nvSpPr>
            <p:spPr bwMode="auto">
              <a:xfrm>
                <a:off x="4491" y="3245"/>
                <a:ext cx="66"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7439" name="Line 68"/>
              <p:cNvSpPr>
                <a:spLocks noChangeShapeType="1"/>
              </p:cNvSpPr>
              <p:nvPr/>
            </p:nvSpPr>
            <p:spPr bwMode="auto">
              <a:xfrm>
                <a:off x="4501" y="3264"/>
                <a:ext cx="41"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7440" name="Line 69"/>
              <p:cNvSpPr>
                <a:spLocks noChangeShapeType="1"/>
              </p:cNvSpPr>
              <p:nvPr/>
            </p:nvSpPr>
            <p:spPr bwMode="auto">
              <a:xfrm flipH="1">
                <a:off x="4491" y="3446"/>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7441" name="Line 70"/>
              <p:cNvSpPr>
                <a:spLocks noChangeShapeType="1"/>
              </p:cNvSpPr>
              <p:nvPr/>
            </p:nvSpPr>
            <p:spPr bwMode="auto">
              <a:xfrm flipH="1">
                <a:off x="4491" y="333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grpSp>
        <p:nvGrpSpPr>
          <p:cNvPr id="10" name="Group 71"/>
          <p:cNvGrpSpPr/>
          <p:nvPr/>
        </p:nvGrpSpPr>
        <p:grpSpPr bwMode="auto">
          <a:xfrm>
            <a:off x="7967694" y="5487494"/>
            <a:ext cx="389440" cy="658310"/>
            <a:chOff x="4260" y="3515"/>
            <a:chExt cx="216" cy="339"/>
          </a:xfrm>
        </p:grpSpPr>
        <p:grpSp>
          <p:nvGrpSpPr>
            <p:cNvPr id="11" name="Group 72"/>
            <p:cNvGrpSpPr/>
            <p:nvPr/>
          </p:nvGrpSpPr>
          <p:grpSpPr bwMode="auto">
            <a:xfrm>
              <a:off x="4265" y="3521"/>
              <a:ext cx="211" cy="333"/>
              <a:chOff x="4265" y="3521"/>
              <a:chExt cx="211" cy="333"/>
            </a:xfrm>
          </p:grpSpPr>
          <p:sp>
            <p:nvSpPr>
              <p:cNvPr id="7422" name="Freeform 73"/>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23" name="Freeform 74"/>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24" name="Freeform 75"/>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25" name="Freeform 76"/>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26" name="Rectangle 77"/>
              <p:cNvSpPr>
                <a:spLocks noChangeArrowheads="1"/>
              </p:cNvSpPr>
              <p:nvPr/>
            </p:nvSpPr>
            <p:spPr bwMode="auto">
              <a:xfrm>
                <a:off x="4265" y="3584"/>
                <a:ext cx="115"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427" name="Rectangle 78"/>
              <p:cNvSpPr>
                <a:spLocks noChangeArrowheads="1"/>
              </p:cNvSpPr>
              <p:nvPr/>
            </p:nvSpPr>
            <p:spPr bwMode="auto">
              <a:xfrm>
                <a:off x="4270" y="3596"/>
                <a:ext cx="65"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428" name="Line 79"/>
              <p:cNvSpPr>
                <a:spLocks noChangeShapeType="1"/>
              </p:cNvSpPr>
              <p:nvPr/>
            </p:nvSpPr>
            <p:spPr bwMode="auto">
              <a:xfrm>
                <a:off x="4275" y="3622"/>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7429" name="Line 80"/>
              <p:cNvSpPr>
                <a:spLocks noChangeShapeType="1"/>
              </p:cNvSpPr>
              <p:nvPr/>
            </p:nvSpPr>
            <p:spPr bwMode="auto">
              <a:xfrm flipH="1">
                <a:off x="4265" y="3797"/>
                <a:ext cx="115"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7430" name="Line 81"/>
              <p:cNvSpPr>
                <a:spLocks noChangeShapeType="1"/>
              </p:cNvSpPr>
              <p:nvPr/>
            </p:nvSpPr>
            <p:spPr bwMode="auto">
              <a:xfrm flipH="1">
                <a:off x="4265" y="3684"/>
                <a:ext cx="115"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12" name="Group 82"/>
            <p:cNvGrpSpPr/>
            <p:nvPr/>
          </p:nvGrpSpPr>
          <p:grpSpPr bwMode="auto">
            <a:xfrm>
              <a:off x="4260" y="3515"/>
              <a:ext cx="211" cy="332"/>
              <a:chOff x="4260" y="3515"/>
              <a:chExt cx="211" cy="332"/>
            </a:xfrm>
          </p:grpSpPr>
          <p:sp>
            <p:nvSpPr>
              <p:cNvPr id="7413" name="Freeform 83"/>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7414" name="Freeform 84"/>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7415" name="Freeform 85"/>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416" name="Freeform 86"/>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417" name="Rectangle 87"/>
              <p:cNvSpPr>
                <a:spLocks noChangeArrowheads="1"/>
              </p:cNvSpPr>
              <p:nvPr/>
            </p:nvSpPr>
            <p:spPr bwMode="auto">
              <a:xfrm>
                <a:off x="4260" y="3578"/>
                <a:ext cx="115" cy="26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7418" name="Rectangle 88"/>
              <p:cNvSpPr>
                <a:spLocks noChangeArrowheads="1"/>
              </p:cNvSpPr>
              <p:nvPr/>
            </p:nvSpPr>
            <p:spPr bwMode="auto">
              <a:xfrm>
                <a:off x="4265" y="3590"/>
                <a:ext cx="65"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7419" name="Line 89"/>
              <p:cNvSpPr>
                <a:spLocks noChangeShapeType="1"/>
              </p:cNvSpPr>
              <p:nvPr/>
            </p:nvSpPr>
            <p:spPr bwMode="auto">
              <a:xfrm>
                <a:off x="4275" y="3609"/>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7420" name="Line 90"/>
              <p:cNvSpPr>
                <a:spLocks noChangeShapeType="1"/>
              </p:cNvSpPr>
              <p:nvPr/>
            </p:nvSpPr>
            <p:spPr bwMode="auto">
              <a:xfrm flipH="1">
                <a:off x="4265" y="3791"/>
                <a:ext cx="105"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7421" name="Line 91"/>
              <p:cNvSpPr>
                <a:spLocks noChangeShapeType="1"/>
              </p:cNvSpPr>
              <p:nvPr/>
            </p:nvSpPr>
            <p:spPr bwMode="auto">
              <a:xfrm flipH="1">
                <a:off x="4265" y="3678"/>
                <a:ext cx="105"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7181" name="Rectangle 92"/>
          <p:cNvSpPr>
            <a:spLocks noChangeArrowheads="1"/>
          </p:cNvSpPr>
          <p:nvPr/>
        </p:nvSpPr>
        <p:spPr bwMode="auto">
          <a:xfrm>
            <a:off x="2103928" y="3425737"/>
            <a:ext cx="30078" cy="2584301"/>
          </a:xfrm>
          <a:prstGeom prst="rect">
            <a:avLst/>
          </a:prstGeom>
          <a:solidFill>
            <a:srgbClr val="000000"/>
          </a:solidFill>
          <a:ln w="28575">
            <a:solidFill>
              <a:srgbClr val="333399"/>
            </a:solidFill>
            <a:miter lim="800000"/>
          </a:ln>
        </p:spPr>
        <p:txBody>
          <a:bodyPr lIns="91074" tIns="45537" rIns="91074" bIns="45537"/>
          <a:lstStyle/>
          <a:p>
            <a:endParaRPr lang="zh-CN" altLang="en-US" dirty="0">
              <a:ea typeface="黑体" panose="02010609060101010101" pitchFamily="2" charset="-122"/>
            </a:endParaRPr>
          </a:p>
        </p:txBody>
      </p:sp>
      <p:sp>
        <p:nvSpPr>
          <p:cNvPr id="7182" name="Line 93"/>
          <p:cNvSpPr>
            <a:spLocks noChangeShapeType="1"/>
          </p:cNvSpPr>
          <p:nvPr/>
        </p:nvSpPr>
        <p:spPr bwMode="auto">
          <a:xfrm>
            <a:off x="1299718" y="3804621"/>
            <a:ext cx="818457"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7183" name="Line 94"/>
          <p:cNvSpPr>
            <a:spLocks noChangeShapeType="1"/>
          </p:cNvSpPr>
          <p:nvPr/>
        </p:nvSpPr>
        <p:spPr bwMode="auto">
          <a:xfrm>
            <a:off x="1545096" y="4510291"/>
            <a:ext cx="573079" cy="157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7184" name="Line 95"/>
          <p:cNvSpPr>
            <a:spLocks noChangeShapeType="1"/>
          </p:cNvSpPr>
          <p:nvPr/>
        </p:nvSpPr>
        <p:spPr bwMode="auto">
          <a:xfrm>
            <a:off x="888114" y="5009155"/>
            <a:ext cx="1230061"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7185" name="Line 96"/>
          <p:cNvSpPr>
            <a:spLocks noChangeShapeType="1"/>
          </p:cNvSpPr>
          <p:nvPr/>
        </p:nvSpPr>
        <p:spPr bwMode="auto">
          <a:xfrm>
            <a:off x="1380455" y="5623261"/>
            <a:ext cx="737720"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7186" name="Line 97"/>
          <p:cNvSpPr>
            <a:spLocks noChangeShapeType="1"/>
          </p:cNvSpPr>
          <p:nvPr/>
        </p:nvSpPr>
        <p:spPr bwMode="auto">
          <a:xfrm>
            <a:off x="2118175" y="5800073"/>
            <a:ext cx="410021"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7187" name="Line 98"/>
          <p:cNvSpPr>
            <a:spLocks noChangeShapeType="1"/>
          </p:cNvSpPr>
          <p:nvPr/>
        </p:nvSpPr>
        <p:spPr bwMode="auto">
          <a:xfrm flipV="1">
            <a:off x="2908138" y="4841814"/>
            <a:ext cx="717139" cy="64410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7188" name="Line 99"/>
          <p:cNvSpPr>
            <a:spLocks noChangeShapeType="1"/>
          </p:cNvSpPr>
          <p:nvPr/>
        </p:nvSpPr>
        <p:spPr bwMode="auto">
          <a:xfrm>
            <a:off x="2118175" y="4745514"/>
            <a:ext cx="1394703" cy="157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13" name="Group 100"/>
          <p:cNvGrpSpPr/>
          <p:nvPr/>
        </p:nvGrpSpPr>
        <p:grpSpPr bwMode="auto">
          <a:xfrm>
            <a:off x="3365650" y="4551336"/>
            <a:ext cx="558831" cy="372569"/>
            <a:chOff x="2154" y="3033"/>
            <a:chExt cx="309" cy="192"/>
          </a:xfrm>
        </p:grpSpPr>
        <p:sp>
          <p:nvSpPr>
            <p:cNvPr id="7386" name="Oval 101"/>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endParaRPr lang="zh-CN" altLang="en-US" dirty="0">
                <a:ea typeface="黑体" panose="02010609060101010101" pitchFamily="2" charset="-122"/>
              </a:endParaRPr>
            </a:p>
          </p:txBody>
        </p:sp>
        <p:sp>
          <p:nvSpPr>
            <p:cNvPr id="7387" name="Rectangle 102"/>
            <p:cNvSpPr>
              <a:spLocks noChangeArrowheads="1"/>
            </p:cNvSpPr>
            <p:nvPr/>
          </p:nvSpPr>
          <p:spPr bwMode="auto">
            <a:xfrm>
              <a:off x="2154"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7388" name="Rectangle 103"/>
            <p:cNvSpPr>
              <a:spLocks noChangeArrowheads="1"/>
            </p:cNvSpPr>
            <p:nvPr/>
          </p:nvSpPr>
          <p:spPr bwMode="auto">
            <a:xfrm>
              <a:off x="2154"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7389" name="Oval 104"/>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endParaRPr lang="zh-CN" altLang="en-US" dirty="0">
                <a:ea typeface="黑体" panose="02010609060101010101" pitchFamily="2" charset="-122"/>
              </a:endParaRPr>
            </a:p>
          </p:txBody>
        </p:sp>
        <p:grpSp>
          <p:nvGrpSpPr>
            <p:cNvPr id="14" name="Group 105"/>
            <p:cNvGrpSpPr/>
            <p:nvPr/>
          </p:nvGrpSpPr>
          <p:grpSpPr bwMode="auto">
            <a:xfrm>
              <a:off x="2201" y="3046"/>
              <a:ext cx="214" cy="86"/>
              <a:chOff x="2201" y="3046"/>
              <a:chExt cx="214" cy="86"/>
            </a:xfrm>
          </p:grpSpPr>
          <p:grpSp>
            <p:nvGrpSpPr>
              <p:cNvPr id="15" name="Group 106"/>
              <p:cNvGrpSpPr/>
              <p:nvPr/>
            </p:nvGrpSpPr>
            <p:grpSpPr bwMode="auto">
              <a:xfrm>
                <a:off x="2201" y="3046"/>
                <a:ext cx="212" cy="84"/>
                <a:chOff x="2201" y="3046"/>
                <a:chExt cx="212" cy="84"/>
              </a:xfrm>
            </p:grpSpPr>
            <p:sp>
              <p:nvSpPr>
                <p:cNvPr id="7403" name="Freeform 107"/>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04" name="Freeform 108"/>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05" name="Freeform 109"/>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06" name="Freeform 110"/>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07" name="Freeform 111"/>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08" name="Freeform 112"/>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09" name="Freeform 113"/>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410" name="Freeform 114"/>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grpSp>
          <p:grpSp>
            <p:nvGrpSpPr>
              <p:cNvPr id="16" name="Group 115"/>
              <p:cNvGrpSpPr/>
              <p:nvPr/>
            </p:nvGrpSpPr>
            <p:grpSpPr bwMode="auto">
              <a:xfrm>
                <a:off x="2203" y="3048"/>
                <a:ext cx="212" cy="84"/>
                <a:chOff x="2203" y="3048"/>
                <a:chExt cx="212" cy="84"/>
              </a:xfrm>
            </p:grpSpPr>
            <p:sp>
              <p:nvSpPr>
                <p:cNvPr id="7395" name="Freeform 116"/>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396" name="Freeform 117"/>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397" name="Freeform 118"/>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398" name="Freeform 119"/>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399" name="Freeform 120"/>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400" name="Freeform 121"/>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401" name="Freeform 122"/>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402" name="Freeform 123"/>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grpSp>
        </p:grpSp>
        <p:sp>
          <p:nvSpPr>
            <p:cNvPr id="7391" name="Line 124"/>
            <p:cNvSpPr>
              <a:spLocks noChangeShapeType="1"/>
            </p:cNvSpPr>
            <p:nvPr/>
          </p:nvSpPr>
          <p:spPr bwMode="auto">
            <a:xfrm>
              <a:off x="2154"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sp>
          <p:nvSpPr>
            <p:cNvPr id="7392" name="Line 125"/>
            <p:cNvSpPr>
              <a:spLocks noChangeShapeType="1"/>
            </p:cNvSpPr>
            <p:nvPr/>
          </p:nvSpPr>
          <p:spPr bwMode="auto">
            <a:xfrm>
              <a:off x="2462"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grpSp>
      <p:grpSp>
        <p:nvGrpSpPr>
          <p:cNvPr id="17" name="Group 126"/>
          <p:cNvGrpSpPr/>
          <p:nvPr/>
        </p:nvGrpSpPr>
        <p:grpSpPr bwMode="auto">
          <a:xfrm>
            <a:off x="1136659" y="3345225"/>
            <a:ext cx="512921" cy="514650"/>
            <a:chOff x="921" y="2412"/>
            <a:chExt cx="284" cy="265"/>
          </a:xfrm>
        </p:grpSpPr>
        <p:grpSp>
          <p:nvGrpSpPr>
            <p:cNvPr id="18" name="Group 127"/>
            <p:cNvGrpSpPr/>
            <p:nvPr/>
          </p:nvGrpSpPr>
          <p:grpSpPr bwMode="auto">
            <a:xfrm>
              <a:off x="928" y="2417"/>
              <a:ext cx="277" cy="260"/>
              <a:chOff x="928" y="2417"/>
              <a:chExt cx="277" cy="260"/>
            </a:xfrm>
          </p:grpSpPr>
          <p:sp>
            <p:nvSpPr>
              <p:cNvPr id="7374" name="Freeform 12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75" name="Freeform 12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76" name="Freeform 13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77" name="Freeform 13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78" name="Rectangle 132"/>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379" name="Rectangle 133"/>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380" name="Rectangle 134"/>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381" name="Line 135"/>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19" name="Group 136"/>
              <p:cNvGrpSpPr/>
              <p:nvPr/>
            </p:nvGrpSpPr>
            <p:grpSpPr bwMode="auto">
              <a:xfrm>
                <a:off x="928" y="2639"/>
                <a:ext cx="277" cy="38"/>
                <a:chOff x="928" y="2639"/>
                <a:chExt cx="277" cy="38"/>
              </a:xfrm>
            </p:grpSpPr>
            <p:sp>
              <p:nvSpPr>
                <p:cNvPr id="7383" name="Freeform 13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84" name="Freeform 13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85" name="Rectangle 139"/>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20" name="Group 140"/>
            <p:cNvGrpSpPr/>
            <p:nvPr/>
          </p:nvGrpSpPr>
          <p:grpSpPr bwMode="auto">
            <a:xfrm>
              <a:off x="921" y="2412"/>
              <a:ext cx="277" cy="261"/>
              <a:chOff x="921" y="2412"/>
              <a:chExt cx="277" cy="261"/>
            </a:xfrm>
          </p:grpSpPr>
          <p:sp>
            <p:nvSpPr>
              <p:cNvPr id="7362" name="Freeform 14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63" name="Freeform 14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64" name="Freeform 14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65" name="Freeform 14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66" name="Rectangle 145"/>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7367" name="Rectangle 146"/>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7368" name="Rectangle 147"/>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7369" name="Line 148"/>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1" name="Group 149"/>
              <p:cNvGrpSpPr/>
              <p:nvPr/>
            </p:nvGrpSpPr>
            <p:grpSpPr bwMode="auto">
              <a:xfrm>
                <a:off x="921" y="2635"/>
                <a:ext cx="277" cy="38"/>
                <a:chOff x="921" y="2635"/>
                <a:chExt cx="277" cy="38"/>
              </a:xfrm>
            </p:grpSpPr>
            <p:sp>
              <p:nvSpPr>
                <p:cNvPr id="7371" name="Freeform 15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72" name="Freeform 15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73" name="Rectangle 152"/>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22" name="Group 153"/>
          <p:cNvGrpSpPr/>
          <p:nvPr/>
        </p:nvGrpSpPr>
        <p:grpSpPr bwMode="auto">
          <a:xfrm>
            <a:off x="1274389" y="4050895"/>
            <a:ext cx="509755" cy="514650"/>
            <a:chOff x="997" y="2775"/>
            <a:chExt cx="282" cy="265"/>
          </a:xfrm>
        </p:grpSpPr>
        <p:grpSp>
          <p:nvGrpSpPr>
            <p:cNvPr id="23" name="Group 154"/>
            <p:cNvGrpSpPr/>
            <p:nvPr/>
          </p:nvGrpSpPr>
          <p:grpSpPr bwMode="auto">
            <a:xfrm>
              <a:off x="1004" y="2779"/>
              <a:ext cx="275" cy="261"/>
              <a:chOff x="1004" y="2779"/>
              <a:chExt cx="275" cy="261"/>
            </a:xfrm>
          </p:grpSpPr>
          <p:sp>
            <p:nvSpPr>
              <p:cNvPr id="7348" name="Freeform 155"/>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49" name="Freeform 156"/>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50" name="Freeform 157"/>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51" name="Freeform 158"/>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52" name="Rectangle 159"/>
              <p:cNvSpPr>
                <a:spLocks noChangeArrowheads="1"/>
              </p:cNvSpPr>
              <p:nvPr/>
            </p:nvSpPr>
            <p:spPr bwMode="auto">
              <a:xfrm>
                <a:off x="1050" y="2797"/>
                <a:ext cx="183"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353" name="Rectangle 160"/>
              <p:cNvSpPr>
                <a:spLocks noChangeArrowheads="1"/>
              </p:cNvSpPr>
              <p:nvPr/>
            </p:nvSpPr>
            <p:spPr bwMode="auto">
              <a:xfrm>
                <a:off x="1013" y="2938"/>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354" name="Rectangle 161"/>
              <p:cNvSpPr>
                <a:spLocks noChangeArrowheads="1"/>
              </p:cNvSpPr>
              <p:nvPr/>
            </p:nvSpPr>
            <p:spPr bwMode="auto">
              <a:xfrm>
                <a:off x="1067" y="2813"/>
                <a:ext cx="149" cy="10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355" name="Line 162"/>
              <p:cNvSpPr>
                <a:spLocks noChangeShapeType="1"/>
              </p:cNvSpPr>
              <p:nvPr/>
            </p:nvSpPr>
            <p:spPr bwMode="auto">
              <a:xfrm flipH="1">
                <a:off x="1189" y="2961"/>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4" name="Group 163"/>
              <p:cNvGrpSpPr/>
              <p:nvPr/>
            </p:nvGrpSpPr>
            <p:grpSpPr bwMode="auto">
              <a:xfrm>
                <a:off x="1004" y="3002"/>
                <a:ext cx="275" cy="38"/>
                <a:chOff x="1004" y="3002"/>
                <a:chExt cx="275" cy="38"/>
              </a:xfrm>
            </p:grpSpPr>
            <p:sp>
              <p:nvSpPr>
                <p:cNvPr id="7357" name="Freeform 164"/>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58" name="Freeform 165"/>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59" name="Rectangle 166"/>
                <p:cNvSpPr>
                  <a:spLocks noChangeArrowheads="1"/>
                </p:cNvSpPr>
                <p:nvPr/>
              </p:nvSpPr>
              <p:spPr bwMode="auto">
                <a:xfrm>
                  <a:off x="1006" y="3029"/>
                  <a:ext cx="271"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25" name="Group 167"/>
            <p:cNvGrpSpPr/>
            <p:nvPr/>
          </p:nvGrpSpPr>
          <p:grpSpPr bwMode="auto">
            <a:xfrm>
              <a:off x="997" y="2775"/>
              <a:ext cx="275" cy="260"/>
              <a:chOff x="997" y="2775"/>
              <a:chExt cx="275" cy="260"/>
            </a:xfrm>
          </p:grpSpPr>
          <p:sp>
            <p:nvSpPr>
              <p:cNvPr id="7336" name="Freeform 168"/>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37" name="Freeform 169"/>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38" name="Freeform 170"/>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39" name="Freeform 171"/>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40" name="Rectangle 172"/>
              <p:cNvSpPr>
                <a:spLocks noChangeArrowheads="1"/>
              </p:cNvSpPr>
              <p:nvPr/>
            </p:nvSpPr>
            <p:spPr bwMode="auto">
              <a:xfrm>
                <a:off x="1043" y="2792"/>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7341" name="Rectangle 173"/>
              <p:cNvSpPr>
                <a:spLocks noChangeArrowheads="1"/>
              </p:cNvSpPr>
              <p:nvPr/>
            </p:nvSpPr>
            <p:spPr bwMode="auto">
              <a:xfrm>
                <a:off x="1006" y="2934"/>
                <a:ext cx="258" cy="58"/>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7342" name="Rectangle 174"/>
              <p:cNvSpPr>
                <a:spLocks noChangeArrowheads="1"/>
              </p:cNvSpPr>
              <p:nvPr/>
            </p:nvSpPr>
            <p:spPr bwMode="auto">
              <a:xfrm>
                <a:off x="1060" y="2808"/>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7343" name="Line 175"/>
              <p:cNvSpPr>
                <a:spLocks noChangeShapeType="1"/>
              </p:cNvSpPr>
              <p:nvPr/>
            </p:nvSpPr>
            <p:spPr bwMode="auto">
              <a:xfrm flipH="1">
                <a:off x="1182" y="2956"/>
                <a:ext cx="62"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6" name="Group 176"/>
              <p:cNvGrpSpPr/>
              <p:nvPr/>
            </p:nvGrpSpPr>
            <p:grpSpPr bwMode="auto">
              <a:xfrm>
                <a:off x="997" y="2997"/>
                <a:ext cx="275" cy="38"/>
                <a:chOff x="997" y="2997"/>
                <a:chExt cx="275" cy="38"/>
              </a:xfrm>
            </p:grpSpPr>
            <p:sp>
              <p:nvSpPr>
                <p:cNvPr id="7345" name="Freeform 177"/>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46" name="Freeform 178"/>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47" name="Rectangle 179"/>
                <p:cNvSpPr>
                  <a:spLocks noChangeArrowheads="1"/>
                </p:cNvSpPr>
                <p:nvPr/>
              </p:nvSpPr>
              <p:spPr bwMode="auto">
                <a:xfrm>
                  <a:off x="999" y="3024"/>
                  <a:ext cx="272"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27" name="Group 180"/>
          <p:cNvGrpSpPr/>
          <p:nvPr/>
        </p:nvGrpSpPr>
        <p:grpSpPr bwMode="auto">
          <a:xfrm>
            <a:off x="538251" y="4578174"/>
            <a:ext cx="509755" cy="514650"/>
            <a:chOff x="590" y="3047"/>
            <a:chExt cx="282" cy="265"/>
          </a:xfrm>
        </p:grpSpPr>
        <p:grpSp>
          <p:nvGrpSpPr>
            <p:cNvPr id="28" name="Group 181"/>
            <p:cNvGrpSpPr/>
            <p:nvPr/>
          </p:nvGrpSpPr>
          <p:grpSpPr bwMode="auto">
            <a:xfrm>
              <a:off x="596" y="3051"/>
              <a:ext cx="276" cy="261"/>
              <a:chOff x="596" y="3051"/>
              <a:chExt cx="276" cy="261"/>
            </a:xfrm>
          </p:grpSpPr>
          <p:sp>
            <p:nvSpPr>
              <p:cNvPr id="7322" name="Freeform 182"/>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23" name="Freeform 183"/>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24" name="Freeform 184"/>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25" name="Freeform 185"/>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26" name="Rectangle 186"/>
              <p:cNvSpPr>
                <a:spLocks noChangeArrowheads="1"/>
              </p:cNvSpPr>
              <p:nvPr/>
            </p:nvSpPr>
            <p:spPr bwMode="auto">
              <a:xfrm>
                <a:off x="642" y="3069"/>
                <a:ext cx="184"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327" name="Rectangle 187"/>
              <p:cNvSpPr>
                <a:spLocks noChangeArrowheads="1"/>
              </p:cNvSpPr>
              <p:nvPr/>
            </p:nvSpPr>
            <p:spPr bwMode="auto">
              <a:xfrm>
                <a:off x="605" y="3210"/>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328" name="Rectangle 188"/>
              <p:cNvSpPr>
                <a:spLocks noChangeArrowheads="1"/>
              </p:cNvSpPr>
              <p:nvPr/>
            </p:nvSpPr>
            <p:spPr bwMode="auto">
              <a:xfrm>
                <a:off x="659" y="3085"/>
                <a:ext cx="150" cy="10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329" name="Line 189"/>
              <p:cNvSpPr>
                <a:spLocks noChangeShapeType="1"/>
              </p:cNvSpPr>
              <p:nvPr/>
            </p:nvSpPr>
            <p:spPr bwMode="auto">
              <a:xfrm flipH="1">
                <a:off x="782" y="3233"/>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9" name="Group 190"/>
              <p:cNvGrpSpPr/>
              <p:nvPr/>
            </p:nvGrpSpPr>
            <p:grpSpPr bwMode="auto">
              <a:xfrm>
                <a:off x="596" y="3274"/>
                <a:ext cx="276" cy="38"/>
                <a:chOff x="596" y="3274"/>
                <a:chExt cx="276" cy="38"/>
              </a:xfrm>
            </p:grpSpPr>
            <p:sp>
              <p:nvSpPr>
                <p:cNvPr id="7331" name="Freeform 191"/>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32" name="Freeform 192"/>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33" name="Rectangle 193"/>
                <p:cNvSpPr>
                  <a:spLocks noChangeArrowheads="1"/>
                </p:cNvSpPr>
                <p:nvPr/>
              </p:nvSpPr>
              <p:spPr bwMode="auto">
                <a:xfrm>
                  <a:off x="598" y="3301"/>
                  <a:ext cx="272"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30" name="Group 194"/>
            <p:cNvGrpSpPr/>
            <p:nvPr/>
          </p:nvGrpSpPr>
          <p:grpSpPr bwMode="auto">
            <a:xfrm>
              <a:off x="590" y="3047"/>
              <a:ext cx="275" cy="260"/>
              <a:chOff x="590" y="3047"/>
              <a:chExt cx="275" cy="260"/>
            </a:xfrm>
          </p:grpSpPr>
          <p:sp>
            <p:nvSpPr>
              <p:cNvPr id="7310" name="Freeform 195"/>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11" name="Freeform 196"/>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12" name="Freeform 197"/>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13" name="Freeform 198"/>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14" name="Rectangle 199"/>
              <p:cNvSpPr>
                <a:spLocks noChangeArrowheads="1"/>
              </p:cNvSpPr>
              <p:nvPr/>
            </p:nvSpPr>
            <p:spPr bwMode="auto">
              <a:xfrm>
                <a:off x="636" y="3064"/>
                <a:ext cx="183"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7315" name="Rectangle 200"/>
              <p:cNvSpPr>
                <a:spLocks noChangeArrowheads="1"/>
              </p:cNvSpPr>
              <p:nvPr/>
            </p:nvSpPr>
            <p:spPr bwMode="auto">
              <a:xfrm>
                <a:off x="598" y="3206"/>
                <a:ext cx="258" cy="58"/>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7316" name="Rectangle 201"/>
              <p:cNvSpPr>
                <a:spLocks noChangeArrowheads="1"/>
              </p:cNvSpPr>
              <p:nvPr/>
            </p:nvSpPr>
            <p:spPr bwMode="auto">
              <a:xfrm>
                <a:off x="653" y="3080"/>
                <a:ext cx="149"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7317" name="Line 202"/>
              <p:cNvSpPr>
                <a:spLocks noChangeShapeType="1"/>
              </p:cNvSpPr>
              <p:nvPr/>
            </p:nvSpPr>
            <p:spPr bwMode="auto">
              <a:xfrm flipH="1">
                <a:off x="775" y="3228"/>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31" name="Group 203"/>
              <p:cNvGrpSpPr/>
              <p:nvPr/>
            </p:nvGrpSpPr>
            <p:grpSpPr bwMode="auto">
              <a:xfrm>
                <a:off x="590" y="3269"/>
                <a:ext cx="275" cy="38"/>
                <a:chOff x="590" y="3269"/>
                <a:chExt cx="275" cy="38"/>
              </a:xfrm>
            </p:grpSpPr>
            <p:sp>
              <p:nvSpPr>
                <p:cNvPr id="7319" name="Freeform 204"/>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20" name="Freeform 205"/>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321" name="Rectangle 206"/>
                <p:cNvSpPr>
                  <a:spLocks noChangeArrowheads="1"/>
                </p:cNvSpPr>
                <p:nvPr/>
              </p:nvSpPr>
              <p:spPr bwMode="auto">
                <a:xfrm>
                  <a:off x="591" y="3296"/>
                  <a:ext cx="272"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7360" name="Group 207"/>
          <p:cNvGrpSpPr/>
          <p:nvPr/>
        </p:nvGrpSpPr>
        <p:grpSpPr bwMode="auto">
          <a:xfrm>
            <a:off x="1109748" y="5197017"/>
            <a:ext cx="508171" cy="514650"/>
            <a:chOff x="906" y="3365"/>
            <a:chExt cx="281" cy="265"/>
          </a:xfrm>
        </p:grpSpPr>
        <p:grpSp>
          <p:nvGrpSpPr>
            <p:cNvPr id="7361" name="Group 208"/>
            <p:cNvGrpSpPr/>
            <p:nvPr/>
          </p:nvGrpSpPr>
          <p:grpSpPr bwMode="auto">
            <a:xfrm>
              <a:off x="912" y="3369"/>
              <a:ext cx="275" cy="261"/>
              <a:chOff x="912" y="3369"/>
              <a:chExt cx="275" cy="261"/>
            </a:xfrm>
          </p:grpSpPr>
          <p:sp>
            <p:nvSpPr>
              <p:cNvPr id="7296" name="Freeform 209"/>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97" name="Freeform 210"/>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98" name="Freeform 211"/>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99" name="Freeform 212"/>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00" name="Rectangle 213"/>
              <p:cNvSpPr>
                <a:spLocks noChangeArrowheads="1"/>
              </p:cNvSpPr>
              <p:nvPr/>
            </p:nvSpPr>
            <p:spPr bwMode="auto">
              <a:xfrm>
                <a:off x="958" y="3387"/>
                <a:ext cx="184"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301" name="Rectangle 214"/>
              <p:cNvSpPr>
                <a:spLocks noChangeArrowheads="1"/>
              </p:cNvSpPr>
              <p:nvPr/>
            </p:nvSpPr>
            <p:spPr bwMode="auto">
              <a:xfrm>
                <a:off x="921" y="3528"/>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302" name="Rectangle 215"/>
              <p:cNvSpPr>
                <a:spLocks noChangeArrowheads="1"/>
              </p:cNvSpPr>
              <p:nvPr/>
            </p:nvSpPr>
            <p:spPr bwMode="auto">
              <a:xfrm>
                <a:off x="975" y="3403"/>
                <a:ext cx="150" cy="10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303" name="Line 216"/>
              <p:cNvSpPr>
                <a:spLocks noChangeShapeType="1"/>
              </p:cNvSpPr>
              <p:nvPr/>
            </p:nvSpPr>
            <p:spPr bwMode="auto">
              <a:xfrm flipH="1">
                <a:off x="1097" y="3551"/>
                <a:ext cx="62"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7370" name="Group 217"/>
              <p:cNvGrpSpPr/>
              <p:nvPr/>
            </p:nvGrpSpPr>
            <p:grpSpPr bwMode="auto">
              <a:xfrm>
                <a:off x="912" y="3592"/>
                <a:ext cx="275" cy="38"/>
                <a:chOff x="912" y="3592"/>
                <a:chExt cx="275" cy="38"/>
              </a:xfrm>
            </p:grpSpPr>
            <p:sp>
              <p:nvSpPr>
                <p:cNvPr id="7305" name="Freeform 218"/>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06" name="Freeform 219"/>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307" name="Rectangle 220"/>
                <p:cNvSpPr>
                  <a:spLocks noChangeArrowheads="1"/>
                </p:cNvSpPr>
                <p:nvPr/>
              </p:nvSpPr>
              <p:spPr bwMode="auto">
                <a:xfrm>
                  <a:off x="914" y="3619"/>
                  <a:ext cx="272"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7382" name="Group 221"/>
            <p:cNvGrpSpPr/>
            <p:nvPr/>
          </p:nvGrpSpPr>
          <p:grpSpPr bwMode="auto">
            <a:xfrm>
              <a:off x="906" y="3365"/>
              <a:ext cx="275" cy="261"/>
              <a:chOff x="906" y="3365"/>
              <a:chExt cx="275" cy="261"/>
            </a:xfrm>
          </p:grpSpPr>
          <p:sp>
            <p:nvSpPr>
              <p:cNvPr id="7284" name="Freeform 222"/>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285" name="Freeform 223"/>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286" name="Freeform 224"/>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287" name="Freeform 225"/>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288" name="Rectangle 226"/>
              <p:cNvSpPr>
                <a:spLocks noChangeArrowheads="1"/>
              </p:cNvSpPr>
              <p:nvPr/>
            </p:nvSpPr>
            <p:spPr bwMode="auto">
              <a:xfrm>
                <a:off x="951" y="3382"/>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7289" name="Rectangle 227"/>
              <p:cNvSpPr>
                <a:spLocks noChangeArrowheads="1"/>
              </p:cNvSpPr>
              <p:nvPr/>
            </p:nvSpPr>
            <p:spPr bwMode="auto">
              <a:xfrm>
                <a:off x="914" y="3524"/>
                <a:ext cx="258" cy="5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7290" name="Rectangle 228"/>
              <p:cNvSpPr>
                <a:spLocks noChangeArrowheads="1"/>
              </p:cNvSpPr>
              <p:nvPr/>
            </p:nvSpPr>
            <p:spPr bwMode="auto">
              <a:xfrm>
                <a:off x="968" y="3398"/>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7291" name="Line 229"/>
              <p:cNvSpPr>
                <a:spLocks noChangeShapeType="1"/>
              </p:cNvSpPr>
              <p:nvPr/>
            </p:nvSpPr>
            <p:spPr bwMode="auto">
              <a:xfrm flipH="1">
                <a:off x="1091" y="3546"/>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7390" name="Group 230"/>
              <p:cNvGrpSpPr/>
              <p:nvPr/>
            </p:nvGrpSpPr>
            <p:grpSpPr bwMode="auto">
              <a:xfrm>
                <a:off x="906" y="3587"/>
                <a:ext cx="275" cy="39"/>
                <a:chOff x="906" y="3587"/>
                <a:chExt cx="275" cy="39"/>
              </a:xfrm>
            </p:grpSpPr>
            <p:sp>
              <p:nvSpPr>
                <p:cNvPr id="7293" name="Freeform 231"/>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294" name="Freeform 232"/>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295" name="Rectangle 233"/>
                <p:cNvSpPr>
                  <a:spLocks noChangeArrowheads="1"/>
                </p:cNvSpPr>
                <p:nvPr/>
              </p:nvSpPr>
              <p:spPr bwMode="auto">
                <a:xfrm>
                  <a:off x="907" y="3614"/>
                  <a:ext cx="272" cy="12"/>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7393" name="Group 234"/>
          <p:cNvGrpSpPr/>
          <p:nvPr/>
        </p:nvGrpSpPr>
        <p:grpSpPr bwMode="auto">
          <a:xfrm>
            <a:off x="2596268" y="5316996"/>
            <a:ext cx="443265" cy="835123"/>
            <a:chOff x="1660" y="3427"/>
            <a:chExt cx="217" cy="339"/>
          </a:xfrm>
        </p:grpSpPr>
        <p:grpSp>
          <p:nvGrpSpPr>
            <p:cNvPr id="7394" name="Group 235"/>
            <p:cNvGrpSpPr/>
            <p:nvPr/>
          </p:nvGrpSpPr>
          <p:grpSpPr bwMode="auto">
            <a:xfrm>
              <a:off x="1665" y="3433"/>
              <a:ext cx="212" cy="333"/>
              <a:chOff x="1665" y="3433"/>
              <a:chExt cx="212" cy="333"/>
            </a:xfrm>
          </p:grpSpPr>
          <p:sp>
            <p:nvSpPr>
              <p:cNvPr id="7273" name="Freeform 236"/>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74" name="Freeform 237"/>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75" name="Freeform 238"/>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76" name="Freeform 239"/>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77" name="Rectangle 240"/>
              <p:cNvSpPr>
                <a:spLocks noChangeArrowheads="1"/>
              </p:cNvSpPr>
              <p:nvPr/>
            </p:nvSpPr>
            <p:spPr bwMode="auto">
              <a:xfrm>
                <a:off x="1665" y="3496"/>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278" name="Rectangle 241"/>
              <p:cNvSpPr>
                <a:spLocks noChangeArrowheads="1"/>
              </p:cNvSpPr>
              <p:nvPr/>
            </p:nvSpPr>
            <p:spPr bwMode="auto">
              <a:xfrm>
                <a:off x="1671" y="3509"/>
                <a:ext cx="65" cy="43"/>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279" name="Line 242"/>
              <p:cNvSpPr>
                <a:spLocks noChangeShapeType="1"/>
              </p:cNvSpPr>
              <p:nvPr/>
            </p:nvSpPr>
            <p:spPr bwMode="auto">
              <a:xfrm>
                <a:off x="1676" y="3534"/>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7280" name="Line 243"/>
              <p:cNvSpPr>
                <a:spLocks noChangeShapeType="1"/>
              </p:cNvSpPr>
              <p:nvPr/>
            </p:nvSpPr>
            <p:spPr bwMode="auto">
              <a:xfrm flipH="1">
                <a:off x="1665" y="3709"/>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7281" name="Line 244"/>
              <p:cNvSpPr>
                <a:spLocks noChangeShapeType="1"/>
              </p:cNvSpPr>
              <p:nvPr/>
            </p:nvSpPr>
            <p:spPr bwMode="auto">
              <a:xfrm flipH="1">
                <a:off x="1665" y="3596"/>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7411" name="Group 245"/>
            <p:cNvGrpSpPr/>
            <p:nvPr/>
          </p:nvGrpSpPr>
          <p:grpSpPr bwMode="auto">
            <a:xfrm>
              <a:off x="1660" y="3427"/>
              <a:ext cx="212" cy="333"/>
              <a:chOff x="1660" y="3427"/>
              <a:chExt cx="212" cy="333"/>
            </a:xfrm>
          </p:grpSpPr>
          <p:sp>
            <p:nvSpPr>
              <p:cNvPr id="7264" name="Freeform 246"/>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7265" name="Freeform 247"/>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7266" name="Freeform 248"/>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267" name="Freeform 249"/>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268" name="Rectangle 250"/>
              <p:cNvSpPr>
                <a:spLocks noChangeArrowheads="1"/>
              </p:cNvSpPr>
              <p:nvPr/>
            </p:nvSpPr>
            <p:spPr bwMode="auto">
              <a:xfrm>
                <a:off x="1660" y="3490"/>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7269" name="Rectangle 251"/>
              <p:cNvSpPr>
                <a:spLocks noChangeArrowheads="1"/>
              </p:cNvSpPr>
              <p:nvPr/>
            </p:nvSpPr>
            <p:spPr bwMode="auto">
              <a:xfrm>
                <a:off x="1665" y="3502"/>
                <a:ext cx="66"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7270" name="Line 252"/>
              <p:cNvSpPr>
                <a:spLocks noChangeShapeType="1"/>
              </p:cNvSpPr>
              <p:nvPr/>
            </p:nvSpPr>
            <p:spPr bwMode="auto">
              <a:xfrm>
                <a:off x="1676" y="3521"/>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7271" name="Line 253"/>
              <p:cNvSpPr>
                <a:spLocks noChangeShapeType="1"/>
              </p:cNvSpPr>
              <p:nvPr/>
            </p:nvSpPr>
            <p:spPr bwMode="auto">
              <a:xfrm flipH="1">
                <a:off x="1665" y="370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7272" name="Line 254"/>
              <p:cNvSpPr>
                <a:spLocks noChangeShapeType="1"/>
              </p:cNvSpPr>
              <p:nvPr/>
            </p:nvSpPr>
            <p:spPr bwMode="auto">
              <a:xfrm flipH="1">
                <a:off x="1665" y="3590"/>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7195" name="Rectangle 255"/>
          <p:cNvSpPr>
            <a:spLocks noChangeArrowheads="1"/>
          </p:cNvSpPr>
          <p:nvPr/>
        </p:nvSpPr>
        <p:spPr bwMode="auto">
          <a:xfrm>
            <a:off x="2363554" y="3777784"/>
            <a:ext cx="854869" cy="61568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7196" name="Rectangle 256"/>
          <p:cNvSpPr>
            <a:spLocks noChangeArrowheads="1"/>
          </p:cNvSpPr>
          <p:nvPr/>
        </p:nvSpPr>
        <p:spPr bwMode="auto">
          <a:xfrm>
            <a:off x="2463289" y="3916707"/>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校园网</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7197" name="Rectangle 257"/>
          <p:cNvSpPr>
            <a:spLocks noChangeArrowheads="1"/>
          </p:cNvSpPr>
          <p:nvPr/>
        </p:nvSpPr>
        <p:spPr bwMode="auto">
          <a:xfrm>
            <a:off x="3183595" y="5800073"/>
            <a:ext cx="1071752" cy="61726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7198" name="Rectangle 258"/>
          <p:cNvSpPr>
            <a:spLocks noChangeArrowheads="1"/>
          </p:cNvSpPr>
          <p:nvPr/>
        </p:nvSpPr>
        <p:spPr bwMode="auto">
          <a:xfrm>
            <a:off x="3504882" y="5916895"/>
            <a:ext cx="2051844" cy="615553"/>
          </a:xfrm>
          <a:prstGeom prst="rect">
            <a:avLst/>
          </a:prstGeom>
          <a:noFill/>
          <a:ln w="9525">
            <a:noFill/>
            <a:miter lim="800000"/>
          </a:ln>
        </p:spPr>
        <p:txBody>
          <a:bodyPr wrap="none" lIns="0" tIns="0" rIns="0" bIns="0">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校园网的高速缓存</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（代理服务器）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nvGrpSpPr>
          <p:cNvPr id="7412" name="Group 259"/>
          <p:cNvGrpSpPr/>
          <p:nvPr/>
        </p:nvGrpSpPr>
        <p:grpSpPr bwMode="auto">
          <a:xfrm>
            <a:off x="8048431" y="3195250"/>
            <a:ext cx="391024" cy="658310"/>
            <a:chOff x="4305" y="2335"/>
            <a:chExt cx="216" cy="339"/>
          </a:xfrm>
        </p:grpSpPr>
        <p:grpSp>
          <p:nvGrpSpPr>
            <p:cNvPr id="7431" name="Group 260"/>
            <p:cNvGrpSpPr/>
            <p:nvPr/>
          </p:nvGrpSpPr>
          <p:grpSpPr bwMode="auto">
            <a:xfrm>
              <a:off x="4310" y="2341"/>
              <a:ext cx="211" cy="333"/>
              <a:chOff x="4310" y="2341"/>
              <a:chExt cx="211" cy="333"/>
            </a:xfrm>
          </p:grpSpPr>
          <p:sp>
            <p:nvSpPr>
              <p:cNvPr id="7253" name="Freeform 261"/>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54" name="Freeform 262"/>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55" name="Freeform 263"/>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56" name="Freeform 264"/>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57" name="Rectangle 265"/>
              <p:cNvSpPr>
                <a:spLocks noChangeArrowheads="1"/>
              </p:cNvSpPr>
              <p:nvPr/>
            </p:nvSpPr>
            <p:spPr bwMode="auto">
              <a:xfrm>
                <a:off x="4310" y="2404"/>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258" name="Rectangle 266"/>
              <p:cNvSpPr>
                <a:spLocks noChangeArrowheads="1"/>
              </p:cNvSpPr>
              <p:nvPr/>
            </p:nvSpPr>
            <p:spPr bwMode="auto">
              <a:xfrm>
                <a:off x="4315" y="2416"/>
                <a:ext cx="65"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7259" name="Line 267"/>
              <p:cNvSpPr>
                <a:spLocks noChangeShapeType="1"/>
              </p:cNvSpPr>
              <p:nvPr/>
            </p:nvSpPr>
            <p:spPr bwMode="auto">
              <a:xfrm>
                <a:off x="4320" y="2441"/>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7260" name="Line 268"/>
              <p:cNvSpPr>
                <a:spLocks noChangeShapeType="1"/>
              </p:cNvSpPr>
              <p:nvPr/>
            </p:nvSpPr>
            <p:spPr bwMode="auto">
              <a:xfrm flipH="1">
                <a:off x="4310" y="2617"/>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7261" name="Line 269"/>
              <p:cNvSpPr>
                <a:spLocks noChangeShapeType="1"/>
              </p:cNvSpPr>
              <p:nvPr/>
            </p:nvSpPr>
            <p:spPr bwMode="auto">
              <a:xfrm flipH="1">
                <a:off x="4310" y="2504"/>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7432" name="Group 270"/>
            <p:cNvGrpSpPr/>
            <p:nvPr/>
          </p:nvGrpSpPr>
          <p:grpSpPr bwMode="auto">
            <a:xfrm>
              <a:off x="4305" y="2335"/>
              <a:ext cx="211" cy="332"/>
              <a:chOff x="4305" y="2335"/>
              <a:chExt cx="211" cy="332"/>
            </a:xfrm>
          </p:grpSpPr>
          <p:sp>
            <p:nvSpPr>
              <p:cNvPr id="7244" name="Freeform 271"/>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7245" name="Freeform 272"/>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7246" name="Freeform 273"/>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247" name="Freeform 274"/>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7248" name="Rectangle 275"/>
              <p:cNvSpPr>
                <a:spLocks noChangeArrowheads="1"/>
              </p:cNvSpPr>
              <p:nvPr/>
            </p:nvSpPr>
            <p:spPr bwMode="auto">
              <a:xfrm>
                <a:off x="4305" y="2398"/>
                <a:ext cx="116" cy="26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7249" name="Rectangle 276"/>
              <p:cNvSpPr>
                <a:spLocks noChangeArrowheads="1"/>
              </p:cNvSpPr>
              <p:nvPr/>
            </p:nvSpPr>
            <p:spPr bwMode="auto">
              <a:xfrm>
                <a:off x="4310" y="2410"/>
                <a:ext cx="65"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7250" name="Line 277"/>
              <p:cNvSpPr>
                <a:spLocks noChangeShapeType="1"/>
              </p:cNvSpPr>
              <p:nvPr/>
            </p:nvSpPr>
            <p:spPr bwMode="auto">
              <a:xfrm>
                <a:off x="4320" y="2429"/>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7251" name="Line 278"/>
              <p:cNvSpPr>
                <a:spLocks noChangeShapeType="1"/>
              </p:cNvSpPr>
              <p:nvPr/>
            </p:nvSpPr>
            <p:spPr bwMode="auto">
              <a:xfrm flipH="1">
                <a:off x="4310" y="2611"/>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7252" name="Line 279"/>
              <p:cNvSpPr>
                <a:spLocks noChangeShapeType="1"/>
              </p:cNvSpPr>
              <p:nvPr/>
            </p:nvSpPr>
            <p:spPr bwMode="auto">
              <a:xfrm flipH="1">
                <a:off x="4310" y="2498"/>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7200" name="Rectangle 280"/>
          <p:cNvSpPr>
            <a:spLocks noChangeArrowheads="1"/>
          </p:cNvSpPr>
          <p:nvPr/>
        </p:nvSpPr>
        <p:spPr bwMode="auto">
          <a:xfrm>
            <a:off x="6762962" y="3354697"/>
            <a:ext cx="1282402"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源点服务器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7201" name="Rectangle 281"/>
          <p:cNvSpPr>
            <a:spLocks noChangeArrowheads="1"/>
          </p:cNvSpPr>
          <p:nvPr/>
        </p:nvSpPr>
        <p:spPr bwMode="auto">
          <a:xfrm>
            <a:off x="4166694" y="4357159"/>
            <a:ext cx="815292" cy="38835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7202" name="Rectangle 282"/>
          <p:cNvSpPr>
            <a:spLocks noChangeArrowheads="1"/>
          </p:cNvSpPr>
          <p:nvPr/>
        </p:nvSpPr>
        <p:spPr bwMode="auto">
          <a:xfrm>
            <a:off x="4703362" y="4423463"/>
            <a:ext cx="767839"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2 Mb/s</a:t>
            </a:r>
            <a:endParaRPr kumimoji="1" lang="en-US" altLang="zh-CN" sz="2000" dirty="0">
              <a:solidFill>
                <a:srgbClr val="333399"/>
              </a:solidFill>
              <a:latin typeface="Arial" panose="020B0604020202020204" pitchFamily="34" charset="0"/>
              <a:ea typeface="黑体" panose="02010609060101010101" pitchFamily="2" charset="-122"/>
            </a:endParaRPr>
          </a:p>
        </p:txBody>
      </p:sp>
      <p:grpSp>
        <p:nvGrpSpPr>
          <p:cNvPr id="7451" name="Group 283"/>
          <p:cNvGrpSpPr/>
          <p:nvPr/>
        </p:nvGrpSpPr>
        <p:grpSpPr bwMode="auto">
          <a:xfrm>
            <a:off x="2855895" y="5800072"/>
            <a:ext cx="520837" cy="258904"/>
            <a:chOff x="1872" y="3676"/>
            <a:chExt cx="227" cy="136"/>
          </a:xfrm>
        </p:grpSpPr>
        <p:sp>
          <p:nvSpPr>
            <p:cNvPr id="7240" name="Line 284"/>
            <p:cNvSpPr>
              <a:spLocks noChangeShapeType="1"/>
            </p:cNvSpPr>
            <p:nvPr/>
          </p:nvSpPr>
          <p:spPr bwMode="auto">
            <a:xfrm>
              <a:off x="1919" y="3702"/>
              <a:ext cx="180" cy="110"/>
            </a:xfrm>
            <a:prstGeom prst="line">
              <a:avLst/>
            </a:prstGeom>
            <a:noFill/>
            <a:ln w="28575">
              <a:solidFill>
                <a:srgbClr val="333399"/>
              </a:solidFill>
              <a:round/>
            </a:ln>
          </p:spPr>
          <p:txBody>
            <a:bodyPr/>
            <a:lstStyle/>
            <a:p>
              <a:endParaRPr lang="zh-CN" altLang="en-US" dirty="0">
                <a:ea typeface="黑体" panose="02010609060101010101" pitchFamily="2" charset="-122"/>
              </a:endParaRPr>
            </a:p>
          </p:txBody>
        </p:sp>
        <p:sp>
          <p:nvSpPr>
            <p:cNvPr id="7241" name="Freeform 285"/>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a:solidFill>
                <a:srgbClr val="333399"/>
              </a:solidFill>
              <a:round/>
            </a:ln>
          </p:spPr>
          <p:txBody>
            <a:bodyPr/>
            <a:lstStyle/>
            <a:p>
              <a:endParaRPr lang="zh-CN" altLang="en-US" dirty="0">
                <a:ea typeface="黑体" panose="02010609060101010101" pitchFamily="2" charset="-122"/>
              </a:endParaRPr>
            </a:p>
          </p:txBody>
        </p:sp>
      </p:grpSp>
      <p:grpSp>
        <p:nvGrpSpPr>
          <p:cNvPr id="7452" name="Group 286"/>
          <p:cNvGrpSpPr/>
          <p:nvPr/>
        </p:nvGrpSpPr>
        <p:grpSpPr bwMode="auto">
          <a:xfrm>
            <a:off x="6053737" y="4551336"/>
            <a:ext cx="558831" cy="372569"/>
            <a:chOff x="3202" y="3033"/>
            <a:chExt cx="309" cy="192"/>
          </a:xfrm>
        </p:grpSpPr>
        <p:sp>
          <p:nvSpPr>
            <p:cNvPr id="7215" name="Oval 287"/>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endParaRPr lang="zh-CN" altLang="en-US" dirty="0">
                <a:ea typeface="黑体" panose="02010609060101010101" pitchFamily="2" charset="-122"/>
              </a:endParaRPr>
            </a:p>
          </p:txBody>
        </p:sp>
        <p:sp>
          <p:nvSpPr>
            <p:cNvPr id="7216" name="Rectangle 288"/>
            <p:cNvSpPr>
              <a:spLocks noChangeArrowheads="1"/>
            </p:cNvSpPr>
            <p:nvPr/>
          </p:nvSpPr>
          <p:spPr bwMode="auto">
            <a:xfrm>
              <a:off x="3202"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7217" name="Rectangle 289"/>
            <p:cNvSpPr>
              <a:spLocks noChangeArrowheads="1"/>
            </p:cNvSpPr>
            <p:nvPr/>
          </p:nvSpPr>
          <p:spPr bwMode="auto">
            <a:xfrm>
              <a:off x="3202"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7218" name="Oval 290"/>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endParaRPr lang="zh-CN" altLang="en-US" dirty="0">
                <a:ea typeface="黑体" panose="02010609060101010101" pitchFamily="2" charset="-122"/>
              </a:endParaRPr>
            </a:p>
          </p:txBody>
        </p:sp>
        <p:grpSp>
          <p:nvGrpSpPr>
            <p:cNvPr id="648512" name="Group 291"/>
            <p:cNvGrpSpPr/>
            <p:nvPr/>
          </p:nvGrpSpPr>
          <p:grpSpPr bwMode="auto">
            <a:xfrm>
              <a:off x="3249" y="3046"/>
              <a:ext cx="214" cy="86"/>
              <a:chOff x="3249" y="3046"/>
              <a:chExt cx="214" cy="86"/>
            </a:xfrm>
          </p:grpSpPr>
          <p:grpSp>
            <p:nvGrpSpPr>
              <p:cNvPr id="648513" name="Group 292"/>
              <p:cNvGrpSpPr/>
              <p:nvPr/>
            </p:nvGrpSpPr>
            <p:grpSpPr bwMode="auto">
              <a:xfrm>
                <a:off x="3249" y="3046"/>
                <a:ext cx="212" cy="84"/>
                <a:chOff x="3249" y="3046"/>
                <a:chExt cx="212" cy="84"/>
              </a:xfrm>
            </p:grpSpPr>
            <p:sp>
              <p:nvSpPr>
                <p:cNvPr id="7232" name="Freeform 293"/>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33" name="Freeform 294"/>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34" name="Freeform 295"/>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35" name="Freeform 296"/>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36" name="Freeform 297"/>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37" name="Freeform 298"/>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38" name="Freeform 299"/>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7239" name="Freeform 300"/>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grpSp>
          <p:grpSp>
            <p:nvGrpSpPr>
              <p:cNvPr id="648514" name="Group 301"/>
              <p:cNvGrpSpPr/>
              <p:nvPr/>
            </p:nvGrpSpPr>
            <p:grpSpPr bwMode="auto">
              <a:xfrm>
                <a:off x="3251" y="3048"/>
                <a:ext cx="212" cy="84"/>
                <a:chOff x="3251" y="3048"/>
                <a:chExt cx="212" cy="84"/>
              </a:xfrm>
            </p:grpSpPr>
            <p:sp>
              <p:nvSpPr>
                <p:cNvPr id="7224" name="Freeform 302"/>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225" name="Freeform 303"/>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226" name="Freeform 304"/>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227" name="Freeform 305"/>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228" name="Freeform 306"/>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229" name="Freeform 307"/>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230" name="Freeform 308"/>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7231" name="Freeform 309"/>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grpSp>
        </p:grpSp>
        <p:sp>
          <p:nvSpPr>
            <p:cNvPr id="7220" name="Line 310"/>
            <p:cNvSpPr>
              <a:spLocks noChangeShapeType="1"/>
            </p:cNvSpPr>
            <p:nvPr/>
          </p:nvSpPr>
          <p:spPr bwMode="auto">
            <a:xfrm>
              <a:off x="3202"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sp>
          <p:nvSpPr>
            <p:cNvPr id="7221" name="Line 311"/>
            <p:cNvSpPr>
              <a:spLocks noChangeShapeType="1"/>
            </p:cNvSpPr>
            <p:nvPr/>
          </p:nvSpPr>
          <p:spPr bwMode="auto">
            <a:xfrm>
              <a:off x="3510"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grpSp>
      <p:sp>
        <p:nvSpPr>
          <p:cNvPr id="7205" name="Rectangle 312"/>
          <p:cNvSpPr>
            <a:spLocks noChangeArrowheads="1"/>
          </p:cNvSpPr>
          <p:nvPr/>
        </p:nvSpPr>
        <p:spPr bwMode="auto">
          <a:xfrm>
            <a:off x="6623650" y="4129829"/>
            <a:ext cx="853286" cy="38835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7206" name="Rectangle 313"/>
          <p:cNvSpPr>
            <a:spLocks noChangeArrowheads="1"/>
          </p:cNvSpPr>
          <p:nvPr/>
        </p:nvSpPr>
        <p:spPr bwMode="auto">
          <a:xfrm>
            <a:off x="6929187" y="4556072"/>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因特网</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7207" name="Rectangle 314"/>
          <p:cNvSpPr>
            <a:spLocks noChangeArrowheads="1"/>
          </p:cNvSpPr>
          <p:nvPr/>
        </p:nvSpPr>
        <p:spPr bwMode="auto">
          <a:xfrm>
            <a:off x="3675936" y="4216656"/>
            <a:ext cx="383108" cy="36467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7208" name="Rectangle 315"/>
          <p:cNvSpPr>
            <a:spLocks noChangeArrowheads="1"/>
          </p:cNvSpPr>
          <p:nvPr/>
        </p:nvSpPr>
        <p:spPr bwMode="auto">
          <a:xfrm>
            <a:off x="2855895" y="4920748"/>
            <a:ext cx="416353" cy="363097"/>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7209" name="Rectangle 316"/>
          <p:cNvSpPr>
            <a:spLocks noChangeArrowheads="1"/>
          </p:cNvSpPr>
          <p:nvPr/>
        </p:nvSpPr>
        <p:spPr bwMode="auto">
          <a:xfrm>
            <a:off x="1703405" y="4568702"/>
            <a:ext cx="417936" cy="363097"/>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7210" name="Rectangle 317"/>
          <p:cNvSpPr>
            <a:spLocks noChangeArrowheads="1"/>
          </p:cNvSpPr>
          <p:nvPr/>
        </p:nvSpPr>
        <p:spPr bwMode="auto">
          <a:xfrm>
            <a:off x="425852" y="4230864"/>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浏览器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7211" name="Rectangle 318"/>
          <p:cNvSpPr>
            <a:spLocks noChangeArrowheads="1"/>
          </p:cNvSpPr>
          <p:nvPr/>
        </p:nvSpPr>
        <p:spPr bwMode="auto">
          <a:xfrm>
            <a:off x="3721846" y="4245072"/>
            <a:ext cx="280526"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1</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7212" name="Rectangle 319"/>
          <p:cNvSpPr>
            <a:spLocks noChangeArrowheads="1"/>
          </p:cNvSpPr>
          <p:nvPr/>
        </p:nvSpPr>
        <p:spPr bwMode="auto">
          <a:xfrm>
            <a:off x="5879598" y="4270331"/>
            <a:ext cx="280526"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7213" name="Text Box 324"/>
          <p:cNvSpPr txBox="1">
            <a:spLocks noChangeArrowheads="1"/>
          </p:cNvSpPr>
          <p:nvPr/>
        </p:nvSpPr>
        <p:spPr bwMode="auto">
          <a:xfrm>
            <a:off x="467012" y="1327671"/>
            <a:ext cx="8205156" cy="1384625"/>
          </a:xfrm>
          <a:prstGeom prst="rect">
            <a:avLst/>
          </a:prstGeom>
          <a:noFill/>
          <a:ln w="9525">
            <a:noFill/>
            <a:miter lim="800000"/>
          </a:ln>
        </p:spPr>
        <p:txBody>
          <a:bodyPr lIns="91074" tIns="45537" rIns="91074" bIns="45537">
            <a:spAutoFit/>
          </a:bodyPr>
          <a:lstStyle/>
          <a:p>
            <a:r>
              <a:rPr lang="en-US" altLang="zh-CN" sz="2800" dirty="0">
                <a:solidFill>
                  <a:srgbClr val="333399"/>
                </a:solidFill>
                <a:latin typeface="Arial" panose="020B0604020202020204" pitchFamily="34" charset="0"/>
                <a:ea typeface="黑体" panose="02010609060101010101" pitchFamily="2" charset="-122"/>
              </a:rPr>
              <a:t>(3) </a:t>
            </a:r>
            <a:r>
              <a:rPr lang="zh-CN" altLang="en-US" sz="2800" dirty="0">
                <a:solidFill>
                  <a:srgbClr val="333399"/>
                </a:solidFill>
                <a:latin typeface="Arial" panose="020B0604020202020204" pitchFamily="34" charset="0"/>
                <a:ea typeface="黑体" panose="02010609060101010101" pitchFamily="2" charset="-122"/>
              </a:rPr>
              <a:t>否则，高速缓存就代表发出请求的用户浏览器，与因特网上的源点服务器建立 </a:t>
            </a:r>
            <a:r>
              <a:rPr lang="en-US" altLang="zh-CN" sz="2800" dirty="0">
                <a:solidFill>
                  <a:srgbClr val="333399"/>
                </a:solidFill>
                <a:latin typeface="Arial" panose="020B0604020202020204" pitchFamily="34" charset="0"/>
                <a:ea typeface="黑体" panose="02010609060101010101" pitchFamily="2" charset="-122"/>
              </a:rPr>
              <a:t>TCP </a:t>
            </a:r>
            <a:r>
              <a:rPr lang="zh-CN" altLang="en-US" sz="2800" dirty="0">
                <a:solidFill>
                  <a:srgbClr val="333399"/>
                </a:solidFill>
                <a:latin typeface="Arial" panose="020B0604020202020204" pitchFamily="34" charset="0"/>
                <a:ea typeface="黑体" panose="02010609060101010101" pitchFamily="2" charset="-122"/>
              </a:rPr>
              <a:t>连接，并发送 </a:t>
            </a:r>
            <a:r>
              <a:rPr lang="en-US" altLang="zh-CN" sz="2800" dirty="0">
                <a:solidFill>
                  <a:srgbClr val="333399"/>
                </a:solidFill>
                <a:latin typeface="Arial" panose="020B0604020202020204" pitchFamily="34" charset="0"/>
                <a:ea typeface="黑体" panose="02010609060101010101" pitchFamily="2" charset="-122"/>
              </a:rPr>
              <a:t>HTTP </a:t>
            </a:r>
            <a:r>
              <a:rPr lang="zh-CN" altLang="en-US" sz="2800" dirty="0">
                <a:solidFill>
                  <a:srgbClr val="333399"/>
                </a:solidFill>
                <a:latin typeface="Arial" panose="020B0604020202020204" pitchFamily="34" charset="0"/>
                <a:ea typeface="黑体" panose="02010609060101010101" pitchFamily="2" charset="-122"/>
              </a:rPr>
              <a:t>请求报文。</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648517" name="Freeform 325"/>
          <p:cNvSpPr/>
          <p:nvPr/>
        </p:nvSpPr>
        <p:spPr bwMode="auto">
          <a:xfrm>
            <a:off x="2908137" y="3624651"/>
            <a:ext cx="5312851" cy="1861265"/>
          </a:xfrm>
          <a:custGeom>
            <a:avLst/>
            <a:gdLst>
              <a:gd name="T0" fmla="*/ 0 w 3356"/>
              <a:gd name="T1" fmla="*/ 1179 h 1179"/>
              <a:gd name="T2" fmla="*/ 385 w 3356"/>
              <a:gd name="T3" fmla="*/ 867 h 1179"/>
              <a:gd name="T4" fmla="*/ 732 w 3356"/>
              <a:gd name="T5" fmla="*/ 758 h 1179"/>
              <a:gd name="T6" fmla="*/ 1464 w 3356"/>
              <a:gd name="T7" fmla="*/ 749 h 1179"/>
              <a:gd name="T8" fmla="*/ 1893 w 3356"/>
              <a:gd name="T9" fmla="*/ 739 h 1179"/>
              <a:gd name="T10" fmla="*/ 2222 w 3356"/>
              <a:gd name="T11" fmla="*/ 680 h 1179"/>
              <a:gd name="T12" fmla="*/ 2631 w 3356"/>
              <a:gd name="T13" fmla="*/ 499 h 1179"/>
              <a:gd name="T14" fmla="*/ 2993 w 3356"/>
              <a:gd name="T15" fmla="*/ 272 h 1179"/>
              <a:gd name="T16" fmla="*/ 335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56"/>
              <a:gd name="T28" fmla="*/ 0 h 1179"/>
              <a:gd name="T29" fmla="*/ 3356 w 3356"/>
              <a:gd name="T30" fmla="*/ 1179 h 11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a:solidFill>
              <a:schemeClr val="hlink"/>
            </a:solidFill>
            <a:round/>
            <a:tailEnd type="triangle" w="med" len="med"/>
          </a:ln>
        </p:spPr>
        <p:txBody>
          <a:bodyPr lIns="91074" tIns="45537" rIns="91074" bIns="45537"/>
          <a:lstStyle/>
          <a:p>
            <a:endParaRPr lang="zh-CN" altLang="en-US" dirty="0">
              <a:ea typeface="黑体" panose="02010609060101010101" pitchFamily="2" charset="-122"/>
            </a:endParaRPr>
          </a:p>
        </p:txBody>
      </p:sp>
      <p:sp>
        <p:nvSpPr>
          <p:cNvPr id="322" name="灯片编号占位符 321"/>
          <p:cNvSpPr>
            <a:spLocks noGrp="1"/>
          </p:cNvSpPr>
          <p:nvPr>
            <p:ph type="sldNum" sz="quarter" idx="12"/>
          </p:nvPr>
        </p:nvSpPr>
        <p:spPr/>
        <p:txBody>
          <a:bodyPr/>
          <a:lstStyle/>
          <a:p>
            <a:fld id="{B6F15528-21DE-4FAA-801E-634DDDAF4B2B}" type="slidenum">
              <a:rPr lang="en-US" smtClean="0"/>
            </a:fld>
            <a:endParaRPr lang="en-US"/>
          </a:p>
        </p:txBody>
      </p:sp>
      <p:sp>
        <p:nvSpPr>
          <p:cNvPr id="323" name="页脚占位符 322"/>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8517"/>
                                        </p:tgtEl>
                                        <p:attrNameLst>
                                          <p:attrName>style.visibility</p:attrName>
                                        </p:attrNameLst>
                                      </p:cBhvr>
                                      <p:to>
                                        <p:strVal val="visible"/>
                                      </p:to>
                                    </p:set>
                                    <p:animEffect transition="in" filter="wipe(left)">
                                      <p:cBhvr>
                                        <p:cTn id="7" dur="500"/>
                                        <p:tgtEl>
                                          <p:spTgt spid="648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51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753551" y="571482"/>
            <a:ext cx="7771391" cy="618843"/>
          </a:xfrm>
        </p:spPr>
        <p:txBody>
          <a:bodyPr>
            <a:normAutofit fontScale="90000"/>
          </a:bodyPr>
          <a:lstStyle/>
          <a:p>
            <a:pPr algn="ctr" eaLnBrk="1" hangingPunct="1"/>
            <a:r>
              <a:rPr lang="zh-CN" altLang="en-US" dirty="0" smtClean="0">
                <a:latin typeface="黑体" panose="02010609060101010101" pitchFamily="2" charset="-122"/>
                <a:ea typeface="黑体" panose="02010609060101010101" pitchFamily="2" charset="-122"/>
              </a:rPr>
              <a:t>使用高速缓存的情况</a:t>
            </a:r>
            <a:endParaRPr lang="zh-CN" altLang="en-US" dirty="0" smtClean="0">
              <a:latin typeface="黑体" panose="02010609060101010101" pitchFamily="2" charset="-122"/>
              <a:ea typeface="黑体" panose="02010609060101010101" pitchFamily="2" charset="-122"/>
            </a:endParaRPr>
          </a:p>
        </p:txBody>
      </p:sp>
      <p:grpSp>
        <p:nvGrpSpPr>
          <p:cNvPr id="2" name="Group 3"/>
          <p:cNvGrpSpPr/>
          <p:nvPr/>
        </p:nvGrpSpPr>
        <p:grpSpPr bwMode="auto">
          <a:xfrm>
            <a:off x="250128" y="3474677"/>
            <a:ext cx="3444804" cy="2555883"/>
            <a:chOff x="912" y="768"/>
            <a:chExt cx="2400" cy="1584"/>
          </a:xfrm>
        </p:grpSpPr>
        <p:sp>
          <p:nvSpPr>
            <p:cNvPr id="8495" name="Oval 4"/>
            <p:cNvSpPr>
              <a:spLocks noChangeArrowheads="1"/>
            </p:cNvSpPr>
            <p:nvPr/>
          </p:nvSpPr>
          <p:spPr bwMode="auto">
            <a:xfrm>
              <a:off x="1751" y="799"/>
              <a:ext cx="1026" cy="628"/>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8496" name="Oval 5"/>
            <p:cNvSpPr>
              <a:spLocks noChangeArrowheads="1"/>
            </p:cNvSpPr>
            <p:nvPr/>
          </p:nvSpPr>
          <p:spPr bwMode="auto">
            <a:xfrm>
              <a:off x="1172" y="972"/>
              <a:ext cx="781" cy="627"/>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8497" name="Oval 6"/>
            <p:cNvSpPr>
              <a:spLocks noChangeArrowheads="1"/>
            </p:cNvSpPr>
            <p:nvPr/>
          </p:nvSpPr>
          <p:spPr bwMode="auto">
            <a:xfrm>
              <a:off x="926" y="1364"/>
              <a:ext cx="521" cy="502"/>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8498" name="Oval 7"/>
            <p:cNvSpPr>
              <a:spLocks noChangeArrowheads="1"/>
            </p:cNvSpPr>
            <p:nvPr/>
          </p:nvSpPr>
          <p:spPr bwMode="auto">
            <a:xfrm>
              <a:off x="1085" y="1599"/>
              <a:ext cx="796" cy="54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8499" name="Oval 8"/>
            <p:cNvSpPr>
              <a:spLocks noChangeArrowheads="1"/>
            </p:cNvSpPr>
            <p:nvPr/>
          </p:nvSpPr>
          <p:spPr bwMode="auto">
            <a:xfrm>
              <a:off x="1664" y="1693"/>
              <a:ext cx="1200" cy="65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8500" name="Oval 9"/>
            <p:cNvSpPr>
              <a:spLocks noChangeArrowheads="1"/>
            </p:cNvSpPr>
            <p:nvPr/>
          </p:nvSpPr>
          <p:spPr bwMode="auto">
            <a:xfrm>
              <a:off x="2445" y="988"/>
              <a:ext cx="751"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8501" name="Oval 10"/>
            <p:cNvSpPr>
              <a:spLocks noChangeArrowheads="1"/>
            </p:cNvSpPr>
            <p:nvPr/>
          </p:nvSpPr>
          <p:spPr bwMode="auto">
            <a:xfrm>
              <a:off x="2560" y="1317"/>
              <a:ext cx="752"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8502" name="Oval 11"/>
            <p:cNvSpPr>
              <a:spLocks noChangeArrowheads="1"/>
            </p:cNvSpPr>
            <p:nvPr/>
          </p:nvSpPr>
          <p:spPr bwMode="auto">
            <a:xfrm>
              <a:off x="2488" y="1427"/>
              <a:ext cx="752"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8503" name="Oval 12"/>
            <p:cNvSpPr>
              <a:spLocks noChangeArrowheads="1"/>
            </p:cNvSpPr>
            <p:nvPr/>
          </p:nvSpPr>
          <p:spPr bwMode="auto">
            <a:xfrm>
              <a:off x="1360" y="1176"/>
              <a:ext cx="1547"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grpSp>
          <p:nvGrpSpPr>
            <p:cNvPr id="3" name="Group 13"/>
            <p:cNvGrpSpPr/>
            <p:nvPr/>
          </p:nvGrpSpPr>
          <p:grpSpPr bwMode="auto">
            <a:xfrm>
              <a:off x="912" y="768"/>
              <a:ext cx="2386" cy="1553"/>
              <a:chOff x="912" y="768"/>
              <a:chExt cx="2386" cy="1553"/>
            </a:xfrm>
          </p:grpSpPr>
          <p:sp>
            <p:nvSpPr>
              <p:cNvPr id="8505" name="Oval 14"/>
              <p:cNvSpPr>
                <a:spLocks noChangeArrowheads="1"/>
              </p:cNvSpPr>
              <p:nvPr/>
            </p:nvSpPr>
            <p:spPr bwMode="auto">
              <a:xfrm>
                <a:off x="1736" y="768"/>
                <a:ext cx="1027"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8506" name="Oval 15"/>
              <p:cNvSpPr>
                <a:spLocks noChangeArrowheads="1"/>
              </p:cNvSpPr>
              <p:nvPr/>
            </p:nvSpPr>
            <p:spPr bwMode="auto">
              <a:xfrm>
                <a:off x="1158" y="941"/>
                <a:ext cx="781"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8507" name="Oval 16"/>
              <p:cNvSpPr>
                <a:spLocks noChangeArrowheads="1"/>
              </p:cNvSpPr>
              <p:nvPr/>
            </p:nvSpPr>
            <p:spPr bwMode="auto">
              <a:xfrm>
                <a:off x="912" y="1333"/>
                <a:ext cx="520" cy="501"/>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8508" name="Oval 17"/>
              <p:cNvSpPr>
                <a:spLocks noChangeArrowheads="1"/>
              </p:cNvSpPr>
              <p:nvPr/>
            </p:nvSpPr>
            <p:spPr bwMode="auto">
              <a:xfrm>
                <a:off x="1071" y="1568"/>
                <a:ext cx="795" cy="54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8509" name="Oval 18"/>
              <p:cNvSpPr>
                <a:spLocks noChangeArrowheads="1"/>
              </p:cNvSpPr>
              <p:nvPr/>
            </p:nvSpPr>
            <p:spPr bwMode="auto">
              <a:xfrm>
                <a:off x="1649" y="1662"/>
                <a:ext cx="1200" cy="65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8510" name="Oval 19"/>
              <p:cNvSpPr>
                <a:spLocks noChangeArrowheads="1"/>
              </p:cNvSpPr>
              <p:nvPr/>
            </p:nvSpPr>
            <p:spPr bwMode="auto">
              <a:xfrm>
                <a:off x="2430" y="95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8511" name="Oval 20"/>
              <p:cNvSpPr>
                <a:spLocks noChangeArrowheads="1"/>
              </p:cNvSpPr>
              <p:nvPr/>
            </p:nvSpPr>
            <p:spPr bwMode="auto">
              <a:xfrm>
                <a:off x="2546" y="128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8512" name="Oval 21"/>
              <p:cNvSpPr>
                <a:spLocks noChangeArrowheads="1"/>
              </p:cNvSpPr>
              <p:nvPr/>
            </p:nvSpPr>
            <p:spPr bwMode="auto">
              <a:xfrm>
                <a:off x="2473" y="1395"/>
                <a:ext cx="752"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8513" name="Oval 22"/>
              <p:cNvSpPr>
                <a:spLocks noChangeArrowheads="1"/>
              </p:cNvSpPr>
              <p:nvPr/>
            </p:nvSpPr>
            <p:spPr bwMode="auto">
              <a:xfrm>
                <a:off x="1346" y="1144"/>
                <a:ext cx="1547"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grpSp>
      </p:grpSp>
      <p:graphicFrame>
        <p:nvGraphicFramePr>
          <p:cNvPr id="8194" name="Object 23"/>
          <p:cNvGraphicFramePr>
            <a:graphicFrameLocks noChangeAspect="1"/>
          </p:cNvGraphicFramePr>
          <p:nvPr/>
        </p:nvGraphicFramePr>
        <p:xfrm>
          <a:off x="6523916" y="4194555"/>
          <a:ext cx="1765145" cy="1142965"/>
        </p:xfrm>
        <a:graphic>
          <a:graphicData uri="http://schemas.openxmlformats.org/presentationml/2006/ole">
            <mc:AlternateContent xmlns:mc="http://schemas.openxmlformats.org/markup-compatibility/2006">
              <mc:Choice xmlns:v="urn:schemas-microsoft-com:vml" Requires="v">
                <p:oleObj spid="_x0000_s229388" name="VISIO" r:id="rId1" imgW="3514725" imgH="2009775" progId="Visio.Drawing.11">
                  <p:embed/>
                </p:oleObj>
              </mc:Choice>
              <mc:Fallback>
                <p:oleObj name="VISIO" r:id="rId1" imgW="3514725" imgH="2009775" progId="Visio.Drawing.11">
                  <p:embed/>
                  <p:pic>
                    <p:nvPicPr>
                      <p:cNvPr id="0" name="Objec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916" y="4194555"/>
                        <a:ext cx="1765145" cy="114296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197" name="Line 24"/>
          <p:cNvSpPr>
            <a:spLocks noChangeShapeType="1"/>
          </p:cNvSpPr>
          <p:nvPr/>
        </p:nvSpPr>
        <p:spPr bwMode="auto">
          <a:xfrm>
            <a:off x="3725012" y="4753408"/>
            <a:ext cx="2517114" cy="0"/>
          </a:xfrm>
          <a:prstGeom prst="line">
            <a:avLst/>
          </a:prstGeom>
          <a:noFill/>
          <a:ln w="3810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8198" name="Line 25"/>
          <p:cNvSpPr>
            <a:spLocks noChangeShapeType="1"/>
          </p:cNvSpPr>
          <p:nvPr/>
        </p:nvSpPr>
        <p:spPr bwMode="auto">
          <a:xfrm>
            <a:off x="7616249" y="5260164"/>
            <a:ext cx="647483" cy="53990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8199" name="Line 26"/>
          <p:cNvSpPr>
            <a:spLocks noChangeShapeType="1"/>
          </p:cNvSpPr>
          <p:nvPr/>
        </p:nvSpPr>
        <p:spPr bwMode="auto">
          <a:xfrm>
            <a:off x="7989857" y="4982316"/>
            <a:ext cx="519254" cy="115244"/>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8200" name="Line 27"/>
          <p:cNvSpPr>
            <a:spLocks noChangeShapeType="1"/>
          </p:cNvSpPr>
          <p:nvPr/>
        </p:nvSpPr>
        <p:spPr bwMode="auto">
          <a:xfrm flipV="1">
            <a:off x="8018353" y="4305063"/>
            <a:ext cx="490758" cy="15313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8201" name="Line 28"/>
          <p:cNvSpPr>
            <a:spLocks noChangeShapeType="1"/>
          </p:cNvSpPr>
          <p:nvPr/>
        </p:nvSpPr>
        <p:spPr bwMode="auto">
          <a:xfrm flipV="1">
            <a:off x="7586168" y="3689377"/>
            <a:ext cx="677563" cy="59200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4" name="Group 29"/>
          <p:cNvGrpSpPr/>
          <p:nvPr/>
        </p:nvGrpSpPr>
        <p:grpSpPr bwMode="auto">
          <a:xfrm>
            <a:off x="8376131" y="3962488"/>
            <a:ext cx="392606" cy="658310"/>
            <a:chOff x="4486" y="2730"/>
            <a:chExt cx="217" cy="339"/>
          </a:xfrm>
        </p:grpSpPr>
        <p:grpSp>
          <p:nvGrpSpPr>
            <p:cNvPr id="5" name="Group 30"/>
            <p:cNvGrpSpPr/>
            <p:nvPr/>
          </p:nvGrpSpPr>
          <p:grpSpPr bwMode="auto">
            <a:xfrm>
              <a:off x="4491" y="2736"/>
              <a:ext cx="212" cy="333"/>
              <a:chOff x="4491" y="2736"/>
              <a:chExt cx="212" cy="333"/>
            </a:xfrm>
          </p:grpSpPr>
          <p:sp>
            <p:nvSpPr>
              <p:cNvPr id="8486" name="Freeform 31"/>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87" name="Freeform 32"/>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88" name="Freeform 33"/>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89" name="Freeform 34"/>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90" name="Rectangle 35"/>
              <p:cNvSpPr>
                <a:spLocks noChangeArrowheads="1"/>
              </p:cNvSpPr>
              <p:nvPr/>
            </p:nvSpPr>
            <p:spPr bwMode="auto">
              <a:xfrm>
                <a:off x="4491" y="2799"/>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491" name="Rectangle 36"/>
              <p:cNvSpPr>
                <a:spLocks noChangeArrowheads="1"/>
              </p:cNvSpPr>
              <p:nvPr/>
            </p:nvSpPr>
            <p:spPr bwMode="auto">
              <a:xfrm>
                <a:off x="4496" y="2812"/>
                <a:ext cx="66"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492" name="Line 37"/>
              <p:cNvSpPr>
                <a:spLocks noChangeShapeType="1"/>
              </p:cNvSpPr>
              <p:nvPr/>
            </p:nvSpPr>
            <p:spPr bwMode="auto">
              <a:xfrm>
                <a:off x="4501" y="2837"/>
                <a:ext cx="51"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8493" name="Line 38"/>
              <p:cNvSpPr>
                <a:spLocks noChangeShapeType="1"/>
              </p:cNvSpPr>
              <p:nvPr/>
            </p:nvSpPr>
            <p:spPr bwMode="auto">
              <a:xfrm flipH="1">
                <a:off x="4491" y="3013"/>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8494" name="Line 39"/>
              <p:cNvSpPr>
                <a:spLocks noChangeShapeType="1"/>
              </p:cNvSpPr>
              <p:nvPr/>
            </p:nvSpPr>
            <p:spPr bwMode="auto">
              <a:xfrm flipH="1">
                <a:off x="4491" y="2900"/>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6" name="Group 40"/>
            <p:cNvGrpSpPr/>
            <p:nvPr/>
          </p:nvGrpSpPr>
          <p:grpSpPr bwMode="auto">
            <a:xfrm>
              <a:off x="4486" y="2730"/>
              <a:ext cx="212" cy="333"/>
              <a:chOff x="4486" y="2730"/>
              <a:chExt cx="212" cy="333"/>
            </a:xfrm>
          </p:grpSpPr>
          <p:sp>
            <p:nvSpPr>
              <p:cNvPr id="8477" name="Freeform 41"/>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8478" name="Freeform 42"/>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8479" name="Freeform 43"/>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480" name="Freeform 44"/>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481" name="Rectangle 45"/>
              <p:cNvSpPr>
                <a:spLocks noChangeArrowheads="1"/>
              </p:cNvSpPr>
              <p:nvPr/>
            </p:nvSpPr>
            <p:spPr bwMode="auto">
              <a:xfrm>
                <a:off x="4486" y="2793"/>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8482" name="Rectangle 46"/>
              <p:cNvSpPr>
                <a:spLocks noChangeArrowheads="1"/>
              </p:cNvSpPr>
              <p:nvPr/>
            </p:nvSpPr>
            <p:spPr bwMode="auto">
              <a:xfrm>
                <a:off x="4491" y="2806"/>
                <a:ext cx="66" cy="43"/>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8483" name="Line 47"/>
              <p:cNvSpPr>
                <a:spLocks noChangeShapeType="1"/>
              </p:cNvSpPr>
              <p:nvPr/>
            </p:nvSpPr>
            <p:spPr bwMode="auto">
              <a:xfrm>
                <a:off x="4501" y="2824"/>
                <a:ext cx="41"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8484" name="Line 48"/>
              <p:cNvSpPr>
                <a:spLocks noChangeShapeType="1"/>
              </p:cNvSpPr>
              <p:nvPr/>
            </p:nvSpPr>
            <p:spPr bwMode="auto">
              <a:xfrm flipH="1">
                <a:off x="4491" y="3006"/>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8485" name="Line 49"/>
              <p:cNvSpPr>
                <a:spLocks noChangeShapeType="1"/>
              </p:cNvSpPr>
              <p:nvPr/>
            </p:nvSpPr>
            <p:spPr bwMode="auto">
              <a:xfrm flipH="1">
                <a:off x="4491" y="289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grpSp>
        <p:nvGrpSpPr>
          <p:cNvPr id="7" name="Group 50"/>
          <p:cNvGrpSpPr/>
          <p:nvPr/>
        </p:nvGrpSpPr>
        <p:grpSpPr bwMode="auto">
          <a:xfrm>
            <a:off x="8376131" y="4818133"/>
            <a:ext cx="392606" cy="658310"/>
            <a:chOff x="4486" y="3170"/>
            <a:chExt cx="217" cy="339"/>
          </a:xfrm>
        </p:grpSpPr>
        <p:grpSp>
          <p:nvGrpSpPr>
            <p:cNvPr id="8" name="Group 51"/>
            <p:cNvGrpSpPr/>
            <p:nvPr/>
          </p:nvGrpSpPr>
          <p:grpSpPr bwMode="auto">
            <a:xfrm>
              <a:off x="4491" y="3176"/>
              <a:ext cx="212" cy="333"/>
              <a:chOff x="4491" y="3176"/>
              <a:chExt cx="212" cy="333"/>
            </a:xfrm>
          </p:grpSpPr>
          <p:sp>
            <p:nvSpPr>
              <p:cNvPr id="8466" name="Freeform 52"/>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67" name="Freeform 53"/>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68" name="Freeform 54"/>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69" name="Freeform 55"/>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70" name="Rectangle 56"/>
              <p:cNvSpPr>
                <a:spLocks noChangeArrowheads="1"/>
              </p:cNvSpPr>
              <p:nvPr/>
            </p:nvSpPr>
            <p:spPr bwMode="auto">
              <a:xfrm>
                <a:off x="4491" y="3239"/>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471" name="Rectangle 57"/>
              <p:cNvSpPr>
                <a:spLocks noChangeArrowheads="1"/>
              </p:cNvSpPr>
              <p:nvPr/>
            </p:nvSpPr>
            <p:spPr bwMode="auto">
              <a:xfrm>
                <a:off x="4496" y="3251"/>
                <a:ext cx="66"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472" name="Line 58"/>
              <p:cNvSpPr>
                <a:spLocks noChangeShapeType="1"/>
              </p:cNvSpPr>
              <p:nvPr/>
            </p:nvSpPr>
            <p:spPr bwMode="auto">
              <a:xfrm>
                <a:off x="4501" y="3276"/>
                <a:ext cx="51"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8473" name="Line 59"/>
              <p:cNvSpPr>
                <a:spLocks noChangeShapeType="1"/>
              </p:cNvSpPr>
              <p:nvPr/>
            </p:nvSpPr>
            <p:spPr bwMode="auto">
              <a:xfrm flipH="1">
                <a:off x="4491" y="3452"/>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8474" name="Line 60"/>
              <p:cNvSpPr>
                <a:spLocks noChangeShapeType="1"/>
              </p:cNvSpPr>
              <p:nvPr/>
            </p:nvSpPr>
            <p:spPr bwMode="auto">
              <a:xfrm flipH="1">
                <a:off x="4491" y="3339"/>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9" name="Group 61"/>
            <p:cNvGrpSpPr/>
            <p:nvPr/>
          </p:nvGrpSpPr>
          <p:grpSpPr bwMode="auto">
            <a:xfrm>
              <a:off x="4486" y="3170"/>
              <a:ext cx="212" cy="332"/>
              <a:chOff x="4486" y="3170"/>
              <a:chExt cx="212" cy="332"/>
            </a:xfrm>
          </p:grpSpPr>
          <p:sp>
            <p:nvSpPr>
              <p:cNvPr id="8457" name="Freeform 62"/>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8458" name="Freeform 63"/>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8459" name="Freeform 64"/>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460" name="Freeform 65"/>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461" name="Rectangle 66"/>
              <p:cNvSpPr>
                <a:spLocks noChangeArrowheads="1"/>
              </p:cNvSpPr>
              <p:nvPr/>
            </p:nvSpPr>
            <p:spPr bwMode="auto">
              <a:xfrm>
                <a:off x="4486" y="3232"/>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8462" name="Rectangle 67"/>
              <p:cNvSpPr>
                <a:spLocks noChangeArrowheads="1"/>
              </p:cNvSpPr>
              <p:nvPr/>
            </p:nvSpPr>
            <p:spPr bwMode="auto">
              <a:xfrm>
                <a:off x="4491" y="3245"/>
                <a:ext cx="66"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8463" name="Line 68"/>
              <p:cNvSpPr>
                <a:spLocks noChangeShapeType="1"/>
              </p:cNvSpPr>
              <p:nvPr/>
            </p:nvSpPr>
            <p:spPr bwMode="auto">
              <a:xfrm>
                <a:off x="4501" y="3264"/>
                <a:ext cx="41"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8464" name="Line 69"/>
              <p:cNvSpPr>
                <a:spLocks noChangeShapeType="1"/>
              </p:cNvSpPr>
              <p:nvPr/>
            </p:nvSpPr>
            <p:spPr bwMode="auto">
              <a:xfrm flipH="1">
                <a:off x="4491" y="3446"/>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8465" name="Line 70"/>
              <p:cNvSpPr>
                <a:spLocks noChangeShapeType="1"/>
              </p:cNvSpPr>
              <p:nvPr/>
            </p:nvSpPr>
            <p:spPr bwMode="auto">
              <a:xfrm flipH="1">
                <a:off x="4491" y="333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grpSp>
        <p:nvGrpSpPr>
          <p:cNvPr id="10" name="Group 71"/>
          <p:cNvGrpSpPr/>
          <p:nvPr/>
        </p:nvGrpSpPr>
        <p:grpSpPr bwMode="auto">
          <a:xfrm>
            <a:off x="7967694" y="5487494"/>
            <a:ext cx="389440" cy="658310"/>
            <a:chOff x="4260" y="3515"/>
            <a:chExt cx="216" cy="339"/>
          </a:xfrm>
        </p:grpSpPr>
        <p:grpSp>
          <p:nvGrpSpPr>
            <p:cNvPr id="11" name="Group 72"/>
            <p:cNvGrpSpPr/>
            <p:nvPr/>
          </p:nvGrpSpPr>
          <p:grpSpPr bwMode="auto">
            <a:xfrm>
              <a:off x="4265" y="3521"/>
              <a:ext cx="211" cy="333"/>
              <a:chOff x="4265" y="3521"/>
              <a:chExt cx="211" cy="333"/>
            </a:xfrm>
          </p:grpSpPr>
          <p:sp>
            <p:nvSpPr>
              <p:cNvPr id="8446" name="Freeform 73"/>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47" name="Freeform 74"/>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48" name="Freeform 75"/>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49" name="Freeform 76"/>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50" name="Rectangle 77"/>
              <p:cNvSpPr>
                <a:spLocks noChangeArrowheads="1"/>
              </p:cNvSpPr>
              <p:nvPr/>
            </p:nvSpPr>
            <p:spPr bwMode="auto">
              <a:xfrm>
                <a:off x="4265" y="3584"/>
                <a:ext cx="115"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451" name="Rectangle 78"/>
              <p:cNvSpPr>
                <a:spLocks noChangeArrowheads="1"/>
              </p:cNvSpPr>
              <p:nvPr/>
            </p:nvSpPr>
            <p:spPr bwMode="auto">
              <a:xfrm>
                <a:off x="4270" y="3596"/>
                <a:ext cx="65"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452" name="Line 79"/>
              <p:cNvSpPr>
                <a:spLocks noChangeShapeType="1"/>
              </p:cNvSpPr>
              <p:nvPr/>
            </p:nvSpPr>
            <p:spPr bwMode="auto">
              <a:xfrm>
                <a:off x="4275" y="3622"/>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8453" name="Line 80"/>
              <p:cNvSpPr>
                <a:spLocks noChangeShapeType="1"/>
              </p:cNvSpPr>
              <p:nvPr/>
            </p:nvSpPr>
            <p:spPr bwMode="auto">
              <a:xfrm flipH="1">
                <a:off x="4265" y="3797"/>
                <a:ext cx="115"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8454" name="Line 81"/>
              <p:cNvSpPr>
                <a:spLocks noChangeShapeType="1"/>
              </p:cNvSpPr>
              <p:nvPr/>
            </p:nvSpPr>
            <p:spPr bwMode="auto">
              <a:xfrm flipH="1">
                <a:off x="4265" y="3684"/>
                <a:ext cx="115"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12" name="Group 82"/>
            <p:cNvGrpSpPr/>
            <p:nvPr/>
          </p:nvGrpSpPr>
          <p:grpSpPr bwMode="auto">
            <a:xfrm>
              <a:off x="4260" y="3515"/>
              <a:ext cx="211" cy="332"/>
              <a:chOff x="4260" y="3515"/>
              <a:chExt cx="211" cy="332"/>
            </a:xfrm>
          </p:grpSpPr>
          <p:sp>
            <p:nvSpPr>
              <p:cNvPr id="8437" name="Freeform 83"/>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8438" name="Freeform 84"/>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8439" name="Freeform 85"/>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440" name="Freeform 86"/>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441" name="Rectangle 87"/>
              <p:cNvSpPr>
                <a:spLocks noChangeArrowheads="1"/>
              </p:cNvSpPr>
              <p:nvPr/>
            </p:nvSpPr>
            <p:spPr bwMode="auto">
              <a:xfrm>
                <a:off x="4260" y="3578"/>
                <a:ext cx="115" cy="26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8442" name="Rectangle 88"/>
              <p:cNvSpPr>
                <a:spLocks noChangeArrowheads="1"/>
              </p:cNvSpPr>
              <p:nvPr/>
            </p:nvSpPr>
            <p:spPr bwMode="auto">
              <a:xfrm>
                <a:off x="4265" y="3590"/>
                <a:ext cx="65"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8443" name="Line 89"/>
              <p:cNvSpPr>
                <a:spLocks noChangeShapeType="1"/>
              </p:cNvSpPr>
              <p:nvPr/>
            </p:nvSpPr>
            <p:spPr bwMode="auto">
              <a:xfrm>
                <a:off x="4275" y="3609"/>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8444" name="Line 90"/>
              <p:cNvSpPr>
                <a:spLocks noChangeShapeType="1"/>
              </p:cNvSpPr>
              <p:nvPr/>
            </p:nvSpPr>
            <p:spPr bwMode="auto">
              <a:xfrm flipH="1">
                <a:off x="4265" y="3791"/>
                <a:ext cx="105"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8445" name="Line 91"/>
              <p:cNvSpPr>
                <a:spLocks noChangeShapeType="1"/>
              </p:cNvSpPr>
              <p:nvPr/>
            </p:nvSpPr>
            <p:spPr bwMode="auto">
              <a:xfrm flipH="1">
                <a:off x="4265" y="3678"/>
                <a:ext cx="105"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8205" name="Rectangle 92"/>
          <p:cNvSpPr>
            <a:spLocks noChangeArrowheads="1"/>
          </p:cNvSpPr>
          <p:nvPr/>
        </p:nvSpPr>
        <p:spPr bwMode="auto">
          <a:xfrm>
            <a:off x="2103928" y="3425737"/>
            <a:ext cx="30078" cy="2584301"/>
          </a:xfrm>
          <a:prstGeom prst="rect">
            <a:avLst/>
          </a:prstGeom>
          <a:solidFill>
            <a:srgbClr val="000000"/>
          </a:solidFill>
          <a:ln w="28575">
            <a:solidFill>
              <a:srgbClr val="333399"/>
            </a:solidFill>
            <a:miter lim="800000"/>
          </a:ln>
        </p:spPr>
        <p:txBody>
          <a:bodyPr lIns="91074" tIns="45537" rIns="91074" bIns="45537"/>
          <a:lstStyle/>
          <a:p>
            <a:endParaRPr lang="zh-CN" altLang="en-US" dirty="0">
              <a:ea typeface="黑体" panose="02010609060101010101" pitchFamily="2" charset="-122"/>
            </a:endParaRPr>
          </a:p>
        </p:txBody>
      </p:sp>
      <p:sp>
        <p:nvSpPr>
          <p:cNvPr id="8206" name="Line 93"/>
          <p:cNvSpPr>
            <a:spLocks noChangeShapeType="1"/>
          </p:cNvSpPr>
          <p:nvPr/>
        </p:nvSpPr>
        <p:spPr bwMode="auto">
          <a:xfrm>
            <a:off x="1299718" y="3804621"/>
            <a:ext cx="818457"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8207" name="Line 94"/>
          <p:cNvSpPr>
            <a:spLocks noChangeShapeType="1"/>
          </p:cNvSpPr>
          <p:nvPr/>
        </p:nvSpPr>
        <p:spPr bwMode="auto">
          <a:xfrm>
            <a:off x="1545096" y="4510291"/>
            <a:ext cx="573079" cy="157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8208" name="Line 95"/>
          <p:cNvSpPr>
            <a:spLocks noChangeShapeType="1"/>
          </p:cNvSpPr>
          <p:nvPr/>
        </p:nvSpPr>
        <p:spPr bwMode="auto">
          <a:xfrm>
            <a:off x="888114" y="5009155"/>
            <a:ext cx="1230061"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8209" name="Line 96"/>
          <p:cNvSpPr>
            <a:spLocks noChangeShapeType="1"/>
          </p:cNvSpPr>
          <p:nvPr/>
        </p:nvSpPr>
        <p:spPr bwMode="auto">
          <a:xfrm>
            <a:off x="1380455" y="5623261"/>
            <a:ext cx="737720"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8210" name="Line 97"/>
          <p:cNvSpPr>
            <a:spLocks noChangeShapeType="1"/>
          </p:cNvSpPr>
          <p:nvPr/>
        </p:nvSpPr>
        <p:spPr bwMode="auto">
          <a:xfrm>
            <a:off x="2118175" y="5800073"/>
            <a:ext cx="410021"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8211" name="Line 98"/>
          <p:cNvSpPr>
            <a:spLocks noChangeShapeType="1"/>
          </p:cNvSpPr>
          <p:nvPr/>
        </p:nvSpPr>
        <p:spPr bwMode="auto">
          <a:xfrm flipV="1">
            <a:off x="2908138" y="4841814"/>
            <a:ext cx="717139" cy="64410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8212" name="Line 99"/>
          <p:cNvSpPr>
            <a:spLocks noChangeShapeType="1"/>
          </p:cNvSpPr>
          <p:nvPr/>
        </p:nvSpPr>
        <p:spPr bwMode="auto">
          <a:xfrm>
            <a:off x="2118175" y="4745514"/>
            <a:ext cx="1394703" cy="157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13" name="Group 100"/>
          <p:cNvGrpSpPr/>
          <p:nvPr/>
        </p:nvGrpSpPr>
        <p:grpSpPr bwMode="auto">
          <a:xfrm>
            <a:off x="3365650" y="4551336"/>
            <a:ext cx="558831" cy="372569"/>
            <a:chOff x="2154" y="3033"/>
            <a:chExt cx="309" cy="192"/>
          </a:xfrm>
        </p:grpSpPr>
        <p:sp>
          <p:nvSpPr>
            <p:cNvPr id="8410" name="Oval 101"/>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endParaRPr lang="zh-CN" altLang="en-US" dirty="0">
                <a:ea typeface="黑体" panose="02010609060101010101" pitchFamily="2" charset="-122"/>
              </a:endParaRPr>
            </a:p>
          </p:txBody>
        </p:sp>
        <p:sp>
          <p:nvSpPr>
            <p:cNvPr id="8411" name="Rectangle 102"/>
            <p:cNvSpPr>
              <a:spLocks noChangeArrowheads="1"/>
            </p:cNvSpPr>
            <p:nvPr/>
          </p:nvSpPr>
          <p:spPr bwMode="auto">
            <a:xfrm>
              <a:off x="2154"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8412" name="Rectangle 103"/>
            <p:cNvSpPr>
              <a:spLocks noChangeArrowheads="1"/>
            </p:cNvSpPr>
            <p:nvPr/>
          </p:nvSpPr>
          <p:spPr bwMode="auto">
            <a:xfrm>
              <a:off x="2154"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8413" name="Oval 104"/>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endParaRPr lang="zh-CN" altLang="en-US" dirty="0">
                <a:ea typeface="黑体" panose="02010609060101010101" pitchFamily="2" charset="-122"/>
              </a:endParaRPr>
            </a:p>
          </p:txBody>
        </p:sp>
        <p:grpSp>
          <p:nvGrpSpPr>
            <p:cNvPr id="14" name="Group 105"/>
            <p:cNvGrpSpPr/>
            <p:nvPr/>
          </p:nvGrpSpPr>
          <p:grpSpPr bwMode="auto">
            <a:xfrm>
              <a:off x="2201" y="3046"/>
              <a:ext cx="214" cy="86"/>
              <a:chOff x="2201" y="3046"/>
              <a:chExt cx="214" cy="86"/>
            </a:xfrm>
          </p:grpSpPr>
          <p:grpSp>
            <p:nvGrpSpPr>
              <p:cNvPr id="15" name="Group 106"/>
              <p:cNvGrpSpPr/>
              <p:nvPr/>
            </p:nvGrpSpPr>
            <p:grpSpPr bwMode="auto">
              <a:xfrm>
                <a:off x="2201" y="3046"/>
                <a:ext cx="212" cy="84"/>
                <a:chOff x="2201" y="3046"/>
                <a:chExt cx="212" cy="84"/>
              </a:xfrm>
            </p:grpSpPr>
            <p:sp>
              <p:nvSpPr>
                <p:cNvPr id="8427" name="Freeform 107"/>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28" name="Freeform 108"/>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29" name="Freeform 109"/>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30" name="Freeform 110"/>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31" name="Freeform 111"/>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32" name="Freeform 112"/>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33" name="Freeform 113"/>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34" name="Freeform 114"/>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grpSp>
          <p:grpSp>
            <p:nvGrpSpPr>
              <p:cNvPr id="16" name="Group 115"/>
              <p:cNvGrpSpPr/>
              <p:nvPr/>
            </p:nvGrpSpPr>
            <p:grpSpPr bwMode="auto">
              <a:xfrm>
                <a:off x="2203" y="3048"/>
                <a:ext cx="212" cy="84"/>
                <a:chOff x="2203" y="3048"/>
                <a:chExt cx="212" cy="84"/>
              </a:xfrm>
            </p:grpSpPr>
            <p:sp>
              <p:nvSpPr>
                <p:cNvPr id="8419" name="Freeform 116"/>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420" name="Freeform 117"/>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421" name="Freeform 118"/>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422" name="Freeform 119"/>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423" name="Freeform 120"/>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424" name="Freeform 121"/>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425" name="Freeform 122"/>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426" name="Freeform 123"/>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grpSp>
        </p:grpSp>
        <p:sp>
          <p:nvSpPr>
            <p:cNvPr id="8415" name="Line 124"/>
            <p:cNvSpPr>
              <a:spLocks noChangeShapeType="1"/>
            </p:cNvSpPr>
            <p:nvPr/>
          </p:nvSpPr>
          <p:spPr bwMode="auto">
            <a:xfrm>
              <a:off x="2154"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sp>
          <p:nvSpPr>
            <p:cNvPr id="8416" name="Line 125"/>
            <p:cNvSpPr>
              <a:spLocks noChangeShapeType="1"/>
            </p:cNvSpPr>
            <p:nvPr/>
          </p:nvSpPr>
          <p:spPr bwMode="auto">
            <a:xfrm>
              <a:off x="2462"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grpSp>
      <p:grpSp>
        <p:nvGrpSpPr>
          <p:cNvPr id="17" name="Group 126"/>
          <p:cNvGrpSpPr/>
          <p:nvPr/>
        </p:nvGrpSpPr>
        <p:grpSpPr bwMode="auto">
          <a:xfrm>
            <a:off x="1136659" y="3345225"/>
            <a:ext cx="512921" cy="514650"/>
            <a:chOff x="921" y="2412"/>
            <a:chExt cx="284" cy="265"/>
          </a:xfrm>
        </p:grpSpPr>
        <p:grpSp>
          <p:nvGrpSpPr>
            <p:cNvPr id="18" name="Group 127"/>
            <p:cNvGrpSpPr/>
            <p:nvPr/>
          </p:nvGrpSpPr>
          <p:grpSpPr bwMode="auto">
            <a:xfrm>
              <a:off x="928" y="2417"/>
              <a:ext cx="277" cy="260"/>
              <a:chOff x="928" y="2417"/>
              <a:chExt cx="277" cy="260"/>
            </a:xfrm>
          </p:grpSpPr>
          <p:sp>
            <p:nvSpPr>
              <p:cNvPr id="8398" name="Freeform 12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99" name="Freeform 12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00" name="Freeform 13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01" name="Freeform 13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02" name="Rectangle 132"/>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403" name="Rectangle 133"/>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404" name="Rectangle 134"/>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405" name="Line 135"/>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19" name="Group 136"/>
              <p:cNvGrpSpPr/>
              <p:nvPr/>
            </p:nvGrpSpPr>
            <p:grpSpPr bwMode="auto">
              <a:xfrm>
                <a:off x="928" y="2639"/>
                <a:ext cx="277" cy="38"/>
                <a:chOff x="928" y="2639"/>
                <a:chExt cx="277" cy="38"/>
              </a:xfrm>
            </p:grpSpPr>
            <p:sp>
              <p:nvSpPr>
                <p:cNvPr id="8407" name="Freeform 13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08" name="Freeform 13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409" name="Rectangle 139"/>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20" name="Group 140"/>
            <p:cNvGrpSpPr/>
            <p:nvPr/>
          </p:nvGrpSpPr>
          <p:grpSpPr bwMode="auto">
            <a:xfrm>
              <a:off x="921" y="2412"/>
              <a:ext cx="277" cy="261"/>
              <a:chOff x="921" y="2412"/>
              <a:chExt cx="277" cy="261"/>
            </a:xfrm>
          </p:grpSpPr>
          <p:sp>
            <p:nvSpPr>
              <p:cNvPr id="8386" name="Freeform 14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87" name="Freeform 14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88" name="Freeform 14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89" name="Freeform 14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90" name="Rectangle 145"/>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8391" name="Rectangle 146"/>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8392" name="Rectangle 147"/>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8393" name="Line 148"/>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1" name="Group 149"/>
              <p:cNvGrpSpPr/>
              <p:nvPr/>
            </p:nvGrpSpPr>
            <p:grpSpPr bwMode="auto">
              <a:xfrm>
                <a:off x="921" y="2635"/>
                <a:ext cx="277" cy="38"/>
                <a:chOff x="921" y="2635"/>
                <a:chExt cx="277" cy="38"/>
              </a:xfrm>
            </p:grpSpPr>
            <p:sp>
              <p:nvSpPr>
                <p:cNvPr id="8395" name="Freeform 15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96" name="Freeform 15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97" name="Rectangle 152"/>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22" name="Group 153"/>
          <p:cNvGrpSpPr/>
          <p:nvPr/>
        </p:nvGrpSpPr>
        <p:grpSpPr bwMode="auto">
          <a:xfrm>
            <a:off x="1274389" y="4050895"/>
            <a:ext cx="509755" cy="514650"/>
            <a:chOff x="997" y="2775"/>
            <a:chExt cx="282" cy="265"/>
          </a:xfrm>
        </p:grpSpPr>
        <p:grpSp>
          <p:nvGrpSpPr>
            <p:cNvPr id="23" name="Group 154"/>
            <p:cNvGrpSpPr/>
            <p:nvPr/>
          </p:nvGrpSpPr>
          <p:grpSpPr bwMode="auto">
            <a:xfrm>
              <a:off x="1004" y="2779"/>
              <a:ext cx="275" cy="261"/>
              <a:chOff x="1004" y="2779"/>
              <a:chExt cx="275" cy="261"/>
            </a:xfrm>
          </p:grpSpPr>
          <p:sp>
            <p:nvSpPr>
              <p:cNvPr id="8372" name="Freeform 155"/>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73" name="Freeform 156"/>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74" name="Freeform 157"/>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75" name="Freeform 158"/>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76" name="Rectangle 159"/>
              <p:cNvSpPr>
                <a:spLocks noChangeArrowheads="1"/>
              </p:cNvSpPr>
              <p:nvPr/>
            </p:nvSpPr>
            <p:spPr bwMode="auto">
              <a:xfrm>
                <a:off x="1050" y="2797"/>
                <a:ext cx="183"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377" name="Rectangle 160"/>
              <p:cNvSpPr>
                <a:spLocks noChangeArrowheads="1"/>
              </p:cNvSpPr>
              <p:nvPr/>
            </p:nvSpPr>
            <p:spPr bwMode="auto">
              <a:xfrm>
                <a:off x="1013" y="2938"/>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378" name="Rectangle 161"/>
              <p:cNvSpPr>
                <a:spLocks noChangeArrowheads="1"/>
              </p:cNvSpPr>
              <p:nvPr/>
            </p:nvSpPr>
            <p:spPr bwMode="auto">
              <a:xfrm>
                <a:off x="1067" y="2813"/>
                <a:ext cx="149" cy="10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379" name="Line 162"/>
              <p:cNvSpPr>
                <a:spLocks noChangeShapeType="1"/>
              </p:cNvSpPr>
              <p:nvPr/>
            </p:nvSpPr>
            <p:spPr bwMode="auto">
              <a:xfrm flipH="1">
                <a:off x="1189" y="2961"/>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4" name="Group 163"/>
              <p:cNvGrpSpPr/>
              <p:nvPr/>
            </p:nvGrpSpPr>
            <p:grpSpPr bwMode="auto">
              <a:xfrm>
                <a:off x="1004" y="3002"/>
                <a:ext cx="275" cy="38"/>
                <a:chOff x="1004" y="3002"/>
                <a:chExt cx="275" cy="38"/>
              </a:xfrm>
            </p:grpSpPr>
            <p:sp>
              <p:nvSpPr>
                <p:cNvPr id="8381" name="Freeform 164"/>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82" name="Freeform 165"/>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83" name="Rectangle 166"/>
                <p:cNvSpPr>
                  <a:spLocks noChangeArrowheads="1"/>
                </p:cNvSpPr>
                <p:nvPr/>
              </p:nvSpPr>
              <p:spPr bwMode="auto">
                <a:xfrm>
                  <a:off x="1006" y="3029"/>
                  <a:ext cx="271"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25" name="Group 167"/>
            <p:cNvGrpSpPr/>
            <p:nvPr/>
          </p:nvGrpSpPr>
          <p:grpSpPr bwMode="auto">
            <a:xfrm>
              <a:off x="997" y="2775"/>
              <a:ext cx="275" cy="260"/>
              <a:chOff x="997" y="2775"/>
              <a:chExt cx="275" cy="260"/>
            </a:xfrm>
          </p:grpSpPr>
          <p:sp>
            <p:nvSpPr>
              <p:cNvPr id="8360" name="Freeform 168"/>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61" name="Freeform 169"/>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62" name="Freeform 170"/>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63" name="Freeform 171"/>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64" name="Rectangle 172"/>
              <p:cNvSpPr>
                <a:spLocks noChangeArrowheads="1"/>
              </p:cNvSpPr>
              <p:nvPr/>
            </p:nvSpPr>
            <p:spPr bwMode="auto">
              <a:xfrm>
                <a:off x="1043" y="2792"/>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8365" name="Rectangle 173"/>
              <p:cNvSpPr>
                <a:spLocks noChangeArrowheads="1"/>
              </p:cNvSpPr>
              <p:nvPr/>
            </p:nvSpPr>
            <p:spPr bwMode="auto">
              <a:xfrm>
                <a:off x="1006" y="2934"/>
                <a:ext cx="258" cy="58"/>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8366" name="Rectangle 174"/>
              <p:cNvSpPr>
                <a:spLocks noChangeArrowheads="1"/>
              </p:cNvSpPr>
              <p:nvPr/>
            </p:nvSpPr>
            <p:spPr bwMode="auto">
              <a:xfrm>
                <a:off x="1060" y="2808"/>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8367" name="Line 175"/>
              <p:cNvSpPr>
                <a:spLocks noChangeShapeType="1"/>
              </p:cNvSpPr>
              <p:nvPr/>
            </p:nvSpPr>
            <p:spPr bwMode="auto">
              <a:xfrm flipH="1">
                <a:off x="1182" y="2956"/>
                <a:ext cx="62"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6" name="Group 176"/>
              <p:cNvGrpSpPr/>
              <p:nvPr/>
            </p:nvGrpSpPr>
            <p:grpSpPr bwMode="auto">
              <a:xfrm>
                <a:off x="997" y="2997"/>
                <a:ext cx="275" cy="38"/>
                <a:chOff x="997" y="2997"/>
                <a:chExt cx="275" cy="38"/>
              </a:xfrm>
            </p:grpSpPr>
            <p:sp>
              <p:nvSpPr>
                <p:cNvPr id="8369" name="Freeform 177"/>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70" name="Freeform 178"/>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71" name="Rectangle 179"/>
                <p:cNvSpPr>
                  <a:spLocks noChangeArrowheads="1"/>
                </p:cNvSpPr>
                <p:nvPr/>
              </p:nvSpPr>
              <p:spPr bwMode="auto">
                <a:xfrm>
                  <a:off x="999" y="3024"/>
                  <a:ext cx="272"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27" name="Group 180"/>
          <p:cNvGrpSpPr/>
          <p:nvPr/>
        </p:nvGrpSpPr>
        <p:grpSpPr bwMode="auto">
          <a:xfrm>
            <a:off x="538251" y="4578174"/>
            <a:ext cx="509755" cy="514650"/>
            <a:chOff x="590" y="3047"/>
            <a:chExt cx="282" cy="265"/>
          </a:xfrm>
        </p:grpSpPr>
        <p:grpSp>
          <p:nvGrpSpPr>
            <p:cNvPr id="28" name="Group 181"/>
            <p:cNvGrpSpPr/>
            <p:nvPr/>
          </p:nvGrpSpPr>
          <p:grpSpPr bwMode="auto">
            <a:xfrm>
              <a:off x="596" y="3051"/>
              <a:ext cx="276" cy="261"/>
              <a:chOff x="596" y="3051"/>
              <a:chExt cx="276" cy="261"/>
            </a:xfrm>
          </p:grpSpPr>
          <p:sp>
            <p:nvSpPr>
              <p:cNvPr id="8346" name="Freeform 182"/>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47" name="Freeform 183"/>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48" name="Freeform 184"/>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49" name="Freeform 185"/>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50" name="Rectangle 186"/>
              <p:cNvSpPr>
                <a:spLocks noChangeArrowheads="1"/>
              </p:cNvSpPr>
              <p:nvPr/>
            </p:nvSpPr>
            <p:spPr bwMode="auto">
              <a:xfrm>
                <a:off x="642" y="3069"/>
                <a:ext cx="184"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351" name="Rectangle 187"/>
              <p:cNvSpPr>
                <a:spLocks noChangeArrowheads="1"/>
              </p:cNvSpPr>
              <p:nvPr/>
            </p:nvSpPr>
            <p:spPr bwMode="auto">
              <a:xfrm>
                <a:off x="605" y="3210"/>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352" name="Rectangle 188"/>
              <p:cNvSpPr>
                <a:spLocks noChangeArrowheads="1"/>
              </p:cNvSpPr>
              <p:nvPr/>
            </p:nvSpPr>
            <p:spPr bwMode="auto">
              <a:xfrm>
                <a:off x="659" y="3085"/>
                <a:ext cx="150" cy="10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353" name="Line 189"/>
              <p:cNvSpPr>
                <a:spLocks noChangeShapeType="1"/>
              </p:cNvSpPr>
              <p:nvPr/>
            </p:nvSpPr>
            <p:spPr bwMode="auto">
              <a:xfrm flipH="1">
                <a:off x="782" y="3233"/>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9" name="Group 190"/>
              <p:cNvGrpSpPr/>
              <p:nvPr/>
            </p:nvGrpSpPr>
            <p:grpSpPr bwMode="auto">
              <a:xfrm>
                <a:off x="596" y="3274"/>
                <a:ext cx="276" cy="38"/>
                <a:chOff x="596" y="3274"/>
                <a:chExt cx="276" cy="38"/>
              </a:xfrm>
            </p:grpSpPr>
            <p:sp>
              <p:nvSpPr>
                <p:cNvPr id="8355" name="Freeform 191"/>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56" name="Freeform 192"/>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57" name="Rectangle 193"/>
                <p:cNvSpPr>
                  <a:spLocks noChangeArrowheads="1"/>
                </p:cNvSpPr>
                <p:nvPr/>
              </p:nvSpPr>
              <p:spPr bwMode="auto">
                <a:xfrm>
                  <a:off x="598" y="3301"/>
                  <a:ext cx="272"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30" name="Group 194"/>
            <p:cNvGrpSpPr/>
            <p:nvPr/>
          </p:nvGrpSpPr>
          <p:grpSpPr bwMode="auto">
            <a:xfrm>
              <a:off x="590" y="3047"/>
              <a:ext cx="275" cy="260"/>
              <a:chOff x="590" y="3047"/>
              <a:chExt cx="275" cy="260"/>
            </a:xfrm>
          </p:grpSpPr>
          <p:sp>
            <p:nvSpPr>
              <p:cNvPr id="8334" name="Freeform 195"/>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35" name="Freeform 196"/>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36" name="Freeform 197"/>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37" name="Freeform 198"/>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38" name="Rectangle 199"/>
              <p:cNvSpPr>
                <a:spLocks noChangeArrowheads="1"/>
              </p:cNvSpPr>
              <p:nvPr/>
            </p:nvSpPr>
            <p:spPr bwMode="auto">
              <a:xfrm>
                <a:off x="636" y="3064"/>
                <a:ext cx="183"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8339" name="Rectangle 200"/>
              <p:cNvSpPr>
                <a:spLocks noChangeArrowheads="1"/>
              </p:cNvSpPr>
              <p:nvPr/>
            </p:nvSpPr>
            <p:spPr bwMode="auto">
              <a:xfrm>
                <a:off x="598" y="3206"/>
                <a:ext cx="258" cy="58"/>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8340" name="Rectangle 201"/>
              <p:cNvSpPr>
                <a:spLocks noChangeArrowheads="1"/>
              </p:cNvSpPr>
              <p:nvPr/>
            </p:nvSpPr>
            <p:spPr bwMode="auto">
              <a:xfrm>
                <a:off x="653" y="3080"/>
                <a:ext cx="149"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8341" name="Line 202"/>
              <p:cNvSpPr>
                <a:spLocks noChangeShapeType="1"/>
              </p:cNvSpPr>
              <p:nvPr/>
            </p:nvSpPr>
            <p:spPr bwMode="auto">
              <a:xfrm flipH="1">
                <a:off x="775" y="3228"/>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31" name="Group 203"/>
              <p:cNvGrpSpPr/>
              <p:nvPr/>
            </p:nvGrpSpPr>
            <p:grpSpPr bwMode="auto">
              <a:xfrm>
                <a:off x="590" y="3269"/>
                <a:ext cx="275" cy="38"/>
                <a:chOff x="590" y="3269"/>
                <a:chExt cx="275" cy="38"/>
              </a:xfrm>
            </p:grpSpPr>
            <p:sp>
              <p:nvSpPr>
                <p:cNvPr id="8343" name="Freeform 204"/>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44" name="Freeform 205"/>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45" name="Rectangle 206"/>
                <p:cNvSpPr>
                  <a:spLocks noChangeArrowheads="1"/>
                </p:cNvSpPr>
                <p:nvPr/>
              </p:nvSpPr>
              <p:spPr bwMode="auto">
                <a:xfrm>
                  <a:off x="591" y="3296"/>
                  <a:ext cx="272"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8192" name="Group 207"/>
          <p:cNvGrpSpPr/>
          <p:nvPr/>
        </p:nvGrpSpPr>
        <p:grpSpPr bwMode="auto">
          <a:xfrm>
            <a:off x="1109748" y="5197017"/>
            <a:ext cx="508171" cy="514650"/>
            <a:chOff x="906" y="3365"/>
            <a:chExt cx="281" cy="265"/>
          </a:xfrm>
        </p:grpSpPr>
        <p:grpSp>
          <p:nvGrpSpPr>
            <p:cNvPr id="8193" name="Group 208"/>
            <p:cNvGrpSpPr/>
            <p:nvPr/>
          </p:nvGrpSpPr>
          <p:grpSpPr bwMode="auto">
            <a:xfrm>
              <a:off x="912" y="3369"/>
              <a:ext cx="275" cy="261"/>
              <a:chOff x="912" y="3369"/>
              <a:chExt cx="275" cy="261"/>
            </a:xfrm>
          </p:grpSpPr>
          <p:sp>
            <p:nvSpPr>
              <p:cNvPr id="8320" name="Freeform 209"/>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21" name="Freeform 210"/>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22" name="Freeform 211"/>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23" name="Freeform 212"/>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24" name="Rectangle 213"/>
              <p:cNvSpPr>
                <a:spLocks noChangeArrowheads="1"/>
              </p:cNvSpPr>
              <p:nvPr/>
            </p:nvSpPr>
            <p:spPr bwMode="auto">
              <a:xfrm>
                <a:off x="958" y="3387"/>
                <a:ext cx="184"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325" name="Rectangle 214"/>
              <p:cNvSpPr>
                <a:spLocks noChangeArrowheads="1"/>
              </p:cNvSpPr>
              <p:nvPr/>
            </p:nvSpPr>
            <p:spPr bwMode="auto">
              <a:xfrm>
                <a:off x="921" y="3528"/>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326" name="Rectangle 215"/>
              <p:cNvSpPr>
                <a:spLocks noChangeArrowheads="1"/>
              </p:cNvSpPr>
              <p:nvPr/>
            </p:nvSpPr>
            <p:spPr bwMode="auto">
              <a:xfrm>
                <a:off x="975" y="3403"/>
                <a:ext cx="150" cy="10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327" name="Line 216"/>
              <p:cNvSpPr>
                <a:spLocks noChangeShapeType="1"/>
              </p:cNvSpPr>
              <p:nvPr/>
            </p:nvSpPr>
            <p:spPr bwMode="auto">
              <a:xfrm flipH="1">
                <a:off x="1097" y="3551"/>
                <a:ext cx="62"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8196" name="Group 217"/>
              <p:cNvGrpSpPr/>
              <p:nvPr/>
            </p:nvGrpSpPr>
            <p:grpSpPr bwMode="auto">
              <a:xfrm>
                <a:off x="912" y="3592"/>
                <a:ext cx="275" cy="38"/>
                <a:chOff x="912" y="3592"/>
                <a:chExt cx="275" cy="38"/>
              </a:xfrm>
            </p:grpSpPr>
            <p:sp>
              <p:nvSpPr>
                <p:cNvPr id="8329" name="Freeform 218"/>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30" name="Freeform 219"/>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31" name="Rectangle 220"/>
                <p:cNvSpPr>
                  <a:spLocks noChangeArrowheads="1"/>
                </p:cNvSpPr>
                <p:nvPr/>
              </p:nvSpPr>
              <p:spPr bwMode="auto">
                <a:xfrm>
                  <a:off x="914" y="3619"/>
                  <a:ext cx="272"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8202" name="Group 221"/>
            <p:cNvGrpSpPr/>
            <p:nvPr/>
          </p:nvGrpSpPr>
          <p:grpSpPr bwMode="auto">
            <a:xfrm>
              <a:off x="906" y="3365"/>
              <a:ext cx="275" cy="261"/>
              <a:chOff x="906" y="3365"/>
              <a:chExt cx="275" cy="261"/>
            </a:xfrm>
          </p:grpSpPr>
          <p:sp>
            <p:nvSpPr>
              <p:cNvPr id="8308" name="Freeform 222"/>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09" name="Freeform 223"/>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10" name="Freeform 224"/>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11" name="Freeform 225"/>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12" name="Rectangle 226"/>
              <p:cNvSpPr>
                <a:spLocks noChangeArrowheads="1"/>
              </p:cNvSpPr>
              <p:nvPr/>
            </p:nvSpPr>
            <p:spPr bwMode="auto">
              <a:xfrm>
                <a:off x="951" y="3382"/>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8313" name="Rectangle 227"/>
              <p:cNvSpPr>
                <a:spLocks noChangeArrowheads="1"/>
              </p:cNvSpPr>
              <p:nvPr/>
            </p:nvSpPr>
            <p:spPr bwMode="auto">
              <a:xfrm>
                <a:off x="914" y="3524"/>
                <a:ext cx="258" cy="5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8314" name="Rectangle 228"/>
              <p:cNvSpPr>
                <a:spLocks noChangeArrowheads="1"/>
              </p:cNvSpPr>
              <p:nvPr/>
            </p:nvSpPr>
            <p:spPr bwMode="auto">
              <a:xfrm>
                <a:off x="968" y="3398"/>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8315" name="Line 229"/>
              <p:cNvSpPr>
                <a:spLocks noChangeShapeType="1"/>
              </p:cNvSpPr>
              <p:nvPr/>
            </p:nvSpPr>
            <p:spPr bwMode="auto">
              <a:xfrm flipH="1">
                <a:off x="1091" y="3546"/>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8203" name="Group 230"/>
              <p:cNvGrpSpPr/>
              <p:nvPr/>
            </p:nvGrpSpPr>
            <p:grpSpPr bwMode="auto">
              <a:xfrm>
                <a:off x="906" y="3587"/>
                <a:ext cx="275" cy="39"/>
                <a:chOff x="906" y="3587"/>
                <a:chExt cx="275" cy="39"/>
              </a:xfrm>
            </p:grpSpPr>
            <p:sp>
              <p:nvSpPr>
                <p:cNvPr id="8317" name="Freeform 231"/>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18" name="Freeform 232"/>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319" name="Rectangle 233"/>
                <p:cNvSpPr>
                  <a:spLocks noChangeArrowheads="1"/>
                </p:cNvSpPr>
                <p:nvPr/>
              </p:nvSpPr>
              <p:spPr bwMode="auto">
                <a:xfrm>
                  <a:off x="907" y="3614"/>
                  <a:ext cx="272" cy="12"/>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8204" name="Group 234"/>
          <p:cNvGrpSpPr/>
          <p:nvPr/>
        </p:nvGrpSpPr>
        <p:grpSpPr bwMode="auto">
          <a:xfrm>
            <a:off x="2596268" y="5316996"/>
            <a:ext cx="443265" cy="835123"/>
            <a:chOff x="1660" y="3427"/>
            <a:chExt cx="217" cy="339"/>
          </a:xfrm>
        </p:grpSpPr>
        <p:grpSp>
          <p:nvGrpSpPr>
            <p:cNvPr id="8213" name="Group 235"/>
            <p:cNvGrpSpPr/>
            <p:nvPr/>
          </p:nvGrpSpPr>
          <p:grpSpPr bwMode="auto">
            <a:xfrm>
              <a:off x="1665" y="3433"/>
              <a:ext cx="212" cy="333"/>
              <a:chOff x="1665" y="3433"/>
              <a:chExt cx="212" cy="333"/>
            </a:xfrm>
          </p:grpSpPr>
          <p:sp>
            <p:nvSpPr>
              <p:cNvPr id="8297" name="Freeform 236"/>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298" name="Freeform 237"/>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299" name="Freeform 238"/>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00" name="Freeform 239"/>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301" name="Rectangle 240"/>
              <p:cNvSpPr>
                <a:spLocks noChangeArrowheads="1"/>
              </p:cNvSpPr>
              <p:nvPr/>
            </p:nvSpPr>
            <p:spPr bwMode="auto">
              <a:xfrm>
                <a:off x="1665" y="3496"/>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302" name="Rectangle 241"/>
              <p:cNvSpPr>
                <a:spLocks noChangeArrowheads="1"/>
              </p:cNvSpPr>
              <p:nvPr/>
            </p:nvSpPr>
            <p:spPr bwMode="auto">
              <a:xfrm>
                <a:off x="1671" y="3509"/>
                <a:ext cx="65" cy="43"/>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303" name="Line 242"/>
              <p:cNvSpPr>
                <a:spLocks noChangeShapeType="1"/>
              </p:cNvSpPr>
              <p:nvPr/>
            </p:nvSpPr>
            <p:spPr bwMode="auto">
              <a:xfrm>
                <a:off x="1676" y="3534"/>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8304" name="Line 243"/>
              <p:cNvSpPr>
                <a:spLocks noChangeShapeType="1"/>
              </p:cNvSpPr>
              <p:nvPr/>
            </p:nvSpPr>
            <p:spPr bwMode="auto">
              <a:xfrm flipH="1">
                <a:off x="1665" y="3709"/>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8305" name="Line 244"/>
              <p:cNvSpPr>
                <a:spLocks noChangeShapeType="1"/>
              </p:cNvSpPr>
              <p:nvPr/>
            </p:nvSpPr>
            <p:spPr bwMode="auto">
              <a:xfrm flipH="1">
                <a:off x="1665" y="3596"/>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8214" name="Group 245"/>
            <p:cNvGrpSpPr/>
            <p:nvPr/>
          </p:nvGrpSpPr>
          <p:grpSpPr bwMode="auto">
            <a:xfrm>
              <a:off x="1660" y="3427"/>
              <a:ext cx="212" cy="333"/>
              <a:chOff x="1660" y="3427"/>
              <a:chExt cx="212" cy="333"/>
            </a:xfrm>
          </p:grpSpPr>
          <p:sp>
            <p:nvSpPr>
              <p:cNvPr id="8288" name="Freeform 246"/>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8289" name="Freeform 247"/>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8290" name="Freeform 248"/>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291" name="Freeform 249"/>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292" name="Rectangle 250"/>
              <p:cNvSpPr>
                <a:spLocks noChangeArrowheads="1"/>
              </p:cNvSpPr>
              <p:nvPr/>
            </p:nvSpPr>
            <p:spPr bwMode="auto">
              <a:xfrm>
                <a:off x="1660" y="3490"/>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8293" name="Rectangle 251"/>
              <p:cNvSpPr>
                <a:spLocks noChangeArrowheads="1"/>
              </p:cNvSpPr>
              <p:nvPr/>
            </p:nvSpPr>
            <p:spPr bwMode="auto">
              <a:xfrm>
                <a:off x="1665" y="3502"/>
                <a:ext cx="66"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8294" name="Line 252"/>
              <p:cNvSpPr>
                <a:spLocks noChangeShapeType="1"/>
              </p:cNvSpPr>
              <p:nvPr/>
            </p:nvSpPr>
            <p:spPr bwMode="auto">
              <a:xfrm>
                <a:off x="1676" y="3521"/>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8295" name="Line 253"/>
              <p:cNvSpPr>
                <a:spLocks noChangeShapeType="1"/>
              </p:cNvSpPr>
              <p:nvPr/>
            </p:nvSpPr>
            <p:spPr bwMode="auto">
              <a:xfrm flipH="1">
                <a:off x="1665" y="370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8296" name="Line 254"/>
              <p:cNvSpPr>
                <a:spLocks noChangeShapeType="1"/>
              </p:cNvSpPr>
              <p:nvPr/>
            </p:nvSpPr>
            <p:spPr bwMode="auto">
              <a:xfrm flipH="1">
                <a:off x="1665" y="3590"/>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8219" name="Rectangle 255"/>
          <p:cNvSpPr>
            <a:spLocks noChangeArrowheads="1"/>
          </p:cNvSpPr>
          <p:nvPr/>
        </p:nvSpPr>
        <p:spPr bwMode="auto">
          <a:xfrm>
            <a:off x="2363554" y="3777784"/>
            <a:ext cx="854869" cy="61568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8220" name="Rectangle 256"/>
          <p:cNvSpPr>
            <a:spLocks noChangeArrowheads="1"/>
          </p:cNvSpPr>
          <p:nvPr/>
        </p:nvSpPr>
        <p:spPr bwMode="auto">
          <a:xfrm>
            <a:off x="2463289" y="3916707"/>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校园网</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221" name="Rectangle 257"/>
          <p:cNvSpPr>
            <a:spLocks noChangeArrowheads="1"/>
          </p:cNvSpPr>
          <p:nvPr/>
        </p:nvSpPr>
        <p:spPr bwMode="auto">
          <a:xfrm>
            <a:off x="3183595" y="5800073"/>
            <a:ext cx="1071752" cy="61726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8222" name="Rectangle 258"/>
          <p:cNvSpPr>
            <a:spLocks noChangeArrowheads="1"/>
          </p:cNvSpPr>
          <p:nvPr/>
        </p:nvSpPr>
        <p:spPr bwMode="auto">
          <a:xfrm>
            <a:off x="3504882" y="5916895"/>
            <a:ext cx="2051844" cy="615553"/>
          </a:xfrm>
          <a:prstGeom prst="rect">
            <a:avLst/>
          </a:prstGeom>
          <a:noFill/>
          <a:ln w="9525">
            <a:noFill/>
            <a:miter lim="800000"/>
          </a:ln>
        </p:spPr>
        <p:txBody>
          <a:bodyPr wrap="none" lIns="0" tIns="0" rIns="0" bIns="0">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校园网的高速缓存</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（代理服务器）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nvGrpSpPr>
          <p:cNvPr id="8215" name="Group 259"/>
          <p:cNvGrpSpPr/>
          <p:nvPr/>
        </p:nvGrpSpPr>
        <p:grpSpPr bwMode="auto">
          <a:xfrm>
            <a:off x="8048431" y="3195250"/>
            <a:ext cx="391024" cy="658310"/>
            <a:chOff x="4305" y="2335"/>
            <a:chExt cx="216" cy="339"/>
          </a:xfrm>
        </p:grpSpPr>
        <p:grpSp>
          <p:nvGrpSpPr>
            <p:cNvPr id="8216" name="Group 260"/>
            <p:cNvGrpSpPr/>
            <p:nvPr/>
          </p:nvGrpSpPr>
          <p:grpSpPr bwMode="auto">
            <a:xfrm>
              <a:off x="4310" y="2341"/>
              <a:ext cx="211" cy="333"/>
              <a:chOff x="4310" y="2341"/>
              <a:chExt cx="211" cy="333"/>
            </a:xfrm>
          </p:grpSpPr>
          <p:sp>
            <p:nvSpPr>
              <p:cNvPr id="8277" name="Freeform 261"/>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278" name="Freeform 262"/>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279" name="Freeform 263"/>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280" name="Freeform 264"/>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281" name="Rectangle 265"/>
              <p:cNvSpPr>
                <a:spLocks noChangeArrowheads="1"/>
              </p:cNvSpPr>
              <p:nvPr/>
            </p:nvSpPr>
            <p:spPr bwMode="auto">
              <a:xfrm>
                <a:off x="4310" y="2404"/>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282" name="Rectangle 266"/>
              <p:cNvSpPr>
                <a:spLocks noChangeArrowheads="1"/>
              </p:cNvSpPr>
              <p:nvPr/>
            </p:nvSpPr>
            <p:spPr bwMode="auto">
              <a:xfrm>
                <a:off x="4315" y="2416"/>
                <a:ext cx="65"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8283" name="Line 267"/>
              <p:cNvSpPr>
                <a:spLocks noChangeShapeType="1"/>
              </p:cNvSpPr>
              <p:nvPr/>
            </p:nvSpPr>
            <p:spPr bwMode="auto">
              <a:xfrm>
                <a:off x="4320" y="2441"/>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8284" name="Line 268"/>
              <p:cNvSpPr>
                <a:spLocks noChangeShapeType="1"/>
              </p:cNvSpPr>
              <p:nvPr/>
            </p:nvSpPr>
            <p:spPr bwMode="auto">
              <a:xfrm flipH="1">
                <a:off x="4310" y="2617"/>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8285" name="Line 269"/>
              <p:cNvSpPr>
                <a:spLocks noChangeShapeType="1"/>
              </p:cNvSpPr>
              <p:nvPr/>
            </p:nvSpPr>
            <p:spPr bwMode="auto">
              <a:xfrm flipH="1">
                <a:off x="4310" y="2504"/>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8217" name="Group 270"/>
            <p:cNvGrpSpPr/>
            <p:nvPr/>
          </p:nvGrpSpPr>
          <p:grpSpPr bwMode="auto">
            <a:xfrm>
              <a:off x="4305" y="2335"/>
              <a:ext cx="211" cy="332"/>
              <a:chOff x="4305" y="2335"/>
              <a:chExt cx="211" cy="332"/>
            </a:xfrm>
          </p:grpSpPr>
          <p:sp>
            <p:nvSpPr>
              <p:cNvPr id="8268" name="Freeform 271"/>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8269" name="Freeform 272"/>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8270" name="Freeform 273"/>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271" name="Freeform 274"/>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8272" name="Rectangle 275"/>
              <p:cNvSpPr>
                <a:spLocks noChangeArrowheads="1"/>
              </p:cNvSpPr>
              <p:nvPr/>
            </p:nvSpPr>
            <p:spPr bwMode="auto">
              <a:xfrm>
                <a:off x="4305" y="2398"/>
                <a:ext cx="116" cy="26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8273" name="Rectangle 276"/>
              <p:cNvSpPr>
                <a:spLocks noChangeArrowheads="1"/>
              </p:cNvSpPr>
              <p:nvPr/>
            </p:nvSpPr>
            <p:spPr bwMode="auto">
              <a:xfrm>
                <a:off x="4310" y="2410"/>
                <a:ext cx="65"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8274" name="Line 277"/>
              <p:cNvSpPr>
                <a:spLocks noChangeShapeType="1"/>
              </p:cNvSpPr>
              <p:nvPr/>
            </p:nvSpPr>
            <p:spPr bwMode="auto">
              <a:xfrm>
                <a:off x="4320" y="2429"/>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8275" name="Line 278"/>
              <p:cNvSpPr>
                <a:spLocks noChangeShapeType="1"/>
              </p:cNvSpPr>
              <p:nvPr/>
            </p:nvSpPr>
            <p:spPr bwMode="auto">
              <a:xfrm flipH="1">
                <a:off x="4310" y="2611"/>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8276" name="Line 279"/>
              <p:cNvSpPr>
                <a:spLocks noChangeShapeType="1"/>
              </p:cNvSpPr>
              <p:nvPr/>
            </p:nvSpPr>
            <p:spPr bwMode="auto">
              <a:xfrm flipH="1">
                <a:off x="4310" y="2498"/>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8224" name="Rectangle 280"/>
          <p:cNvSpPr>
            <a:spLocks noChangeArrowheads="1"/>
          </p:cNvSpPr>
          <p:nvPr/>
        </p:nvSpPr>
        <p:spPr bwMode="auto">
          <a:xfrm>
            <a:off x="6762962" y="3354697"/>
            <a:ext cx="1282402"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源点服务器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225" name="Rectangle 281"/>
          <p:cNvSpPr>
            <a:spLocks noChangeArrowheads="1"/>
          </p:cNvSpPr>
          <p:nvPr/>
        </p:nvSpPr>
        <p:spPr bwMode="auto">
          <a:xfrm>
            <a:off x="4166694" y="4357159"/>
            <a:ext cx="815292" cy="38835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8226" name="Rectangle 282"/>
          <p:cNvSpPr>
            <a:spLocks noChangeArrowheads="1"/>
          </p:cNvSpPr>
          <p:nvPr/>
        </p:nvSpPr>
        <p:spPr bwMode="auto">
          <a:xfrm>
            <a:off x="4703362" y="4423463"/>
            <a:ext cx="767839"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2 Mb/s</a:t>
            </a:r>
            <a:endParaRPr kumimoji="1" lang="en-US" altLang="zh-CN" sz="2000" dirty="0">
              <a:solidFill>
                <a:srgbClr val="333399"/>
              </a:solidFill>
              <a:latin typeface="Arial" panose="020B0604020202020204" pitchFamily="34" charset="0"/>
              <a:ea typeface="黑体" panose="02010609060101010101" pitchFamily="2" charset="-122"/>
            </a:endParaRPr>
          </a:p>
        </p:txBody>
      </p:sp>
      <p:grpSp>
        <p:nvGrpSpPr>
          <p:cNvPr id="8218" name="Group 283"/>
          <p:cNvGrpSpPr/>
          <p:nvPr/>
        </p:nvGrpSpPr>
        <p:grpSpPr bwMode="auto">
          <a:xfrm>
            <a:off x="2855895" y="5800072"/>
            <a:ext cx="520837" cy="258904"/>
            <a:chOff x="1872" y="3676"/>
            <a:chExt cx="227" cy="136"/>
          </a:xfrm>
        </p:grpSpPr>
        <p:sp>
          <p:nvSpPr>
            <p:cNvPr id="8264" name="Line 284"/>
            <p:cNvSpPr>
              <a:spLocks noChangeShapeType="1"/>
            </p:cNvSpPr>
            <p:nvPr/>
          </p:nvSpPr>
          <p:spPr bwMode="auto">
            <a:xfrm>
              <a:off x="1919" y="3702"/>
              <a:ext cx="180" cy="110"/>
            </a:xfrm>
            <a:prstGeom prst="line">
              <a:avLst/>
            </a:prstGeom>
            <a:noFill/>
            <a:ln w="28575">
              <a:solidFill>
                <a:srgbClr val="333399"/>
              </a:solidFill>
              <a:round/>
            </a:ln>
          </p:spPr>
          <p:txBody>
            <a:bodyPr/>
            <a:lstStyle/>
            <a:p>
              <a:endParaRPr lang="zh-CN" altLang="en-US" dirty="0">
                <a:ea typeface="黑体" panose="02010609060101010101" pitchFamily="2" charset="-122"/>
              </a:endParaRPr>
            </a:p>
          </p:txBody>
        </p:sp>
        <p:sp>
          <p:nvSpPr>
            <p:cNvPr id="8265" name="Freeform 285"/>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a:solidFill>
                <a:srgbClr val="333399"/>
              </a:solidFill>
              <a:round/>
            </a:ln>
          </p:spPr>
          <p:txBody>
            <a:bodyPr/>
            <a:lstStyle/>
            <a:p>
              <a:endParaRPr lang="zh-CN" altLang="en-US" dirty="0">
                <a:ea typeface="黑体" panose="02010609060101010101" pitchFamily="2" charset="-122"/>
              </a:endParaRPr>
            </a:p>
          </p:txBody>
        </p:sp>
      </p:grpSp>
      <p:grpSp>
        <p:nvGrpSpPr>
          <p:cNvPr id="8223" name="Group 286"/>
          <p:cNvGrpSpPr/>
          <p:nvPr/>
        </p:nvGrpSpPr>
        <p:grpSpPr bwMode="auto">
          <a:xfrm>
            <a:off x="6053737" y="4551336"/>
            <a:ext cx="558831" cy="372569"/>
            <a:chOff x="3202" y="3033"/>
            <a:chExt cx="309" cy="192"/>
          </a:xfrm>
        </p:grpSpPr>
        <p:sp>
          <p:nvSpPr>
            <p:cNvPr id="8239" name="Oval 287"/>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endParaRPr lang="zh-CN" altLang="en-US" dirty="0">
                <a:ea typeface="黑体" panose="02010609060101010101" pitchFamily="2" charset="-122"/>
              </a:endParaRPr>
            </a:p>
          </p:txBody>
        </p:sp>
        <p:sp>
          <p:nvSpPr>
            <p:cNvPr id="8240" name="Rectangle 288"/>
            <p:cNvSpPr>
              <a:spLocks noChangeArrowheads="1"/>
            </p:cNvSpPr>
            <p:nvPr/>
          </p:nvSpPr>
          <p:spPr bwMode="auto">
            <a:xfrm>
              <a:off x="3202"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8241" name="Rectangle 289"/>
            <p:cNvSpPr>
              <a:spLocks noChangeArrowheads="1"/>
            </p:cNvSpPr>
            <p:nvPr/>
          </p:nvSpPr>
          <p:spPr bwMode="auto">
            <a:xfrm>
              <a:off x="3202"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8242" name="Oval 290"/>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endParaRPr lang="zh-CN" altLang="en-US" dirty="0">
                <a:ea typeface="黑体" panose="02010609060101010101" pitchFamily="2" charset="-122"/>
              </a:endParaRPr>
            </a:p>
          </p:txBody>
        </p:sp>
        <p:grpSp>
          <p:nvGrpSpPr>
            <p:cNvPr id="8227" name="Group 291"/>
            <p:cNvGrpSpPr/>
            <p:nvPr/>
          </p:nvGrpSpPr>
          <p:grpSpPr bwMode="auto">
            <a:xfrm>
              <a:off x="3249" y="3046"/>
              <a:ext cx="214" cy="86"/>
              <a:chOff x="3249" y="3046"/>
              <a:chExt cx="214" cy="86"/>
            </a:xfrm>
          </p:grpSpPr>
          <p:grpSp>
            <p:nvGrpSpPr>
              <p:cNvPr id="8228" name="Group 292"/>
              <p:cNvGrpSpPr/>
              <p:nvPr/>
            </p:nvGrpSpPr>
            <p:grpSpPr bwMode="auto">
              <a:xfrm>
                <a:off x="3249" y="3046"/>
                <a:ext cx="212" cy="84"/>
                <a:chOff x="3249" y="3046"/>
                <a:chExt cx="212" cy="84"/>
              </a:xfrm>
            </p:grpSpPr>
            <p:sp>
              <p:nvSpPr>
                <p:cNvPr id="8256" name="Freeform 293"/>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257" name="Freeform 294"/>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258" name="Freeform 295"/>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259" name="Freeform 296"/>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260" name="Freeform 297"/>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261" name="Freeform 298"/>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262" name="Freeform 299"/>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8263" name="Freeform 300"/>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grpSp>
          <p:grpSp>
            <p:nvGrpSpPr>
              <p:cNvPr id="8238" name="Group 301"/>
              <p:cNvGrpSpPr/>
              <p:nvPr/>
            </p:nvGrpSpPr>
            <p:grpSpPr bwMode="auto">
              <a:xfrm>
                <a:off x="3251" y="3048"/>
                <a:ext cx="212" cy="84"/>
                <a:chOff x="3251" y="3048"/>
                <a:chExt cx="212" cy="84"/>
              </a:xfrm>
            </p:grpSpPr>
            <p:sp>
              <p:nvSpPr>
                <p:cNvPr id="8248" name="Freeform 302"/>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249" name="Freeform 303"/>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250" name="Freeform 304"/>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251" name="Freeform 305"/>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252" name="Freeform 306"/>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253" name="Freeform 307"/>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254" name="Freeform 308"/>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8255" name="Freeform 309"/>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grpSp>
        </p:grpSp>
        <p:sp>
          <p:nvSpPr>
            <p:cNvPr id="8244" name="Line 310"/>
            <p:cNvSpPr>
              <a:spLocks noChangeShapeType="1"/>
            </p:cNvSpPr>
            <p:nvPr/>
          </p:nvSpPr>
          <p:spPr bwMode="auto">
            <a:xfrm>
              <a:off x="3202"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sp>
          <p:nvSpPr>
            <p:cNvPr id="8245" name="Line 311"/>
            <p:cNvSpPr>
              <a:spLocks noChangeShapeType="1"/>
            </p:cNvSpPr>
            <p:nvPr/>
          </p:nvSpPr>
          <p:spPr bwMode="auto">
            <a:xfrm>
              <a:off x="3510"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grpSp>
      <p:sp>
        <p:nvSpPr>
          <p:cNvPr id="8229" name="Rectangle 312"/>
          <p:cNvSpPr>
            <a:spLocks noChangeArrowheads="1"/>
          </p:cNvSpPr>
          <p:nvPr/>
        </p:nvSpPr>
        <p:spPr bwMode="auto">
          <a:xfrm>
            <a:off x="6623650" y="4129829"/>
            <a:ext cx="853286" cy="38835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8230" name="Rectangle 313"/>
          <p:cNvSpPr>
            <a:spLocks noChangeArrowheads="1"/>
          </p:cNvSpPr>
          <p:nvPr/>
        </p:nvSpPr>
        <p:spPr bwMode="auto">
          <a:xfrm>
            <a:off x="6929187" y="4556072"/>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因特网</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231" name="Rectangle 314"/>
          <p:cNvSpPr>
            <a:spLocks noChangeArrowheads="1"/>
          </p:cNvSpPr>
          <p:nvPr/>
        </p:nvSpPr>
        <p:spPr bwMode="auto">
          <a:xfrm>
            <a:off x="3675936" y="4216656"/>
            <a:ext cx="383108" cy="36467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8232" name="Rectangle 315"/>
          <p:cNvSpPr>
            <a:spLocks noChangeArrowheads="1"/>
          </p:cNvSpPr>
          <p:nvPr/>
        </p:nvSpPr>
        <p:spPr bwMode="auto">
          <a:xfrm>
            <a:off x="2855895" y="4920748"/>
            <a:ext cx="416353" cy="363097"/>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8233" name="Rectangle 316"/>
          <p:cNvSpPr>
            <a:spLocks noChangeArrowheads="1"/>
          </p:cNvSpPr>
          <p:nvPr/>
        </p:nvSpPr>
        <p:spPr bwMode="auto">
          <a:xfrm>
            <a:off x="1703405" y="4568702"/>
            <a:ext cx="417936" cy="363097"/>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8234" name="Rectangle 317"/>
          <p:cNvSpPr>
            <a:spLocks noChangeArrowheads="1"/>
          </p:cNvSpPr>
          <p:nvPr/>
        </p:nvSpPr>
        <p:spPr bwMode="auto">
          <a:xfrm>
            <a:off x="425852" y="4230864"/>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浏览器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235" name="Rectangle 318"/>
          <p:cNvSpPr>
            <a:spLocks noChangeArrowheads="1"/>
          </p:cNvSpPr>
          <p:nvPr/>
        </p:nvSpPr>
        <p:spPr bwMode="auto">
          <a:xfrm>
            <a:off x="3721846" y="4245072"/>
            <a:ext cx="280526"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1</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8236" name="Rectangle 319"/>
          <p:cNvSpPr>
            <a:spLocks noChangeArrowheads="1"/>
          </p:cNvSpPr>
          <p:nvPr/>
        </p:nvSpPr>
        <p:spPr bwMode="auto">
          <a:xfrm>
            <a:off x="5879598" y="4270331"/>
            <a:ext cx="280526"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8237" name="Text Box 320"/>
          <p:cNvSpPr txBox="1">
            <a:spLocks noChangeArrowheads="1"/>
          </p:cNvSpPr>
          <p:nvPr/>
        </p:nvSpPr>
        <p:spPr bwMode="auto">
          <a:xfrm>
            <a:off x="467012" y="1466595"/>
            <a:ext cx="8205156" cy="953738"/>
          </a:xfrm>
          <a:prstGeom prst="rect">
            <a:avLst/>
          </a:prstGeom>
          <a:noFill/>
          <a:ln w="9525">
            <a:noFill/>
            <a:miter lim="800000"/>
          </a:ln>
        </p:spPr>
        <p:txBody>
          <a:bodyPr lIns="91074" tIns="45537" rIns="91074" bIns="45537">
            <a:spAutoFit/>
          </a:bodyPr>
          <a:lstStyle/>
          <a:p>
            <a:r>
              <a:rPr lang="en-US" altLang="zh-CN" sz="2800" dirty="0">
                <a:solidFill>
                  <a:srgbClr val="333399"/>
                </a:solidFill>
                <a:latin typeface="Arial" panose="020B0604020202020204" pitchFamily="34" charset="0"/>
                <a:ea typeface="黑体" panose="02010609060101010101" pitchFamily="2" charset="-122"/>
              </a:rPr>
              <a:t>(4) </a:t>
            </a:r>
            <a:r>
              <a:rPr lang="zh-CN" altLang="en-US" sz="2800" dirty="0">
                <a:solidFill>
                  <a:srgbClr val="333399"/>
                </a:solidFill>
                <a:latin typeface="Arial" panose="020B0604020202020204" pitchFamily="34" charset="0"/>
                <a:ea typeface="黑体" panose="02010609060101010101" pitchFamily="2" charset="-122"/>
              </a:rPr>
              <a:t>源点服务器将所请求的对象放在 </a:t>
            </a:r>
            <a:r>
              <a:rPr lang="en-US" altLang="zh-CN" sz="2800" dirty="0">
                <a:solidFill>
                  <a:srgbClr val="333399"/>
                </a:solidFill>
                <a:latin typeface="Arial" panose="020B0604020202020204" pitchFamily="34" charset="0"/>
                <a:ea typeface="黑体" panose="02010609060101010101" pitchFamily="2" charset="-122"/>
              </a:rPr>
              <a:t>HTTP </a:t>
            </a:r>
            <a:r>
              <a:rPr lang="zh-CN" altLang="en-US" sz="2800" dirty="0">
                <a:solidFill>
                  <a:srgbClr val="333399"/>
                </a:solidFill>
                <a:latin typeface="Arial" panose="020B0604020202020204" pitchFamily="34" charset="0"/>
                <a:ea typeface="黑体" panose="02010609060101010101" pitchFamily="2" charset="-122"/>
              </a:rPr>
              <a:t>响应报文中返回给校园网的高速缓存。</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650561" name="Freeform 321"/>
          <p:cNvSpPr/>
          <p:nvPr/>
        </p:nvSpPr>
        <p:spPr bwMode="auto">
          <a:xfrm>
            <a:off x="2908137" y="3624651"/>
            <a:ext cx="5312851" cy="1861265"/>
          </a:xfrm>
          <a:custGeom>
            <a:avLst/>
            <a:gdLst>
              <a:gd name="T0" fmla="*/ 0 w 3356"/>
              <a:gd name="T1" fmla="*/ 1179 h 1179"/>
              <a:gd name="T2" fmla="*/ 385 w 3356"/>
              <a:gd name="T3" fmla="*/ 867 h 1179"/>
              <a:gd name="T4" fmla="*/ 732 w 3356"/>
              <a:gd name="T5" fmla="*/ 758 h 1179"/>
              <a:gd name="T6" fmla="*/ 1464 w 3356"/>
              <a:gd name="T7" fmla="*/ 749 h 1179"/>
              <a:gd name="T8" fmla="*/ 1893 w 3356"/>
              <a:gd name="T9" fmla="*/ 739 h 1179"/>
              <a:gd name="T10" fmla="*/ 2222 w 3356"/>
              <a:gd name="T11" fmla="*/ 680 h 1179"/>
              <a:gd name="T12" fmla="*/ 2631 w 3356"/>
              <a:gd name="T13" fmla="*/ 499 h 1179"/>
              <a:gd name="T14" fmla="*/ 2993 w 3356"/>
              <a:gd name="T15" fmla="*/ 272 h 1179"/>
              <a:gd name="T16" fmla="*/ 3356 w 3356"/>
              <a:gd name="T17" fmla="*/ 0 h 117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56"/>
              <a:gd name="T28" fmla="*/ 0 h 1179"/>
              <a:gd name="T29" fmla="*/ 3356 w 3356"/>
              <a:gd name="T30" fmla="*/ 1179 h 117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56" h="1179">
                <a:moveTo>
                  <a:pt x="0" y="1179"/>
                </a:moveTo>
                <a:cubicBezTo>
                  <a:pt x="64" y="1127"/>
                  <a:pt x="263" y="937"/>
                  <a:pt x="385" y="867"/>
                </a:cubicBezTo>
                <a:cubicBezTo>
                  <a:pt x="507" y="797"/>
                  <a:pt x="552" y="778"/>
                  <a:pt x="732" y="758"/>
                </a:cubicBezTo>
                <a:cubicBezTo>
                  <a:pt x="912" y="738"/>
                  <a:pt x="1271" y="752"/>
                  <a:pt x="1464" y="749"/>
                </a:cubicBezTo>
                <a:cubicBezTo>
                  <a:pt x="1657" y="746"/>
                  <a:pt x="1767" y="750"/>
                  <a:pt x="1893" y="739"/>
                </a:cubicBezTo>
                <a:cubicBezTo>
                  <a:pt x="2019" y="728"/>
                  <a:pt x="2099" y="720"/>
                  <a:pt x="2222" y="680"/>
                </a:cubicBezTo>
                <a:cubicBezTo>
                  <a:pt x="2345" y="640"/>
                  <a:pt x="2503" y="567"/>
                  <a:pt x="2631" y="499"/>
                </a:cubicBezTo>
                <a:cubicBezTo>
                  <a:pt x="2759" y="431"/>
                  <a:pt x="2872" y="355"/>
                  <a:pt x="2993" y="272"/>
                </a:cubicBezTo>
                <a:cubicBezTo>
                  <a:pt x="3114" y="189"/>
                  <a:pt x="3295" y="53"/>
                  <a:pt x="3356" y="0"/>
                </a:cubicBezTo>
              </a:path>
            </a:pathLst>
          </a:custGeom>
          <a:noFill/>
          <a:ln w="76200">
            <a:solidFill>
              <a:schemeClr val="hlink"/>
            </a:solidFill>
            <a:round/>
            <a:headEnd type="triangle" w="med" len="med"/>
          </a:ln>
        </p:spPr>
        <p:txBody>
          <a:bodyPr lIns="91074" tIns="45537" rIns="91074" bIns="45537"/>
          <a:lstStyle/>
          <a:p>
            <a:endParaRPr lang="zh-CN" altLang="en-US" dirty="0">
              <a:ea typeface="黑体" panose="02010609060101010101" pitchFamily="2" charset="-122"/>
            </a:endParaRPr>
          </a:p>
        </p:txBody>
      </p:sp>
      <p:sp>
        <p:nvSpPr>
          <p:cNvPr id="322" name="灯片编号占位符 321"/>
          <p:cNvSpPr>
            <a:spLocks noGrp="1"/>
          </p:cNvSpPr>
          <p:nvPr>
            <p:ph type="sldNum" sz="quarter" idx="12"/>
          </p:nvPr>
        </p:nvSpPr>
        <p:spPr/>
        <p:txBody>
          <a:bodyPr/>
          <a:lstStyle/>
          <a:p>
            <a:fld id="{B6F15528-21DE-4FAA-801E-634DDDAF4B2B}" type="slidenum">
              <a:rPr lang="en-US" smtClean="0"/>
            </a:fld>
            <a:endParaRPr lang="en-US"/>
          </a:p>
        </p:txBody>
      </p:sp>
      <p:sp>
        <p:nvSpPr>
          <p:cNvPr id="323" name="页脚占位符 322"/>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50561"/>
                                        </p:tgtEl>
                                        <p:attrNameLst>
                                          <p:attrName>style.visibility</p:attrName>
                                        </p:attrNameLst>
                                      </p:cBhvr>
                                      <p:to>
                                        <p:strVal val="visible"/>
                                      </p:to>
                                    </p:set>
                                    <p:animEffect transition="in" filter="wipe(right)">
                                      <p:cBhvr>
                                        <p:cTn id="7" dur="500"/>
                                        <p:tgtEl>
                                          <p:spTgt spid="650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56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753551" y="500442"/>
            <a:ext cx="7771391" cy="618843"/>
          </a:xfrm>
        </p:spPr>
        <p:txBody>
          <a:bodyPr>
            <a:normAutofit fontScale="90000"/>
          </a:bodyPr>
          <a:lstStyle/>
          <a:p>
            <a:pPr algn="ctr" eaLnBrk="1" hangingPunct="1"/>
            <a:r>
              <a:rPr lang="zh-CN" altLang="en-US" dirty="0" smtClean="0">
                <a:latin typeface="黑体" panose="02010609060101010101" pitchFamily="2" charset="-122"/>
                <a:ea typeface="黑体" panose="02010609060101010101" pitchFamily="2" charset="-122"/>
              </a:rPr>
              <a:t>使用高速缓存的情况</a:t>
            </a:r>
            <a:endParaRPr lang="zh-CN" altLang="en-US" dirty="0" smtClean="0">
              <a:latin typeface="黑体" panose="02010609060101010101" pitchFamily="2" charset="-122"/>
              <a:ea typeface="黑体" panose="02010609060101010101" pitchFamily="2" charset="-122"/>
            </a:endParaRPr>
          </a:p>
        </p:txBody>
      </p:sp>
      <p:grpSp>
        <p:nvGrpSpPr>
          <p:cNvPr id="2" name="Group 3"/>
          <p:cNvGrpSpPr/>
          <p:nvPr/>
        </p:nvGrpSpPr>
        <p:grpSpPr bwMode="auto">
          <a:xfrm>
            <a:off x="250128" y="3474677"/>
            <a:ext cx="3444804" cy="2555883"/>
            <a:chOff x="912" y="768"/>
            <a:chExt cx="2400" cy="1584"/>
          </a:xfrm>
        </p:grpSpPr>
        <p:sp>
          <p:nvSpPr>
            <p:cNvPr id="9522" name="Oval 4"/>
            <p:cNvSpPr>
              <a:spLocks noChangeArrowheads="1"/>
            </p:cNvSpPr>
            <p:nvPr/>
          </p:nvSpPr>
          <p:spPr bwMode="auto">
            <a:xfrm>
              <a:off x="1751" y="799"/>
              <a:ext cx="1026" cy="628"/>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9523" name="Oval 5"/>
            <p:cNvSpPr>
              <a:spLocks noChangeArrowheads="1"/>
            </p:cNvSpPr>
            <p:nvPr/>
          </p:nvSpPr>
          <p:spPr bwMode="auto">
            <a:xfrm>
              <a:off x="1172" y="972"/>
              <a:ext cx="781" cy="627"/>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9524" name="Oval 6"/>
            <p:cNvSpPr>
              <a:spLocks noChangeArrowheads="1"/>
            </p:cNvSpPr>
            <p:nvPr/>
          </p:nvSpPr>
          <p:spPr bwMode="auto">
            <a:xfrm>
              <a:off x="926" y="1364"/>
              <a:ext cx="521" cy="502"/>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9525" name="Oval 7"/>
            <p:cNvSpPr>
              <a:spLocks noChangeArrowheads="1"/>
            </p:cNvSpPr>
            <p:nvPr/>
          </p:nvSpPr>
          <p:spPr bwMode="auto">
            <a:xfrm>
              <a:off x="1085" y="1599"/>
              <a:ext cx="796" cy="54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9526" name="Oval 8"/>
            <p:cNvSpPr>
              <a:spLocks noChangeArrowheads="1"/>
            </p:cNvSpPr>
            <p:nvPr/>
          </p:nvSpPr>
          <p:spPr bwMode="auto">
            <a:xfrm>
              <a:off x="1664" y="1693"/>
              <a:ext cx="1200" cy="659"/>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9527" name="Oval 9"/>
            <p:cNvSpPr>
              <a:spLocks noChangeArrowheads="1"/>
            </p:cNvSpPr>
            <p:nvPr/>
          </p:nvSpPr>
          <p:spPr bwMode="auto">
            <a:xfrm>
              <a:off x="2445" y="988"/>
              <a:ext cx="751"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9528" name="Oval 10"/>
            <p:cNvSpPr>
              <a:spLocks noChangeArrowheads="1"/>
            </p:cNvSpPr>
            <p:nvPr/>
          </p:nvSpPr>
          <p:spPr bwMode="auto">
            <a:xfrm>
              <a:off x="2560" y="1317"/>
              <a:ext cx="752" cy="486"/>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9529" name="Oval 11"/>
            <p:cNvSpPr>
              <a:spLocks noChangeArrowheads="1"/>
            </p:cNvSpPr>
            <p:nvPr/>
          </p:nvSpPr>
          <p:spPr bwMode="auto">
            <a:xfrm>
              <a:off x="2488" y="1427"/>
              <a:ext cx="752"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sp>
          <p:nvSpPr>
            <p:cNvPr id="9530" name="Oval 12"/>
            <p:cNvSpPr>
              <a:spLocks noChangeArrowheads="1"/>
            </p:cNvSpPr>
            <p:nvPr/>
          </p:nvSpPr>
          <p:spPr bwMode="auto">
            <a:xfrm>
              <a:off x="1360" y="1176"/>
              <a:ext cx="1547" cy="815"/>
            </a:xfrm>
            <a:prstGeom prst="ellipse">
              <a:avLst/>
            </a:prstGeom>
            <a:solidFill>
              <a:srgbClr val="000000"/>
            </a:solidFill>
            <a:ln w="9525">
              <a:noFill/>
              <a:round/>
            </a:ln>
          </p:spPr>
          <p:txBody>
            <a:bodyPr/>
            <a:lstStyle/>
            <a:p>
              <a:endParaRPr lang="zh-CN" altLang="en-US" dirty="0">
                <a:ea typeface="黑体" panose="02010609060101010101" pitchFamily="2" charset="-122"/>
              </a:endParaRPr>
            </a:p>
          </p:txBody>
        </p:sp>
        <p:grpSp>
          <p:nvGrpSpPr>
            <p:cNvPr id="3" name="Group 13"/>
            <p:cNvGrpSpPr/>
            <p:nvPr/>
          </p:nvGrpSpPr>
          <p:grpSpPr bwMode="auto">
            <a:xfrm>
              <a:off x="912" y="768"/>
              <a:ext cx="2386" cy="1553"/>
              <a:chOff x="912" y="768"/>
              <a:chExt cx="2386" cy="1553"/>
            </a:xfrm>
          </p:grpSpPr>
          <p:sp>
            <p:nvSpPr>
              <p:cNvPr id="9532" name="Oval 14"/>
              <p:cNvSpPr>
                <a:spLocks noChangeArrowheads="1"/>
              </p:cNvSpPr>
              <p:nvPr/>
            </p:nvSpPr>
            <p:spPr bwMode="auto">
              <a:xfrm>
                <a:off x="1736" y="768"/>
                <a:ext cx="1027"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9533" name="Oval 15"/>
              <p:cNvSpPr>
                <a:spLocks noChangeArrowheads="1"/>
              </p:cNvSpPr>
              <p:nvPr/>
            </p:nvSpPr>
            <p:spPr bwMode="auto">
              <a:xfrm>
                <a:off x="1158" y="941"/>
                <a:ext cx="781" cy="627"/>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9534" name="Oval 16"/>
              <p:cNvSpPr>
                <a:spLocks noChangeArrowheads="1"/>
              </p:cNvSpPr>
              <p:nvPr/>
            </p:nvSpPr>
            <p:spPr bwMode="auto">
              <a:xfrm>
                <a:off x="912" y="1333"/>
                <a:ext cx="520" cy="501"/>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9535" name="Oval 17"/>
              <p:cNvSpPr>
                <a:spLocks noChangeArrowheads="1"/>
              </p:cNvSpPr>
              <p:nvPr/>
            </p:nvSpPr>
            <p:spPr bwMode="auto">
              <a:xfrm>
                <a:off x="1071" y="1568"/>
                <a:ext cx="795" cy="54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9536" name="Oval 18"/>
              <p:cNvSpPr>
                <a:spLocks noChangeArrowheads="1"/>
              </p:cNvSpPr>
              <p:nvPr/>
            </p:nvSpPr>
            <p:spPr bwMode="auto">
              <a:xfrm>
                <a:off x="1649" y="1662"/>
                <a:ext cx="1200" cy="659"/>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9537" name="Oval 19"/>
              <p:cNvSpPr>
                <a:spLocks noChangeArrowheads="1"/>
              </p:cNvSpPr>
              <p:nvPr/>
            </p:nvSpPr>
            <p:spPr bwMode="auto">
              <a:xfrm>
                <a:off x="2430" y="95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9538" name="Oval 20"/>
              <p:cNvSpPr>
                <a:spLocks noChangeArrowheads="1"/>
              </p:cNvSpPr>
              <p:nvPr/>
            </p:nvSpPr>
            <p:spPr bwMode="auto">
              <a:xfrm>
                <a:off x="2546" y="1286"/>
                <a:ext cx="752" cy="48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9539" name="Oval 21"/>
              <p:cNvSpPr>
                <a:spLocks noChangeArrowheads="1"/>
              </p:cNvSpPr>
              <p:nvPr/>
            </p:nvSpPr>
            <p:spPr bwMode="auto">
              <a:xfrm>
                <a:off x="2473" y="1395"/>
                <a:ext cx="752"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sp>
            <p:nvSpPr>
              <p:cNvPr id="9540" name="Oval 22"/>
              <p:cNvSpPr>
                <a:spLocks noChangeArrowheads="1"/>
              </p:cNvSpPr>
              <p:nvPr/>
            </p:nvSpPr>
            <p:spPr bwMode="auto">
              <a:xfrm>
                <a:off x="1346" y="1144"/>
                <a:ext cx="1547" cy="816"/>
              </a:xfrm>
              <a:prstGeom prst="ellipse">
                <a:avLst/>
              </a:prstGeom>
              <a:solidFill>
                <a:srgbClr val="DDDDDD"/>
              </a:solidFill>
              <a:ln w="9525">
                <a:noFill/>
                <a:round/>
              </a:ln>
            </p:spPr>
            <p:txBody>
              <a:bodyPr/>
              <a:lstStyle/>
              <a:p>
                <a:endParaRPr lang="zh-CN" altLang="en-US" dirty="0">
                  <a:ea typeface="黑体" panose="02010609060101010101" pitchFamily="2" charset="-122"/>
                </a:endParaRPr>
              </a:p>
            </p:txBody>
          </p:sp>
        </p:grpSp>
      </p:grpSp>
      <p:graphicFrame>
        <p:nvGraphicFramePr>
          <p:cNvPr id="9218" name="Object 23"/>
          <p:cNvGraphicFramePr>
            <a:graphicFrameLocks noChangeAspect="1"/>
          </p:cNvGraphicFramePr>
          <p:nvPr/>
        </p:nvGraphicFramePr>
        <p:xfrm>
          <a:off x="6523916" y="4194555"/>
          <a:ext cx="1765145" cy="1142965"/>
        </p:xfrm>
        <a:graphic>
          <a:graphicData uri="http://schemas.openxmlformats.org/presentationml/2006/ole">
            <mc:AlternateContent xmlns:mc="http://schemas.openxmlformats.org/markup-compatibility/2006">
              <mc:Choice xmlns:v="urn:schemas-microsoft-com:vml" Requires="v">
                <p:oleObj spid="_x0000_s230412" name="VISIO" r:id="rId1" imgW="3514725" imgH="2009775" progId="Visio.Drawing.11">
                  <p:embed/>
                </p:oleObj>
              </mc:Choice>
              <mc:Fallback>
                <p:oleObj name="VISIO" r:id="rId1" imgW="3514725" imgH="2009775" progId="Visio.Drawing.11">
                  <p:embed/>
                  <p:pic>
                    <p:nvPicPr>
                      <p:cNvPr id="0" name="Objec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3916" y="4194555"/>
                        <a:ext cx="1765145" cy="1142965"/>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221" name="Line 24"/>
          <p:cNvSpPr>
            <a:spLocks noChangeShapeType="1"/>
          </p:cNvSpPr>
          <p:nvPr/>
        </p:nvSpPr>
        <p:spPr bwMode="auto">
          <a:xfrm>
            <a:off x="3725012" y="4753408"/>
            <a:ext cx="2517114" cy="0"/>
          </a:xfrm>
          <a:prstGeom prst="line">
            <a:avLst/>
          </a:prstGeom>
          <a:noFill/>
          <a:ln w="38100">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9222" name="Line 25"/>
          <p:cNvSpPr>
            <a:spLocks noChangeShapeType="1"/>
          </p:cNvSpPr>
          <p:nvPr/>
        </p:nvSpPr>
        <p:spPr bwMode="auto">
          <a:xfrm>
            <a:off x="7616249" y="5260164"/>
            <a:ext cx="647483" cy="53990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9223" name="Line 26"/>
          <p:cNvSpPr>
            <a:spLocks noChangeShapeType="1"/>
          </p:cNvSpPr>
          <p:nvPr/>
        </p:nvSpPr>
        <p:spPr bwMode="auto">
          <a:xfrm>
            <a:off x="7989857" y="4982316"/>
            <a:ext cx="519254" cy="115244"/>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9224" name="Line 27"/>
          <p:cNvSpPr>
            <a:spLocks noChangeShapeType="1"/>
          </p:cNvSpPr>
          <p:nvPr/>
        </p:nvSpPr>
        <p:spPr bwMode="auto">
          <a:xfrm flipV="1">
            <a:off x="8018353" y="4305063"/>
            <a:ext cx="490758" cy="15313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9225" name="Line 28"/>
          <p:cNvSpPr>
            <a:spLocks noChangeShapeType="1"/>
          </p:cNvSpPr>
          <p:nvPr/>
        </p:nvSpPr>
        <p:spPr bwMode="auto">
          <a:xfrm flipV="1">
            <a:off x="7586168" y="3689377"/>
            <a:ext cx="677563" cy="592005"/>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4" name="Group 29"/>
          <p:cNvGrpSpPr/>
          <p:nvPr/>
        </p:nvGrpSpPr>
        <p:grpSpPr bwMode="auto">
          <a:xfrm>
            <a:off x="8376131" y="3962488"/>
            <a:ext cx="392606" cy="658310"/>
            <a:chOff x="4486" y="2730"/>
            <a:chExt cx="217" cy="339"/>
          </a:xfrm>
        </p:grpSpPr>
        <p:grpSp>
          <p:nvGrpSpPr>
            <p:cNvPr id="5" name="Group 30"/>
            <p:cNvGrpSpPr/>
            <p:nvPr/>
          </p:nvGrpSpPr>
          <p:grpSpPr bwMode="auto">
            <a:xfrm>
              <a:off x="4491" y="2736"/>
              <a:ext cx="212" cy="333"/>
              <a:chOff x="4491" y="2736"/>
              <a:chExt cx="212" cy="333"/>
            </a:xfrm>
          </p:grpSpPr>
          <p:sp>
            <p:nvSpPr>
              <p:cNvPr id="9513" name="Freeform 31"/>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514" name="Freeform 32"/>
              <p:cNvSpPr/>
              <p:nvPr/>
            </p:nvSpPr>
            <p:spPr bwMode="auto">
              <a:xfrm>
                <a:off x="4557" y="2736"/>
                <a:ext cx="146" cy="333"/>
              </a:xfrm>
              <a:custGeom>
                <a:avLst/>
                <a:gdLst>
                  <a:gd name="T0" fmla="*/ 50 w 146"/>
                  <a:gd name="T1" fmla="*/ 333 h 333"/>
                  <a:gd name="T2" fmla="*/ 0 w 146"/>
                  <a:gd name="T3" fmla="*/ 51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1"/>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515" name="Freeform 33"/>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516" name="Freeform 34"/>
              <p:cNvSpPr/>
              <p:nvPr/>
            </p:nvSpPr>
            <p:spPr bwMode="auto">
              <a:xfrm>
                <a:off x="4491" y="273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517" name="Rectangle 35"/>
              <p:cNvSpPr>
                <a:spLocks noChangeArrowheads="1"/>
              </p:cNvSpPr>
              <p:nvPr/>
            </p:nvSpPr>
            <p:spPr bwMode="auto">
              <a:xfrm>
                <a:off x="4491" y="2799"/>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518" name="Rectangle 36"/>
              <p:cNvSpPr>
                <a:spLocks noChangeArrowheads="1"/>
              </p:cNvSpPr>
              <p:nvPr/>
            </p:nvSpPr>
            <p:spPr bwMode="auto">
              <a:xfrm>
                <a:off x="4496" y="2812"/>
                <a:ext cx="66"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519" name="Line 37"/>
              <p:cNvSpPr>
                <a:spLocks noChangeShapeType="1"/>
              </p:cNvSpPr>
              <p:nvPr/>
            </p:nvSpPr>
            <p:spPr bwMode="auto">
              <a:xfrm>
                <a:off x="4501" y="2837"/>
                <a:ext cx="51"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9520" name="Line 38"/>
              <p:cNvSpPr>
                <a:spLocks noChangeShapeType="1"/>
              </p:cNvSpPr>
              <p:nvPr/>
            </p:nvSpPr>
            <p:spPr bwMode="auto">
              <a:xfrm flipH="1">
                <a:off x="4491" y="3013"/>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9521" name="Line 39"/>
              <p:cNvSpPr>
                <a:spLocks noChangeShapeType="1"/>
              </p:cNvSpPr>
              <p:nvPr/>
            </p:nvSpPr>
            <p:spPr bwMode="auto">
              <a:xfrm flipH="1">
                <a:off x="4491" y="2900"/>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6" name="Group 40"/>
            <p:cNvGrpSpPr/>
            <p:nvPr/>
          </p:nvGrpSpPr>
          <p:grpSpPr bwMode="auto">
            <a:xfrm>
              <a:off x="4486" y="2730"/>
              <a:ext cx="212" cy="333"/>
              <a:chOff x="4486" y="2730"/>
              <a:chExt cx="212" cy="333"/>
            </a:xfrm>
          </p:grpSpPr>
          <p:sp>
            <p:nvSpPr>
              <p:cNvPr id="9504" name="Freeform 41"/>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9505" name="Freeform 42"/>
              <p:cNvSpPr/>
              <p:nvPr/>
            </p:nvSpPr>
            <p:spPr bwMode="auto">
              <a:xfrm>
                <a:off x="4552" y="2730"/>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9506" name="Freeform 43"/>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507" name="Freeform 44"/>
              <p:cNvSpPr/>
              <p:nvPr/>
            </p:nvSpPr>
            <p:spPr bwMode="auto">
              <a:xfrm>
                <a:off x="4486" y="2730"/>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508" name="Rectangle 45"/>
              <p:cNvSpPr>
                <a:spLocks noChangeArrowheads="1"/>
              </p:cNvSpPr>
              <p:nvPr/>
            </p:nvSpPr>
            <p:spPr bwMode="auto">
              <a:xfrm>
                <a:off x="4486" y="2793"/>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9509" name="Rectangle 46"/>
              <p:cNvSpPr>
                <a:spLocks noChangeArrowheads="1"/>
              </p:cNvSpPr>
              <p:nvPr/>
            </p:nvSpPr>
            <p:spPr bwMode="auto">
              <a:xfrm>
                <a:off x="4491" y="2806"/>
                <a:ext cx="66" cy="43"/>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9510" name="Line 47"/>
              <p:cNvSpPr>
                <a:spLocks noChangeShapeType="1"/>
              </p:cNvSpPr>
              <p:nvPr/>
            </p:nvSpPr>
            <p:spPr bwMode="auto">
              <a:xfrm>
                <a:off x="4501" y="2824"/>
                <a:ext cx="41"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9511" name="Line 48"/>
              <p:cNvSpPr>
                <a:spLocks noChangeShapeType="1"/>
              </p:cNvSpPr>
              <p:nvPr/>
            </p:nvSpPr>
            <p:spPr bwMode="auto">
              <a:xfrm flipH="1">
                <a:off x="4491" y="3006"/>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9512" name="Line 49"/>
              <p:cNvSpPr>
                <a:spLocks noChangeShapeType="1"/>
              </p:cNvSpPr>
              <p:nvPr/>
            </p:nvSpPr>
            <p:spPr bwMode="auto">
              <a:xfrm flipH="1">
                <a:off x="4491" y="289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grpSp>
        <p:nvGrpSpPr>
          <p:cNvPr id="7" name="Group 50"/>
          <p:cNvGrpSpPr/>
          <p:nvPr/>
        </p:nvGrpSpPr>
        <p:grpSpPr bwMode="auto">
          <a:xfrm>
            <a:off x="8376131" y="4818133"/>
            <a:ext cx="392606" cy="658310"/>
            <a:chOff x="4486" y="3170"/>
            <a:chExt cx="217" cy="339"/>
          </a:xfrm>
        </p:grpSpPr>
        <p:grpSp>
          <p:nvGrpSpPr>
            <p:cNvPr id="8" name="Group 51"/>
            <p:cNvGrpSpPr/>
            <p:nvPr/>
          </p:nvGrpSpPr>
          <p:grpSpPr bwMode="auto">
            <a:xfrm>
              <a:off x="4491" y="3176"/>
              <a:ext cx="212" cy="333"/>
              <a:chOff x="4491" y="3176"/>
              <a:chExt cx="212" cy="333"/>
            </a:xfrm>
          </p:grpSpPr>
          <p:sp>
            <p:nvSpPr>
              <p:cNvPr id="9493" name="Freeform 52"/>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94" name="Freeform 53"/>
              <p:cNvSpPr/>
              <p:nvPr/>
            </p:nvSpPr>
            <p:spPr bwMode="auto">
              <a:xfrm>
                <a:off x="4557" y="3176"/>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95" name="Freeform 54"/>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96" name="Freeform 55"/>
              <p:cNvSpPr/>
              <p:nvPr/>
            </p:nvSpPr>
            <p:spPr bwMode="auto">
              <a:xfrm>
                <a:off x="4491" y="3176"/>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97" name="Rectangle 56"/>
              <p:cNvSpPr>
                <a:spLocks noChangeArrowheads="1"/>
              </p:cNvSpPr>
              <p:nvPr/>
            </p:nvSpPr>
            <p:spPr bwMode="auto">
              <a:xfrm>
                <a:off x="4491" y="3239"/>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498" name="Rectangle 57"/>
              <p:cNvSpPr>
                <a:spLocks noChangeArrowheads="1"/>
              </p:cNvSpPr>
              <p:nvPr/>
            </p:nvSpPr>
            <p:spPr bwMode="auto">
              <a:xfrm>
                <a:off x="4496" y="3251"/>
                <a:ext cx="66"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499" name="Line 58"/>
              <p:cNvSpPr>
                <a:spLocks noChangeShapeType="1"/>
              </p:cNvSpPr>
              <p:nvPr/>
            </p:nvSpPr>
            <p:spPr bwMode="auto">
              <a:xfrm>
                <a:off x="4501" y="3276"/>
                <a:ext cx="51"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9500" name="Line 59"/>
              <p:cNvSpPr>
                <a:spLocks noChangeShapeType="1"/>
              </p:cNvSpPr>
              <p:nvPr/>
            </p:nvSpPr>
            <p:spPr bwMode="auto">
              <a:xfrm flipH="1">
                <a:off x="4491" y="3452"/>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9501" name="Line 60"/>
              <p:cNvSpPr>
                <a:spLocks noChangeShapeType="1"/>
              </p:cNvSpPr>
              <p:nvPr/>
            </p:nvSpPr>
            <p:spPr bwMode="auto">
              <a:xfrm flipH="1">
                <a:off x="4491" y="3339"/>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9" name="Group 61"/>
            <p:cNvGrpSpPr/>
            <p:nvPr/>
          </p:nvGrpSpPr>
          <p:grpSpPr bwMode="auto">
            <a:xfrm>
              <a:off x="4486" y="3170"/>
              <a:ext cx="212" cy="332"/>
              <a:chOff x="4486" y="3170"/>
              <a:chExt cx="212" cy="332"/>
            </a:xfrm>
          </p:grpSpPr>
          <p:sp>
            <p:nvSpPr>
              <p:cNvPr id="9484" name="Freeform 62"/>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9485" name="Freeform 63"/>
              <p:cNvSpPr/>
              <p:nvPr/>
            </p:nvSpPr>
            <p:spPr bwMode="auto">
              <a:xfrm>
                <a:off x="4552" y="3170"/>
                <a:ext cx="146" cy="332"/>
              </a:xfrm>
              <a:custGeom>
                <a:avLst/>
                <a:gdLst>
                  <a:gd name="T0" fmla="*/ 50 w 146"/>
                  <a:gd name="T1" fmla="*/ 332 h 332"/>
                  <a:gd name="T2" fmla="*/ 0 w 146"/>
                  <a:gd name="T3" fmla="*/ 50 h 332"/>
                  <a:gd name="T4" fmla="*/ 146 w 146"/>
                  <a:gd name="T5" fmla="*/ 0 h 332"/>
                  <a:gd name="T6" fmla="*/ 146 w 146"/>
                  <a:gd name="T7" fmla="*/ 269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69"/>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9486" name="Freeform 64"/>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487" name="Freeform 65"/>
              <p:cNvSpPr/>
              <p:nvPr/>
            </p:nvSpPr>
            <p:spPr bwMode="auto">
              <a:xfrm>
                <a:off x="4486" y="3170"/>
                <a:ext cx="212" cy="62"/>
              </a:xfrm>
              <a:custGeom>
                <a:avLst/>
                <a:gdLst>
                  <a:gd name="T0" fmla="*/ 0 w 212"/>
                  <a:gd name="T1" fmla="*/ 62 h 62"/>
                  <a:gd name="T2" fmla="*/ 91 w 212"/>
                  <a:gd name="T3" fmla="*/ 0 h 62"/>
                  <a:gd name="T4" fmla="*/ 212 w 212"/>
                  <a:gd name="T5" fmla="*/ 0 h 62"/>
                  <a:gd name="T6" fmla="*/ 116 w 212"/>
                  <a:gd name="T7" fmla="*/ 62 h 62"/>
                  <a:gd name="T8" fmla="*/ 0 w 212"/>
                  <a:gd name="T9" fmla="*/ 62 h 62"/>
                  <a:gd name="T10" fmla="*/ 0 60000 65536"/>
                  <a:gd name="T11" fmla="*/ 0 60000 65536"/>
                  <a:gd name="T12" fmla="*/ 0 60000 65536"/>
                  <a:gd name="T13" fmla="*/ 0 60000 65536"/>
                  <a:gd name="T14" fmla="*/ 0 60000 65536"/>
                  <a:gd name="T15" fmla="*/ 0 w 212"/>
                  <a:gd name="T16" fmla="*/ 0 h 62"/>
                  <a:gd name="T17" fmla="*/ 212 w 212"/>
                  <a:gd name="T18" fmla="*/ 62 h 62"/>
                </a:gdLst>
                <a:ahLst/>
                <a:cxnLst>
                  <a:cxn ang="T10">
                    <a:pos x="T0" y="T1"/>
                  </a:cxn>
                  <a:cxn ang="T11">
                    <a:pos x="T2" y="T3"/>
                  </a:cxn>
                  <a:cxn ang="T12">
                    <a:pos x="T4" y="T5"/>
                  </a:cxn>
                  <a:cxn ang="T13">
                    <a:pos x="T6" y="T7"/>
                  </a:cxn>
                  <a:cxn ang="T14">
                    <a:pos x="T8" y="T9"/>
                  </a:cxn>
                </a:cxnLst>
                <a:rect l="T15" t="T16" r="T17" b="T18"/>
                <a:pathLst>
                  <a:path w="212" h="62">
                    <a:moveTo>
                      <a:pt x="0" y="62"/>
                    </a:moveTo>
                    <a:lnTo>
                      <a:pt x="91" y="0"/>
                    </a:lnTo>
                    <a:lnTo>
                      <a:pt x="212" y="0"/>
                    </a:lnTo>
                    <a:lnTo>
                      <a:pt x="116" y="62"/>
                    </a:lnTo>
                    <a:lnTo>
                      <a:pt x="0" y="62"/>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488" name="Rectangle 66"/>
              <p:cNvSpPr>
                <a:spLocks noChangeArrowheads="1"/>
              </p:cNvSpPr>
              <p:nvPr/>
            </p:nvSpPr>
            <p:spPr bwMode="auto">
              <a:xfrm>
                <a:off x="4486" y="3232"/>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9489" name="Rectangle 67"/>
              <p:cNvSpPr>
                <a:spLocks noChangeArrowheads="1"/>
              </p:cNvSpPr>
              <p:nvPr/>
            </p:nvSpPr>
            <p:spPr bwMode="auto">
              <a:xfrm>
                <a:off x="4491" y="3245"/>
                <a:ext cx="66"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9490" name="Line 68"/>
              <p:cNvSpPr>
                <a:spLocks noChangeShapeType="1"/>
              </p:cNvSpPr>
              <p:nvPr/>
            </p:nvSpPr>
            <p:spPr bwMode="auto">
              <a:xfrm>
                <a:off x="4501" y="3264"/>
                <a:ext cx="41"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9491" name="Line 69"/>
              <p:cNvSpPr>
                <a:spLocks noChangeShapeType="1"/>
              </p:cNvSpPr>
              <p:nvPr/>
            </p:nvSpPr>
            <p:spPr bwMode="auto">
              <a:xfrm flipH="1">
                <a:off x="4491" y="3446"/>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9492" name="Line 70"/>
              <p:cNvSpPr>
                <a:spLocks noChangeShapeType="1"/>
              </p:cNvSpPr>
              <p:nvPr/>
            </p:nvSpPr>
            <p:spPr bwMode="auto">
              <a:xfrm flipH="1">
                <a:off x="4491" y="333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grpSp>
        <p:nvGrpSpPr>
          <p:cNvPr id="10" name="Group 71"/>
          <p:cNvGrpSpPr/>
          <p:nvPr/>
        </p:nvGrpSpPr>
        <p:grpSpPr bwMode="auto">
          <a:xfrm>
            <a:off x="7967694" y="5487494"/>
            <a:ext cx="389440" cy="658310"/>
            <a:chOff x="4260" y="3515"/>
            <a:chExt cx="216" cy="339"/>
          </a:xfrm>
        </p:grpSpPr>
        <p:grpSp>
          <p:nvGrpSpPr>
            <p:cNvPr id="11" name="Group 72"/>
            <p:cNvGrpSpPr/>
            <p:nvPr/>
          </p:nvGrpSpPr>
          <p:grpSpPr bwMode="auto">
            <a:xfrm>
              <a:off x="4265" y="3521"/>
              <a:ext cx="211" cy="333"/>
              <a:chOff x="4265" y="3521"/>
              <a:chExt cx="211" cy="333"/>
            </a:xfrm>
          </p:grpSpPr>
          <p:sp>
            <p:nvSpPr>
              <p:cNvPr id="9473" name="Freeform 73"/>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74" name="Freeform 74"/>
              <p:cNvSpPr/>
              <p:nvPr/>
            </p:nvSpPr>
            <p:spPr bwMode="auto">
              <a:xfrm>
                <a:off x="4330" y="3521"/>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75" name="Freeform 75"/>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76" name="Freeform 76"/>
              <p:cNvSpPr/>
              <p:nvPr/>
            </p:nvSpPr>
            <p:spPr bwMode="auto">
              <a:xfrm>
                <a:off x="4265" y="3521"/>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77" name="Rectangle 77"/>
              <p:cNvSpPr>
                <a:spLocks noChangeArrowheads="1"/>
              </p:cNvSpPr>
              <p:nvPr/>
            </p:nvSpPr>
            <p:spPr bwMode="auto">
              <a:xfrm>
                <a:off x="4265" y="3584"/>
                <a:ext cx="115"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478" name="Rectangle 78"/>
              <p:cNvSpPr>
                <a:spLocks noChangeArrowheads="1"/>
              </p:cNvSpPr>
              <p:nvPr/>
            </p:nvSpPr>
            <p:spPr bwMode="auto">
              <a:xfrm>
                <a:off x="4270" y="3596"/>
                <a:ext cx="65"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479" name="Line 79"/>
              <p:cNvSpPr>
                <a:spLocks noChangeShapeType="1"/>
              </p:cNvSpPr>
              <p:nvPr/>
            </p:nvSpPr>
            <p:spPr bwMode="auto">
              <a:xfrm>
                <a:off x="4275" y="3622"/>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9480" name="Line 80"/>
              <p:cNvSpPr>
                <a:spLocks noChangeShapeType="1"/>
              </p:cNvSpPr>
              <p:nvPr/>
            </p:nvSpPr>
            <p:spPr bwMode="auto">
              <a:xfrm flipH="1">
                <a:off x="4265" y="3797"/>
                <a:ext cx="115"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9481" name="Line 81"/>
              <p:cNvSpPr>
                <a:spLocks noChangeShapeType="1"/>
              </p:cNvSpPr>
              <p:nvPr/>
            </p:nvSpPr>
            <p:spPr bwMode="auto">
              <a:xfrm flipH="1">
                <a:off x="4265" y="3684"/>
                <a:ext cx="115"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12" name="Group 82"/>
            <p:cNvGrpSpPr/>
            <p:nvPr/>
          </p:nvGrpSpPr>
          <p:grpSpPr bwMode="auto">
            <a:xfrm>
              <a:off x="4260" y="3515"/>
              <a:ext cx="211" cy="332"/>
              <a:chOff x="4260" y="3515"/>
              <a:chExt cx="211" cy="332"/>
            </a:xfrm>
          </p:grpSpPr>
          <p:sp>
            <p:nvSpPr>
              <p:cNvPr id="9464" name="Freeform 83"/>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9465" name="Freeform 84"/>
              <p:cNvSpPr/>
              <p:nvPr/>
            </p:nvSpPr>
            <p:spPr bwMode="auto">
              <a:xfrm>
                <a:off x="4325" y="3515"/>
                <a:ext cx="146" cy="332"/>
              </a:xfrm>
              <a:custGeom>
                <a:avLst/>
                <a:gdLst>
                  <a:gd name="T0" fmla="*/ 50 w 146"/>
                  <a:gd name="T1" fmla="*/ 332 h 332"/>
                  <a:gd name="T2" fmla="*/ 0 w 146"/>
                  <a:gd name="T3" fmla="*/ 50 h 332"/>
                  <a:gd name="T4" fmla="*/ 146 w 146"/>
                  <a:gd name="T5" fmla="*/ 0 h 332"/>
                  <a:gd name="T6" fmla="*/ 146 w 146"/>
                  <a:gd name="T7" fmla="*/ 270 h 332"/>
                  <a:gd name="T8" fmla="*/ 50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0" y="332"/>
                    </a:moveTo>
                    <a:lnTo>
                      <a:pt x="0" y="50"/>
                    </a:lnTo>
                    <a:lnTo>
                      <a:pt x="146" y="0"/>
                    </a:lnTo>
                    <a:lnTo>
                      <a:pt x="146" y="270"/>
                    </a:lnTo>
                    <a:lnTo>
                      <a:pt x="50"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9466" name="Freeform 85"/>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467" name="Freeform 86"/>
              <p:cNvSpPr/>
              <p:nvPr/>
            </p:nvSpPr>
            <p:spPr bwMode="auto">
              <a:xfrm>
                <a:off x="4260" y="3515"/>
                <a:ext cx="211" cy="63"/>
              </a:xfrm>
              <a:custGeom>
                <a:avLst/>
                <a:gdLst>
                  <a:gd name="T0" fmla="*/ 0 w 211"/>
                  <a:gd name="T1" fmla="*/ 63 h 63"/>
                  <a:gd name="T2" fmla="*/ 90 w 211"/>
                  <a:gd name="T3" fmla="*/ 0 h 63"/>
                  <a:gd name="T4" fmla="*/ 211 w 211"/>
                  <a:gd name="T5" fmla="*/ 0 h 63"/>
                  <a:gd name="T6" fmla="*/ 115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0" y="0"/>
                    </a:lnTo>
                    <a:lnTo>
                      <a:pt x="211" y="0"/>
                    </a:lnTo>
                    <a:lnTo>
                      <a:pt x="115"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468" name="Rectangle 87"/>
              <p:cNvSpPr>
                <a:spLocks noChangeArrowheads="1"/>
              </p:cNvSpPr>
              <p:nvPr/>
            </p:nvSpPr>
            <p:spPr bwMode="auto">
              <a:xfrm>
                <a:off x="4260" y="3578"/>
                <a:ext cx="115" cy="26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9469" name="Rectangle 88"/>
              <p:cNvSpPr>
                <a:spLocks noChangeArrowheads="1"/>
              </p:cNvSpPr>
              <p:nvPr/>
            </p:nvSpPr>
            <p:spPr bwMode="auto">
              <a:xfrm>
                <a:off x="4265" y="3590"/>
                <a:ext cx="65"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9470" name="Line 89"/>
              <p:cNvSpPr>
                <a:spLocks noChangeShapeType="1"/>
              </p:cNvSpPr>
              <p:nvPr/>
            </p:nvSpPr>
            <p:spPr bwMode="auto">
              <a:xfrm>
                <a:off x="4275" y="3609"/>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9471" name="Line 90"/>
              <p:cNvSpPr>
                <a:spLocks noChangeShapeType="1"/>
              </p:cNvSpPr>
              <p:nvPr/>
            </p:nvSpPr>
            <p:spPr bwMode="auto">
              <a:xfrm flipH="1">
                <a:off x="4265" y="3791"/>
                <a:ext cx="105"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9472" name="Line 91"/>
              <p:cNvSpPr>
                <a:spLocks noChangeShapeType="1"/>
              </p:cNvSpPr>
              <p:nvPr/>
            </p:nvSpPr>
            <p:spPr bwMode="auto">
              <a:xfrm flipH="1">
                <a:off x="4265" y="3678"/>
                <a:ext cx="105"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9229" name="Rectangle 92"/>
          <p:cNvSpPr>
            <a:spLocks noChangeArrowheads="1"/>
          </p:cNvSpPr>
          <p:nvPr/>
        </p:nvSpPr>
        <p:spPr bwMode="auto">
          <a:xfrm>
            <a:off x="2103928" y="3425737"/>
            <a:ext cx="30078" cy="2584301"/>
          </a:xfrm>
          <a:prstGeom prst="rect">
            <a:avLst/>
          </a:prstGeom>
          <a:solidFill>
            <a:srgbClr val="000000"/>
          </a:solidFill>
          <a:ln w="28575">
            <a:solidFill>
              <a:srgbClr val="333399"/>
            </a:solidFill>
            <a:miter lim="800000"/>
          </a:ln>
        </p:spPr>
        <p:txBody>
          <a:bodyPr lIns="91074" tIns="45537" rIns="91074" bIns="45537"/>
          <a:lstStyle/>
          <a:p>
            <a:endParaRPr lang="zh-CN" altLang="en-US" dirty="0">
              <a:ea typeface="黑体" panose="02010609060101010101" pitchFamily="2" charset="-122"/>
            </a:endParaRPr>
          </a:p>
        </p:txBody>
      </p:sp>
      <p:sp>
        <p:nvSpPr>
          <p:cNvPr id="9230" name="Line 93"/>
          <p:cNvSpPr>
            <a:spLocks noChangeShapeType="1"/>
          </p:cNvSpPr>
          <p:nvPr/>
        </p:nvSpPr>
        <p:spPr bwMode="auto">
          <a:xfrm>
            <a:off x="1299718" y="3804621"/>
            <a:ext cx="818457"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9231" name="Line 94"/>
          <p:cNvSpPr>
            <a:spLocks noChangeShapeType="1"/>
          </p:cNvSpPr>
          <p:nvPr/>
        </p:nvSpPr>
        <p:spPr bwMode="auto">
          <a:xfrm>
            <a:off x="1545096" y="4510291"/>
            <a:ext cx="573079" cy="1578"/>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9232" name="Line 95"/>
          <p:cNvSpPr>
            <a:spLocks noChangeShapeType="1"/>
          </p:cNvSpPr>
          <p:nvPr/>
        </p:nvSpPr>
        <p:spPr bwMode="auto">
          <a:xfrm>
            <a:off x="888114" y="5009155"/>
            <a:ext cx="1230061"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9233" name="Line 96"/>
          <p:cNvSpPr>
            <a:spLocks noChangeShapeType="1"/>
          </p:cNvSpPr>
          <p:nvPr/>
        </p:nvSpPr>
        <p:spPr bwMode="auto">
          <a:xfrm>
            <a:off x="1380455" y="5623261"/>
            <a:ext cx="737720"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9234" name="Line 97"/>
          <p:cNvSpPr>
            <a:spLocks noChangeShapeType="1"/>
          </p:cNvSpPr>
          <p:nvPr/>
        </p:nvSpPr>
        <p:spPr bwMode="auto">
          <a:xfrm>
            <a:off x="2118175" y="5800073"/>
            <a:ext cx="410021" cy="315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9235" name="Line 98"/>
          <p:cNvSpPr>
            <a:spLocks noChangeShapeType="1"/>
          </p:cNvSpPr>
          <p:nvPr/>
        </p:nvSpPr>
        <p:spPr bwMode="auto">
          <a:xfrm flipV="1">
            <a:off x="2908138" y="4841814"/>
            <a:ext cx="717139" cy="64410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9236" name="Line 99"/>
          <p:cNvSpPr>
            <a:spLocks noChangeShapeType="1"/>
          </p:cNvSpPr>
          <p:nvPr/>
        </p:nvSpPr>
        <p:spPr bwMode="auto">
          <a:xfrm>
            <a:off x="2118175" y="4745514"/>
            <a:ext cx="1394703" cy="157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grpSp>
        <p:nvGrpSpPr>
          <p:cNvPr id="13" name="Group 100"/>
          <p:cNvGrpSpPr/>
          <p:nvPr/>
        </p:nvGrpSpPr>
        <p:grpSpPr bwMode="auto">
          <a:xfrm>
            <a:off x="3365650" y="4551336"/>
            <a:ext cx="558831" cy="372569"/>
            <a:chOff x="2154" y="3033"/>
            <a:chExt cx="309" cy="192"/>
          </a:xfrm>
        </p:grpSpPr>
        <p:sp>
          <p:nvSpPr>
            <p:cNvPr id="9437" name="Oval 101"/>
            <p:cNvSpPr>
              <a:spLocks noChangeArrowheads="1"/>
            </p:cNvSpPr>
            <p:nvPr/>
          </p:nvSpPr>
          <p:spPr bwMode="auto">
            <a:xfrm>
              <a:off x="2155" y="3113"/>
              <a:ext cx="308" cy="112"/>
            </a:xfrm>
            <a:prstGeom prst="ellipse">
              <a:avLst/>
            </a:prstGeom>
            <a:solidFill>
              <a:srgbClr val="0078AA"/>
            </a:solidFill>
            <a:ln w="3175">
              <a:solidFill>
                <a:srgbClr val="AAE6FF"/>
              </a:solidFill>
              <a:round/>
            </a:ln>
          </p:spPr>
          <p:txBody>
            <a:bodyPr/>
            <a:lstStyle/>
            <a:p>
              <a:endParaRPr lang="zh-CN" altLang="en-US" dirty="0">
                <a:ea typeface="黑体" panose="02010609060101010101" pitchFamily="2" charset="-122"/>
              </a:endParaRPr>
            </a:p>
          </p:txBody>
        </p:sp>
        <p:sp>
          <p:nvSpPr>
            <p:cNvPr id="9438" name="Rectangle 102"/>
            <p:cNvSpPr>
              <a:spLocks noChangeArrowheads="1"/>
            </p:cNvSpPr>
            <p:nvPr/>
          </p:nvSpPr>
          <p:spPr bwMode="auto">
            <a:xfrm>
              <a:off x="2154"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9439" name="Rectangle 103"/>
            <p:cNvSpPr>
              <a:spLocks noChangeArrowheads="1"/>
            </p:cNvSpPr>
            <p:nvPr/>
          </p:nvSpPr>
          <p:spPr bwMode="auto">
            <a:xfrm>
              <a:off x="2154"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9440" name="Oval 104"/>
            <p:cNvSpPr>
              <a:spLocks noChangeArrowheads="1"/>
            </p:cNvSpPr>
            <p:nvPr/>
          </p:nvSpPr>
          <p:spPr bwMode="auto">
            <a:xfrm>
              <a:off x="2155" y="3033"/>
              <a:ext cx="308" cy="112"/>
            </a:xfrm>
            <a:prstGeom prst="ellipse">
              <a:avLst/>
            </a:prstGeom>
            <a:solidFill>
              <a:srgbClr val="00B4FF"/>
            </a:solidFill>
            <a:ln w="3175">
              <a:solidFill>
                <a:srgbClr val="AAE6FF"/>
              </a:solidFill>
              <a:round/>
            </a:ln>
          </p:spPr>
          <p:txBody>
            <a:bodyPr/>
            <a:lstStyle/>
            <a:p>
              <a:endParaRPr lang="zh-CN" altLang="en-US" dirty="0">
                <a:ea typeface="黑体" panose="02010609060101010101" pitchFamily="2" charset="-122"/>
              </a:endParaRPr>
            </a:p>
          </p:txBody>
        </p:sp>
        <p:grpSp>
          <p:nvGrpSpPr>
            <p:cNvPr id="14" name="Group 105"/>
            <p:cNvGrpSpPr/>
            <p:nvPr/>
          </p:nvGrpSpPr>
          <p:grpSpPr bwMode="auto">
            <a:xfrm>
              <a:off x="2201" y="3046"/>
              <a:ext cx="214" cy="86"/>
              <a:chOff x="2201" y="3046"/>
              <a:chExt cx="214" cy="86"/>
            </a:xfrm>
          </p:grpSpPr>
          <p:grpSp>
            <p:nvGrpSpPr>
              <p:cNvPr id="15" name="Group 106"/>
              <p:cNvGrpSpPr/>
              <p:nvPr/>
            </p:nvGrpSpPr>
            <p:grpSpPr bwMode="auto">
              <a:xfrm>
                <a:off x="2201" y="3046"/>
                <a:ext cx="212" cy="84"/>
                <a:chOff x="2201" y="3046"/>
                <a:chExt cx="212" cy="84"/>
              </a:xfrm>
            </p:grpSpPr>
            <p:sp>
              <p:nvSpPr>
                <p:cNvPr id="9454" name="Freeform 107"/>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55" name="Freeform 108"/>
                <p:cNvSpPr/>
                <p:nvPr/>
              </p:nvSpPr>
              <p:spPr bwMode="auto">
                <a:xfrm>
                  <a:off x="2312"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0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0"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56" name="Freeform 109"/>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57" name="Freeform 110"/>
                <p:cNvSpPr/>
                <p:nvPr/>
              </p:nvSpPr>
              <p:spPr bwMode="auto">
                <a:xfrm>
                  <a:off x="2201" y="3090"/>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58" name="Freeform 111"/>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59" name="Freeform 112"/>
                <p:cNvSpPr/>
                <p:nvPr/>
              </p:nvSpPr>
              <p:spPr bwMode="auto">
                <a:xfrm>
                  <a:off x="2206" y="3046"/>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60" name="Freeform 113"/>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61" name="Freeform 114"/>
                <p:cNvSpPr/>
                <p:nvPr/>
              </p:nvSpPr>
              <p:spPr bwMode="auto">
                <a:xfrm>
                  <a:off x="2308" y="3094"/>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1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1" y="6"/>
                      </a:lnTo>
                      <a:lnTo>
                        <a:pt x="101"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grpSp>
          <p:grpSp>
            <p:nvGrpSpPr>
              <p:cNvPr id="16" name="Group 115"/>
              <p:cNvGrpSpPr/>
              <p:nvPr/>
            </p:nvGrpSpPr>
            <p:grpSpPr bwMode="auto">
              <a:xfrm>
                <a:off x="2203" y="3048"/>
                <a:ext cx="212" cy="84"/>
                <a:chOff x="2203" y="3048"/>
                <a:chExt cx="212" cy="84"/>
              </a:xfrm>
            </p:grpSpPr>
            <p:sp>
              <p:nvSpPr>
                <p:cNvPr id="9446" name="Freeform 116"/>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447" name="Freeform 117"/>
                <p:cNvSpPr/>
                <p:nvPr/>
              </p:nvSpPr>
              <p:spPr bwMode="auto">
                <a:xfrm>
                  <a:off x="2313" y="3050"/>
                  <a:ext cx="102" cy="36"/>
                </a:xfrm>
                <a:custGeom>
                  <a:avLst/>
                  <a:gdLst>
                    <a:gd name="T0" fmla="*/ 0 w 102"/>
                    <a:gd name="T1" fmla="*/ 28 h 36"/>
                    <a:gd name="T2" fmla="*/ 23 w 102"/>
                    <a:gd name="T3" fmla="*/ 36 h 36"/>
                    <a:gd name="T4" fmla="*/ 77 w 102"/>
                    <a:gd name="T5" fmla="*/ 12 h 36"/>
                    <a:gd name="T6" fmla="*/ 102 w 102"/>
                    <a:gd name="T7" fmla="*/ 20 h 36"/>
                    <a:gd name="T8" fmla="*/ 89 w 102"/>
                    <a:gd name="T9" fmla="*/ 0 h 36"/>
                    <a:gd name="T10" fmla="*/ 25 w 102"/>
                    <a:gd name="T11" fmla="*/ 0 h 36"/>
                    <a:gd name="T12" fmla="*/ 51 w 102"/>
                    <a:gd name="T13" fmla="*/ 6 h 36"/>
                    <a:gd name="T14" fmla="*/ 0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28"/>
                      </a:moveTo>
                      <a:lnTo>
                        <a:pt x="23" y="36"/>
                      </a:lnTo>
                      <a:lnTo>
                        <a:pt x="77" y="12"/>
                      </a:lnTo>
                      <a:lnTo>
                        <a:pt x="102" y="20"/>
                      </a:lnTo>
                      <a:lnTo>
                        <a:pt x="89" y="0"/>
                      </a:lnTo>
                      <a:lnTo>
                        <a:pt x="25"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448" name="Freeform 118"/>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449" name="Freeform 119"/>
                <p:cNvSpPr/>
                <p:nvPr/>
              </p:nvSpPr>
              <p:spPr bwMode="auto">
                <a:xfrm>
                  <a:off x="2203"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0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0"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450" name="Freeform 120"/>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451" name="Freeform 121"/>
                <p:cNvSpPr/>
                <p:nvPr/>
              </p:nvSpPr>
              <p:spPr bwMode="auto">
                <a:xfrm>
                  <a:off x="2208" y="3048"/>
                  <a:ext cx="102" cy="36"/>
                </a:xfrm>
                <a:custGeom>
                  <a:avLst/>
                  <a:gdLst>
                    <a:gd name="T0" fmla="*/ 0 w 102"/>
                    <a:gd name="T1" fmla="*/ 8 h 36"/>
                    <a:gd name="T2" fmla="*/ 23 w 102"/>
                    <a:gd name="T3" fmla="*/ 0 h 36"/>
                    <a:gd name="T4" fmla="*/ 77 w 102"/>
                    <a:gd name="T5" fmla="*/ 22 h 36"/>
                    <a:gd name="T6" fmla="*/ 102 w 102"/>
                    <a:gd name="T7" fmla="*/ 16 h 36"/>
                    <a:gd name="T8" fmla="*/ 89 w 102"/>
                    <a:gd name="T9" fmla="*/ 36 h 36"/>
                    <a:gd name="T10" fmla="*/ 25 w 102"/>
                    <a:gd name="T11" fmla="*/ 36 h 36"/>
                    <a:gd name="T12" fmla="*/ 51 w 102"/>
                    <a:gd name="T13" fmla="*/ 30 h 36"/>
                    <a:gd name="T14" fmla="*/ 0 w 102"/>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0" y="8"/>
                      </a:moveTo>
                      <a:lnTo>
                        <a:pt x="23" y="0"/>
                      </a:lnTo>
                      <a:lnTo>
                        <a:pt x="77" y="22"/>
                      </a:lnTo>
                      <a:lnTo>
                        <a:pt x="102" y="16"/>
                      </a:lnTo>
                      <a:lnTo>
                        <a:pt x="89" y="36"/>
                      </a:lnTo>
                      <a:lnTo>
                        <a:pt x="25" y="36"/>
                      </a:lnTo>
                      <a:lnTo>
                        <a:pt x="51"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452" name="Freeform 122"/>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453" name="Freeform 123"/>
                <p:cNvSpPr/>
                <p:nvPr/>
              </p:nvSpPr>
              <p:spPr bwMode="auto">
                <a:xfrm>
                  <a:off x="2310" y="3096"/>
                  <a:ext cx="101" cy="36"/>
                </a:xfrm>
                <a:custGeom>
                  <a:avLst/>
                  <a:gdLst>
                    <a:gd name="T0" fmla="*/ 101 w 101"/>
                    <a:gd name="T1" fmla="*/ 28 h 36"/>
                    <a:gd name="T2" fmla="*/ 79 w 101"/>
                    <a:gd name="T3" fmla="*/ 36 h 36"/>
                    <a:gd name="T4" fmla="*/ 26 w 101"/>
                    <a:gd name="T5" fmla="*/ 12 h 36"/>
                    <a:gd name="T6" fmla="*/ 0 w 101"/>
                    <a:gd name="T7" fmla="*/ 20 h 36"/>
                    <a:gd name="T8" fmla="*/ 13 w 101"/>
                    <a:gd name="T9" fmla="*/ 0 h 36"/>
                    <a:gd name="T10" fmla="*/ 79 w 101"/>
                    <a:gd name="T11" fmla="*/ 0 h 36"/>
                    <a:gd name="T12" fmla="*/ 50 w 101"/>
                    <a:gd name="T13" fmla="*/ 6 h 36"/>
                    <a:gd name="T14" fmla="*/ 101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101" y="28"/>
                      </a:moveTo>
                      <a:lnTo>
                        <a:pt x="79" y="36"/>
                      </a:lnTo>
                      <a:lnTo>
                        <a:pt x="26" y="12"/>
                      </a:lnTo>
                      <a:lnTo>
                        <a:pt x="0" y="20"/>
                      </a:lnTo>
                      <a:lnTo>
                        <a:pt x="13" y="0"/>
                      </a:lnTo>
                      <a:lnTo>
                        <a:pt x="79" y="0"/>
                      </a:lnTo>
                      <a:lnTo>
                        <a:pt x="50" y="6"/>
                      </a:lnTo>
                      <a:lnTo>
                        <a:pt x="101"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grpSp>
        </p:grpSp>
        <p:sp>
          <p:nvSpPr>
            <p:cNvPr id="9442" name="Line 124"/>
            <p:cNvSpPr>
              <a:spLocks noChangeShapeType="1"/>
            </p:cNvSpPr>
            <p:nvPr/>
          </p:nvSpPr>
          <p:spPr bwMode="auto">
            <a:xfrm>
              <a:off x="2154"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sp>
          <p:nvSpPr>
            <p:cNvPr id="9443" name="Line 125"/>
            <p:cNvSpPr>
              <a:spLocks noChangeShapeType="1"/>
            </p:cNvSpPr>
            <p:nvPr/>
          </p:nvSpPr>
          <p:spPr bwMode="auto">
            <a:xfrm>
              <a:off x="2462"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grpSp>
      <p:grpSp>
        <p:nvGrpSpPr>
          <p:cNvPr id="17" name="Group 126"/>
          <p:cNvGrpSpPr/>
          <p:nvPr/>
        </p:nvGrpSpPr>
        <p:grpSpPr bwMode="auto">
          <a:xfrm>
            <a:off x="1136659" y="3345225"/>
            <a:ext cx="512921" cy="514650"/>
            <a:chOff x="921" y="2412"/>
            <a:chExt cx="284" cy="265"/>
          </a:xfrm>
        </p:grpSpPr>
        <p:grpSp>
          <p:nvGrpSpPr>
            <p:cNvPr id="18" name="Group 127"/>
            <p:cNvGrpSpPr/>
            <p:nvPr/>
          </p:nvGrpSpPr>
          <p:grpSpPr bwMode="auto">
            <a:xfrm>
              <a:off x="928" y="2417"/>
              <a:ext cx="277" cy="260"/>
              <a:chOff x="928" y="2417"/>
              <a:chExt cx="277" cy="260"/>
            </a:xfrm>
          </p:grpSpPr>
          <p:sp>
            <p:nvSpPr>
              <p:cNvPr id="9425" name="Freeform 128"/>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26" name="Freeform 129"/>
              <p:cNvSpPr/>
              <p:nvPr/>
            </p:nvSpPr>
            <p:spPr bwMode="auto">
              <a:xfrm>
                <a:off x="935" y="2552"/>
                <a:ext cx="262" cy="25"/>
              </a:xfrm>
              <a:custGeom>
                <a:avLst/>
                <a:gdLst>
                  <a:gd name="T0" fmla="*/ 0 w 262"/>
                  <a:gd name="T1" fmla="*/ 25 h 25"/>
                  <a:gd name="T2" fmla="*/ 31 w 262"/>
                  <a:gd name="T3" fmla="*/ 0 h 25"/>
                  <a:gd name="T4" fmla="*/ 231 w 262"/>
                  <a:gd name="T5" fmla="*/ 0 h 25"/>
                  <a:gd name="T6" fmla="*/ 262 w 262"/>
                  <a:gd name="T7" fmla="*/ 25 h 25"/>
                  <a:gd name="T8" fmla="*/ 0 w 262"/>
                  <a:gd name="T9" fmla="*/ 25 h 25"/>
                  <a:gd name="T10" fmla="*/ 0 60000 65536"/>
                  <a:gd name="T11" fmla="*/ 0 60000 65536"/>
                  <a:gd name="T12" fmla="*/ 0 60000 65536"/>
                  <a:gd name="T13" fmla="*/ 0 60000 65536"/>
                  <a:gd name="T14" fmla="*/ 0 60000 65536"/>
                  <a:gd name="T15" fmla="*/ 0 w 262"/>
                  <a:gd name="T16" fmla="*/ 0 h 25"/>
                  <a:gd name="T17" fmla="*/ 262 w 262"/>
                  <a:gd name="T18" fmla="*/ 25 h 25"/>
                </a:gdLst>
                <a:ahLst/>
                <a:cxnLst>
                  <a:cxn ang="T10">
                    <a:pos x="T0" y="T1"/>
                  </a:cxn>
                  <a:cxn ang="T11">
                    <a:pos x="T2" y="T3"/>
                  </a:cxn>
                  <a:cxn ang="T12">
                    <a:pos x="T4" y="T5"/>
                  </a:cxn>
                  <a:cxn ang="T13">
                    <a:pos x="T6" y="T7"/>
                  </a:cxn>
                  <a:cxn ang="T14">
                    <a:pos x="T8" y="T9"/>
                  </a:cxn>
                </a:cxnLst>
                <a:rect l="T15" t="T16" r="T17" b="T18"/>
                <a:pathLst>
                  <a:path w="262" h="25">
                    <a:moveTo>
                      <a:pt x="0" y="25"/>
                    </a:moveTo>
                    <a:lnTo>
                      <a:pt x="31" y="0"/>
                    </a:lnTo>
                    <a:lnTo>
                      <a:pt x="231" y="0"/>
                    </a:lnTo>
                    <a:lnTo>
                      <a:pt x="262"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27" name="Freeform 130"/>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28" name="Freeform 131"/>
              <p:cNvSpPr/>
              <p:nvPr/>
            </p:nvSpPr>
            <p:spPr bwMode="auto">
              <a:xfrm>
                <a:off x="974" y="2417"/>
                <a:ext cx="185" cy="17"/>
              </a:xfrm>
              <a:custGeom>
                <a:avLst/>
                <a:gdLst>
                  <a:gd name="T0" fmla="*/ 0 w 185"/>
                  <a:gd name="T1" fmla="*/ 17 h 17"/>
                  <a:gd name="T2" fmla="*/ 23 w 185"/>
                  <a:gd name="T3" fmla="*/ 0 h 17"/>
                  <a:gd name="T4" fmla="*/ 163 w 185"/>
                  <a:gd name="T5" fmla="*/ 0 h 17"/>
                  <a:gd name="T6" fmla="*/ 185 w 185"/>
                  <a:gd name="T7" fmla="*/ 17 h 17"/>
                  <a:gd name="T8" fmla="*/ 0 w 185"/>
                  <a:gd name="T9" fmla="*/ 17 h 17"/>
                  <a:gd name="T10" fmla="*/ 0 60000 65536"/>
                  <a:gd name="T11" fmla="*/ 0 60000 65536"/>
                  <a:gd name="T12" fmla="*/ 0 60000 65536"/>
                  <a:gd name="T13" fmla="*/ 0 60000 65536"/>
                  <a:gd name="T14" fmla="*/ 0 60000 65536"/>
                  <a:gd name="T15" fmla="*/ 0 w 185"/>
                  <a:gd name="T16" fmla="*/ 0 h 17"/>
                  <a:gd name="T17" fmla="*/ 185 w 185"/>
                  <a:gd name="T18" fmla="*/ 17 h 17"/>
                </a:gdLst>
                <a:ahLst/>
                <a:cxnLst>
                  <a:cxn ang="T10">
                    <a:pos x="T0" y="T1"/>
                  </a:cxn>
                  <a:cxn ang="T11">
                    <a:pos x="T2" y="T3"/>
                  </a:cxn>
                  <a:cxn ang="T12">
                    <a:pos x="T4" y="T5"/>
                  </a:cxn>
                  <a:cxn ang="T13">
                    <a:pos x="T6" y="T7"/>
                  </a:cxn>
                  <a:cxn ang="T14">
                    <a:pos x="T8" y="T9"/>
                  </a:cxn>
                </a:cxnLst>
                <a:rect l="T15" t="T16" r="T17" b="T18"/>
                <a:pathLst>
                  <a:path w="185" h="17">
                    <a:moveTo>
                      <a:pt x="0" y="17"/>
                    </a:moveTo>
                    <a:lnTo>
                      <a:pt x="23" y="0"/>
                    </a:lnTo>
                    <a:lnTo>
                      <a:pt x="163" y="0"/>
                    </a:lnTo>
                    <a:lnTo>
                      <a:pt x="185" y="17"/>
                    </a:lnTo>
                    <a:lnTo>
                      <a:pt x="0" y="17"/>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29" name="Rectangle 132"/>
              <p:cNvSpPr>
                <a:spLocks noChangeArrowheads="1"/>
              </p:cNvSpPr>
              <p:nvPr/>
            </p:nvSpPr>
            <p:spPr bwMode="auto">
              <a:xfrm>
                <a:off x="974" y="2434"/>
                <a:ext cx="185"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430" name="Rectangle 133"/>
              <p:cNvSpPr>
                <a:spLocks noChangeArrowheads="1"/>
              </p:cNvSpPr>
              <p:nvPr/>
            </p:nvSpPr>
            <p:spPr bwMode="auto">
              <a:xfrm>
                <a:off x="937" y="2576"/>
                <a:ext cx="260"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431" name="Rectangle 134"/>
              <p:cNvSpPr>
                <a:spLocks noChangeArrowheads="1"/>
              </p:cNvSpPr>
              <p:nvPr/>
            </p:nvSpPr>
            <p:spPr bwMode="auto">
              <a:xfrm>
                <a:off x="992" y="2450"/>
                <a:ext cx="150" cy="10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432" name="Line 135"/>
              <p:cNvSpPr>
                <a:spLocks noChangeShapeType="1"/>
              </p:cNvSpPr>
              <p:nvPr/>
            </p:nvSpPr>
            <p:spPr bwMode="auto">
              <a:xfrm flipH="1">
                <a:off x="1115" y="2598"/>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19" name="Group 136"/>
              <p:cNvGrpSpPr/>
              <p:nvPr/>
            </p:nvGrpSpPr>
            <p:grpSpPr bwMode="auto">
              <a:xfrm>
                <a:off x="928" y="2639"/>
                <a:ext cx="277" cy="38"/>
                <a:chOff x="928" y="2639"/>
                <a:chExt cx="277" cy="38"/>
              </a:xfrm>
            </p:grpSpPr>
            <p:sp>
              <p:nvSpPr>
                <p:cNvPr id="9434" name="Freeform 137"/>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35" name="Freeform 138"/>
                <p:cNvSpPr/>
                <p:nvPr/>
              </p:nvSpPr>
              <p:spPr bwMode="auto">
                <a:xfrm>
                  <a:off x="928" y="2639"/>
                  <a:ext cx="277" cy="29"/>
                </a:xfrm>
                <a:custGeom>
                  <a:avLst/>
                  <a:gdLst>
                    <a:gd name="T0" fmla="*/ 0 w 277"/>
                    <a:gd name="T1" fmla="*/ 29 h 29"/>
                    <a:gd name="T2" fmla="*/ 33 w 277"/>
                    <a:gd name="T3" fmla="*/ 0 h 29"/>
                    <a:gd name="T4" fmla="*/ 245 w 277"/>
                    <a:gd name="T5" fmla="*/ 0 h 29"/>
                    <a:gd name="T6" fmla="*/ 277 w 277"/>
                    <a:gd name="T7" fmla="*/ 29 h 29"/>
                    <a:gd name="T8" fmla="*/ 0 w 277"/>
                    <a:gd name="T9" fmla="*/ 29 h 29"/>
                    <a:gd name="T10" fmla="*/ 0 60000 65536"/>
                    <a:gd name="T11" fmla="*/ 0 60000 65536"/>
                    <a:gd name="T12" fmla="*/ 0 60000 65536"/>
                    <a:gd name="T13" fmla="*/ 0 60000 65536"/>
                    <a:gd name="T14" fmla="*/ 0 60000 65536"/>
                    <a:gd name="T15" fmla="*/ 0 w 277"/>
                    <a:gd name="T16" fmla="*/ 0 h 29"/>
                    <a:gd name="T17" fmla="*/ 277 w 277"/>
                    <a:gd name="T18" fmla="*/ 29 h 29"/>
                  </a:gdLst>
                  <a:ahLst/>
                  <a:cxnLst>
                    <a:cxn ang="T10">
                      <a:pos x="T0" y="T1"/>
                    </a:cxn>
                    <a:cxn ang="T11">
                      <a:pos x="T2" y="T3"/>
                    </a:cxn>
                    <a:cxn ang="T12">
                      <a:pos x="T4" y="T5"/>
                    </a:cxn>
                    <a:cxn ang="T13">
                      <a:pos x="T6" y="T7"/>
                    </a:cxn>
                    <a:cxn ang="T14">
                      <a:pos x="T8" y="T9"/>
                    </a:cxn>
                  </a:cxnLst>
                  <a:rect l="T15" t="T16" r="T17" b="T18"/>
                  <a:pathLst>
                    <a:path w="277" h="29">
                      <a:moveTo>
                        <a:pt x="0" y="29"/>
                      </a:moveTo>
                      <a:lnTo>
                        <a:pt x="33" y="0"/>
                      </a:lnTo>
                      <a:lnTo>
                        <a:pt x="245" y="0"/>
                      </a:lnTo>
                      <a:lnTo>
                        <a:pt x="277"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36" name="Rectangle 139"/>
                <p:cNvSpPr>
                  <a:spLocks noChangeArrowheads="1"/>
                </p:cNvSpPr>
                <p:nvPr/>
              </p:nvSpPr>
              <p:spPr bwMode="auto">
                <a:xfrm>
                  <a:off x="930" y="2666"/>
                  <a:ext cx="274"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20" name="Group 140"/>
            <p:cNvGrpSpPr/>
            <p:nvPr/>
          </p:nvGrpSpPr>
          <p:grpSpPr bwMode="auto">
            <a:xfrm>
              <a:off x="921" y="2412"/>
              <a:ext cx="277" cy="261"/>
              <a:chOff x="921" y="2412"/>
              <a:chExt cx="277" cy="261"/>
            </a:xfrm>
          </p:grpSpPr>
          <p:sp>
            <p:nvSpPr>
              <p:cNvPr id="9413" name="Freeform 141"/>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414" name="Freeform 142"/>
              <p:cNvSpPr/>
              <p:nvPr/>
            </p:nvSpPr>
            <p:spPr bwMode="auto">
              <a:xfrm>
                <a:off x="928" y="2547"/>
                <a:ext cx="262" cy="26"/>
              </a:xfrm>
              <a:custGeom>
                <a:avLst/>
                <a:gdLst>
                  <a:gd name="T0" fmla="*/ 0 w 262"/>
                  <a:gd name="T1" fmla="*/ 26 h 26"/>
                  <a:gd name="T2" fmla="*/ 31 w 262"/>
                  <a:gd name="T3" fmla="*/ 0 h 26"/>
                  <a:gd name="T4" fmla="*/ 231 w 262"/>
                  <a:gd name="T5" fmla="*/ 0 h 26"/>
                  <a:gd name="T6" fmla="*/ 262 w 262"/>
                  <a:gd name="T7" fmla="*/ 26 h 26"/>
                  <a:gd name="T8" fmla="*/ 0 w 262"/>
                  <a:gd name="T9" fmla="*/ 26 h 26"/>
                  <a:gd name="T10" fmla="*/ 0 60000 65536"/>
                  <a:gd name="T11" fmla="*/ 0 60000 65536"/>
                  <a:gd name="T12" fmla="*/ 0 60000 65536"/>
                  <a:gd name="T13" fmla="*/ 0 60000 65536"/>
                  <a:gd name="T14" fmla="*/ 0 60000 65536"/>
                  <a:gd name="T15" fmla="*/ 0 w 262"/>
                  <a:gd name="T16" fmla="*/ 0 h 26"/>
                  <a:gd name="T17" fmla="*/ 262 w 262"/>
                  <a:gd name="T18" fmla="*/ 26 h 26"/>
                </a:gdLst>
                <a:ahLst/>
                <a:cxnLst>
                  <a:cxn ang="T10">
                    <a:pos x="T0" y="T1"/>
                  </a:cxn>
                  <a:cxn ang="T11">
                    <a:pos x="T2" y="T3"/>
                  </a:cxn>
                  <a:cxn ang="T12">
                    <a:pos x="T4" y="T5"/>
                  </a:cxn>
                  <a:cxn ang="T13">
                    <a:pos x="T6" y="T7"/>
                  </a:cxn>
                  <a:cxn ang="T14">
                    <a:pos x="T8" y="T9"/>
                  </a:cxn>
                </a:cxnLst>
                <a:rect l="T15" t="T16" r="T17" b="T18"/>
                <a:pathLst>
                  <a:path w="262" h="26">
                    <a:moveTo>
                      <a:pt x="0" y="26"/>
                    </a:moveTo>
                    <a:lnTo>
                      <a:pt x="31" y="0"/>
                    </a:lnTo>
                    <a:lnTo>
                      <a:pt x="231" y="0"/>
                    </a:lnTo>
                    <a:lnTo>
                      <a:pt x="262" y="26"/>
                    </a:lnTo>
                    <a:lnTo>
                      <a:pt x="0" y="26"/>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415" name="Freeform 143"/>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416" name="Freeform 144"/>
              <p:cNvSpPr/>
              <p:nvPr/>
            </p:nvSpPr>
            <p:spPr bwMode="auto">
              <a:xfrm>
                <a:off x="968" y="2412"/>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417" name="Rectangle 145"/>
              <p:cNvSpPr>
                <a:spLocks noChangeArrowheads="1"/>
              </p:cNvSpPr>
              <p:nvPr/>
            </p:nvSpPr>
            <p:spPr bwMode="auto">
              <a:xfrm>
                <a:off x="968" y="2429"/>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9418" name="Rectangle 146"/>
              <p:cNvSpPr>
                <a:spLocks noChangeArrowheads="1"/>
              </p:cNvSpPr>
              <p:nvPr/>
            </p:nvSpPr>
            <p:spPr bwMode="auto">
              <a:xfrm>
                <a:off x="930" y="2571"/>
                <a:ext cx="260" cy="5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9419" name="Rectangle 147"/>
              <p:cNvSpPr>
                <a:spLocks noChangeArrowheads="1"/>
              </p:cNvSpPr>
              <p:nvPr/>
            </p:nvSpPr>
            <p:spPr bwMode="auto">
              <a:xfrm>
                <a:off x="985" y="2445"/>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9420" name="Line 148"/>
              <p:cNvSpPr>
                <a:spLocks noChangeShapeType="1"/>
              </p:cNvSpPr>
              <p:nvPr/>
            </p:nvSpPr>
            <p:spPr bwMode="auto">
              <a:xfrm flipH="1">
                <a:off x="1108" y="2593"/>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1" name="Group 149"/>
              <p:cNvGrpSpPr/>
              <p:nvPr/>
            </p:nvGrpSpPr>
            <p:grpSpPr bwMode="auto">
              <a:xfrm>
                <a:off x="921" y="2635"/>
                <a:ext cx="277" cy="38"/>
                <a:chOff x="921" y="2635"/>
                <a:chExt cx="277" cy="38"/>
              </a:xfrm>
            </p:grpSpPr>
            <p:sp>
              <p:nvSpPr>
                <p:cNvPr id="9422" name="Freeform 150"/>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423" name="Freeform 151"/>
                <p:cNvSpPr/>
                <p:nvPr/>
              </p:nvSpPr>
              <p:spPr bwMode="auto">
                <a:xfrm>
                  <a:off x="921" y="2635"/>
                  <a:ext cx="277" cy="28"/>
                </a:xfrm>
                <a:custGeom>
                  <a:avLst/>
                  <a:gdLst>
                    <a:gd name="T0" fmla="*/ 0 w 277"/>
                    <a:gd name="T1" fmla="*/ 28 h 28"/>
                    <a:gd name="T2" fmla="*/ 33 w 277"/>
                    <a:gd name="T3" fmla="*/ 0 h 28"/>
                    <a:gd name="T4" fmla="*/ 245 w 277"/>
                    <a:gd name="T5" fmla="*/ 0 h 28"/>
                    <a:gd name="T6" fmla="*/ 277 w 277"/>
                    <a:gd name="T7" fmla="*/ 28 h 28"/>
                    <a:gd name="T8" fmla="*/ 0 w 277"/>
                    <a:gd name="T9" fmla="*/ 28 h 28"/>
                    <a:gd name="T10" fmla="*/ 0 60000 65536"/>
                    <a:gd name="T11" fmla="*/ 0 60000 65536"/>
                    <a:gd name="T12" fmla="*/ 0 60000 65536"/>
                    <a:gd name="T13" fmla="*/ 0 60000 65536"/>
                    <a:gd name="T14" fmla="*/ 0 60000 65536"/>
                    <a:gd name="T15" fmla="*/ 0 w 277"/>
                    <a:gd name="T16" fmla="*/ 0 h 28"/>
                    <a:gd name="T17" fmla="*/ 277 w 277"/>
                    <a:gd name="T18" fmla="*/ 28 h 28"/>
                  </a:gdLst>
                  <a:ahLst/>
                  <a:cxnLst>
                    <a:cxn ang="T10">
                      <a:pos x="T0" y="T1"/>
                    </a:cxn>
                    <a:cxn ang="T11">
                      <a:pos x="T2" y="T3"/>
                    </a:cxn>
                    <a:cxn ang="T12">
                      <a:pos x="T4" y="T5"/>
                    </a:cxn>
                    <a:cxn ang="T13">
                      <a:pos x="T6" y="T7"/>
                    </a:cxn>
                    <a:cxn ang="T14">
                      <a:pos x="T8" y="T9"/>
                    </a:cxn>
                  </a:cxnLst>
                  <a:rect l="T15" t="T16" r="T17" b="T18"/>
                  <a:pathLst>
                    <a:path w="277" h="28">
                      <a:moveTo>
                        <a:pt x="0" y="28"/>
                      </a:moveTo>
                      <a:lnTo>
                        <a:pt x="33" y="0"/>
                      </a:lnTo>
                      <a:lnTo>
                        <a:pt x="245" y="0"/>
                      </a:lnTo>
                      <a:lnTo>
                        <a:pt x="277" y="28"/>
                      </a:lnTo>
                      <a:lnTo>
                        <a:pt x="0" y="28"/>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424" name="Rectangle 152"/>
                <p:cNvSpPr>
                  <a:spLocks noChangeArrowheads="1"/>
                </p:cNvSpPr>
                <p:nvPr/>
              </p:nvSpPr>
              <p:spPr bwMode="auto">
                <a:xfrm>
                  <a:off x="923" y="2662"/>
                  <a:ext cx="274"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22" name="Group 153"/>
          <p:cNvGrpSpPr/>
          <p:nvPr/>
        </p:nvGrpSpPr>
        <p:grpSpPr bwMode="auto">
          <a:xfrm>
            <a:off x="1274389" y="4050895"/>
            <a:ext cx="509755" cy="514650"/>
            <a:chOff x="997" y="2775"/>
            <a:chExt cx="282" cy="265"/>
          </a:xfrm>
        </p:grpSpPr>
        <p:grpSp>
          <p:nvGrpSpPr>
            <p:cNvPr id="23" name="Group 154"/>
            <p:cNvGrpSpPr/>
            <p:nvPr/>
          </p:nvGrpSpPr>
          <p:grpSpPr bwMode="auto">
            <a:xfrm>
              <a:off x="1004" y="2779"/>
              <a:ext cx="275" cy="261"/>
              <a:chOff x="1004" y="2779"/>
              <a:chExt cx="275" cy="261"/>
            </a:xfrm>
          </p:grpSpPr>
          <p:sp>
            <p:nvSpPr>
              <p:cNvPr id="9399" name="Freeform 155"/>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00" name="Freeform 156"/>
              <p:cNvSpPr/>
              <p:nvPr/>
            </p:nvSpPr>
            <p:spPr bwMode="auto">
              <a:xfrm>
                <a:off x="1011" y="2914"/>
                <a:ext cx="260" cy="26"/>
              </a:xfrm>
              <a:custGeom>
                <a:avLst/>
                <a:gdLst>
                  <a:gd name="T0" fmla="*/ 0 w 260"/>
                  <a:gd name="T1" fmla="*/ 26 h 26"/>
                  <a:gd name="T2" fmla="*/ 30 w 260"/>
                  <a:gd name="T3" fmla="*/ 0 h 26"/>
                  <a:gd name="T4" fmla="*/ 229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0" y="0"/>
                    </a:lnTo>
                    <a:lnTo>
                      <a:pt x="229"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01" name="Freeform 157"/>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02" name="Freeform 158"/>
              <p:cNvSpPr/>
              <p:nvPr/>
            </p:nvSpPr>
            <p:spPr bwMode="auto">
              <a:xfrm>
                <a:off x="1050" y="2779"/>
                <a:ext cx="183" cy="18"/>
              </a:xfrm>
              <a:custGeom>
                <a:avLst/>
                <a:gdLst>
                  <a:gd name="T0" fmla="*/ 0 w 183"/>
                  <a:gd name="T1" fmla="*/ 18 h 18"/>
                  <a:gd name="T2" fmla="*/ 22 w 183"/>
                  <a:gd name="T3" fmla="*/ 0 h 18"/>
                  <a:gd name="T4" fmla="*/ 161 w 183"/>
                  <a:gd name="T5" fmla="*/ 0 h 18"/>
                  <a:gd name="T6" fmla="*/ 183 w 183"/>
                  <a:gd name="T7" fmla="*/ 18 h 18"/>
                  <a:gd name="T8" fmla="*/ 0 w 183"/>
                  <a:gd name="T9" fmla="*/ 18 h 18"/>
                  <a:gd name="T10" fmla="*/ 0 60000 65536"/>
                  <a:gd name="T11" fmla="*/ 0 60000 65536"/>
                  <a:gd name="T12" fmla="*/ 0 60000 65536"/>
                  <a:gd name="T13" fmla="*/ 0 60000 65536"/>
                  <a:gd name="T14" fmla="*/ 0 60000 65536"/>
                  <a:gd name="T15" fmla="*/ 0 w 183"/>
                  <a:gd name="T16" fmla="*/ 0 h 18"/>
                  <a:gd name="T17" fmla="*/ 183 w 183"/>
                  <a:gd name="T18" fmla="*/ 18 h 18"/>
                </a:gdLst>
                <a:ahLst/>
                <a:cxnLst>
                  <a:cxn ang="T10">
                    <a:pos x="T0" y="T1"/>
                  </a:cxn>
                  <a:cxn ang="T11">
                    <a:pos x="T2" y="T3"/>
                  </a:cxn>
                  <a:cxn ang="T12">
                    <a:pos x="T4" y="T5"/>
                  </a:cxn>
                  <a:cxn ang="T13">
                    <a:pos x="T6" y="T7"/>
                  </a:cxn>
                  <a:cxn ang="T14">
                    <a:pos x="T8" y="T9"/>
                  </a:cxn>
                </a:cxnLst>
                <a:rect l="T15" t="T16" r="T17" b="T18"/>
                <a:pathLst>
                  <a:path w="183" h="18">
                    <a:moveTo>
                      <a:pt x="0" y="18"/>
                    </a:moveTo>
                    <a:lnTo>
                      <a:pt x="22" y="0"/>
                    </a:lnTo>
                    <a:lnTo>
                      <a:pt x="161" y="0"/>
                    </a:lnTo>
                    <a:lnTo>
                      <a:pt x="183"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03" name="Rectangle 159"/>
              <p:cNvSpPr>
                <a:spLocks noChangeArrowheads="1"/>
              </p:cNvSpPr>
              <p:nvPr/>
            </p:nvSpPr>
            <p:spPr bwMode="auto">
              <a:xfrm>
                <a:off x="1050" y="2797"/>
                <a:ext cx="183"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404" name="Rectangle 160"/>
              <p:cNvSpPr>
                <a:spLocks noChangeArrowheads="1"/>
              </p:cNvSpPr>
              <p:nvPr/>
            </p:nvSpPr>
            <p:spPr bwMode="auto">
              <a:xfrm>
                <a:off x="1013" y="2938"/>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405" name="Rectangle 161"/>
              <p:cNvSpPr>
                <a:spLocks noChangeArrowheads="1"/>
              </p:cNvSpPr>
              <p:nvPr/>
            </p:nvSpPr>
            <p:spPr bwMode="auto">
              <a:xfrm>
                <a:off x="1067" y="2813"/>
                <a:ext cx="149" cy="10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406" name="Line 162"/>
              <p:cNvSpPr>
                <a:spLocks noChangeShapeType="1"/>
              </p:cNvSpPr>
              <p:nvPr/>
            </p:nvSpPr>
            <p:spPr bwMode="auto">
              <a:xfrm flipH="1">
                <a:off x="1189" y="2961"/>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4" name="Group 163"/>
              <p:cNvGrpSpPr/>
              <p:nvPr/>
            </p:nvGrpSpPr>
            <p:grpSpPr bwMode="auto">
              <a:xfrm>
                <a:off x="1004" y="3002"/>
                <a:ext cx="275" cy="38"/>
                <a:chOff x="1004" y="3002"/>
                <a:chExt cx="275" cy="38"/>
              </a:xfrm>
            </p:grpSpPr>
            <p:sp>
              <p:nvSpPr>
                <p:cNvPr id="9408" name="Freeform 164"/>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09" name="Freeform 165"/>
                <p:cNvSpPr/>
                <p:nvPr/>
              </p:nvSpPr>
              <p:spPr bwMode="auto">
                <a:xfrm>
                  <a:off x="1004" y="3002"/>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410" name="Rectangle 166"/>
                <p:cNvSpPr>
                  <a:spLocks noChangeArrowheads="1"/>
                </p:cNvSpPr>
                <p:nvPr/>
              </p:nvSpPr>
              <p:spPr bwMode="auto">
                <a:xfrm>
                  <a:off x="1006" y="3029"/>
                  <a:ext cx="271"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25" name="Group 167"/>
            <p:cNvGrpSpPr/>
            <p:nvPr/>
          </p:nvGrpSpPr>
          <p:grpSpPr bwMode="auto">
            <a:xfrm>
              <a:off x="997" y="2775"/>
              <a:ext cx="275" cy="260"/>
              <a:chOff x="997" y="2775"/>
              <a:chExt cx="275" cy="260"/>
            </a:xfrm>
          </p:grpSpPr>
          <p:sp>
            <p:nvSpPr>
              <p:cNvPr id="9387" name="Freeform 168"/>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88" name="Freeform 169"/>
              <p:cNvSpPr/>
              <p:nvPr/>
            </p:nvSpPr>
            <p:spPr bwMode="auto">
              <a:xfrm>
                <a:off x="1004" y="2910"/>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89" name="Freeform 170"/>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90" name="Freeform 171"/>
              <p:cNvSpPr/>
              <p:nvPr/>
            </p:nvSpPr>
            <p:spPr bwMode="auto">
              <a:xfrm>
                <a:off x="1043" y="2775"/>
                <a:ext cx="184" cy="17"/>
              </a:xfrm>
              <a:custGeom>
                <a:avLst/>
                <a:gdLst>
                  <a:gd name="T0" fmla="*/ 0 w 184"/>
                  <a:gd name="T1" fmla="*/ 17 h 17"/>
                  <a:gd name="T2" fmla="*/ 22 w 184"/>
                  <a:gd name="T3" fmla="*/ 0 h 17"/>
                  <a:gd name="T4" fmla="*/ 161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1"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91" name="Rectangle 172"/>
              <p:cNvSpPr>
                <a:spLocks noChangeArrowheads="1"/>
              </p:cNvSpPr>
              <p:nvPr/>
            </p:nvSpPr>
            <p:spPr bwMode="auto">
              <a:xfrm>
                <a:off x="1043" y="2792"/>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9392" name="Rectangle 173"/>
              <p:cNvSpPr>
                <a:spLocks noChangeArrowheads="1"/>
              </p:cNvSpPr>
              <p:nvPr/>
            </p:nvSpPr>
            <p:spPr bwMode="auto">
              <a:xfrm>
                <a:off x="1006" y="2934"/>
                <a:ext cx="258" cy="58"/>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9393" name="Rectangle 174"/>
              <p:cNvSpPr>
                <a:spLocks noChangeArrowheads="1"/>
              </p:cNvSpPr>
              <p:nvPr/>
            </p:nvSpPr>
            <p:spPr bwMode="auto">
              <a:xfrm>
                <a:off x="1060" y="2808"/>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9394" name="Line 175"/>
              <p:cNvSpPr>
                <a:spLocks noChangeShapeType="1"/>
              </p:cNvSpPr>
              <p:nvPr/>
            </p:nvSpPr>
            <p:spPr bwMode="auto">
              <a:xfrm flipH="1">
                <a:off x="1182" y="2956"/>
                <a:ext cx="62"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6" name="Group 176"/>
              <p:cNvGrpSpPr/>
              <p:nvPr/>
            </p:nvGrpSpPr>
            <p:grpSpPr bwMode="auto">
              <a:xfrm>
                <a:off x="997" y="2997"/>
                <a:ext cx="275" cy="38"/>
                <a:chOff x="997" y="2997"/>
                <a:chExt cx="275" cy="38"/>
              </a:xfrm>
            </p:grpSpPr>
            <p:sp>
              <p:nvSpPr>
                <p:cNvPr id="9396" name="Freeform 177"/>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97" name="Freeform 178"/>
                <p:cNvSpPr/>
                <p:nvPr/>
              </p:nvSpPr>
              <p:spPr bwMode="auto">
                <a:xfrm>
                  <a:off x="997" y="2997"/>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98" name="Rectangle 179"/>
                <p:cNvSpPr>
                  <a:spLocks noChangeArrowheads="1"/>
                </p:cNvSpPr>
                <p:nvPr/>
              </p:nvSpPr>
              <p:spPr bwMode="auto">
                <a:xfrm>
                  <a:off x="999" y="3024"/>
                  <a:ext cx="272"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27" name="Group 180"/>
          <p:cNvGrpSpPr/>
          <p:nvPr/>
        </p:nvGrpSpPr>
        <p:grpSpPr bwMode="auto">
          <a:xfrm>
            <a:off x="538251" y="4578174"/>
            <a:ext cx="509755" cy="514650"/>
            <a:chOff x="590" y="3047"/>
            <a:chExt cx="282" cy="265"/>
          </a:xfrm>
        </p:grpSpPr>
        <p:grpSp>
          <p:nvGrpSpPr>
            <p:cNvPr id="28" name="Group 181"/>
            <p:cNvGrpSpPr/>
            <p:nvPr/>
          </p:nvGrpSpPr>
          <p:grpSpPr bwMode="auto">
            <a:xfrm>
              <a:off x="596" y="3051"/>
              <a:ext cx="276" cy="261"/>
              <a:chOff x="596" y="3051"/>
              <a:chExt cx="276" cy="261"/>
            </a:xfrm>
          </p:grpSpPr>
          <p:sp>
            <p:nvSpPr>
              <p:cNvPr id="9373" name="Freeform 182"/>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74" name="Freeform 183"/>
              <p:cNvSpPr/>
              <p:nvPr/>
            </p:nvSpPr>
            <p:spPr bwMode="auto">
              <a:xfrm>
                <a:off x="603" y="3186"/>
                <a:ext cx="260" cy="26"/>
              </a:xfrm>
              <a:custGeom>
                <a:avLst/>
                <a:gdLst>
                  <a:gd name="T0" fmla="*/ 0 w 260"/>
                  <a:gd name="T1" fmla="*/ 26 h 26"/>
                  <a:gd name="T2" fmla="*/ 31 w 260"/>
                  <a:gd name="T3" fmla="*/ 0 h 26"/>
                  <a:gd name="T4" fmla="*/ 230 w 260"/>
                  <a:gd name="T5" fmla="*/ 0 h 26"/>
                  <a:gd name="T6" fmla="*/ 260 w 260"/>
                  <a:gd name="T7" fmla="*/ 26 h 26"/>
                  <a:gd name="T8" fmla="*/ 0 w 260"/>
                  <a:gd name="T9" fmla="*/ 26 h 26"/>
                  <a:gd name="T10" fmla="*/ 0 60000 65536"/>
                  <a:gd name="T11" fmla="*/ 0 60000 65536"/>
                  <a:gd name="T12" fmla="*/ 0 60000 65536"/>
                  <a:gd name="T13" fmla="*/ 0 60000 65536"/>
                  <a:gd name="T14" fmla="*/ 0 60000 65536"/>
                  <a:gd name="T15" fmla="*/ 0 w 260"/>
                  <a:gd name="T16" fmla="*/ 0 h 26"/>
                  <a:gd name="T17" fmla="*/ 260 w 260"/>
                  <a:gd name="T18" fmla="*/ 26 h 26"/>
                </a:gdLst>
                <a:ahLst/>
                <a:cxnLst>
                  <a:cxn ang="T10">
                    <a:pos x="T0" y="T1"/>
                  </a:cxn>
                  <a:cxn ang="T11">
                    <a:pos x="T2" y="T3"/>
                  </a:cxn>
                  <a:cxn ang="T12">
                    <a:pos x="T4" y="T5"/>
                  </a:cxn>
                  <a:cxn ang="T13">
                    <a:pos x="T6" y="T7"/>
                  </a:cxn>
                  <a:cxn ang="T14">
                    <a:pos x="T8" y="T9"/>
                  </a:cxn>
                </a:cxnLst>
                <a:rect l="T15" t="T16" r="T17" b="T18"/>
                <a:pathLst>
                  <a:path w="260" h="26">
                    <a:moveTo>
                      <a:pt x="0" y="26"/>
                    </a:moveTo>
                    <a:lnTo>
                      <a:pt x="31" y="0"/>
                    </a:lnTo>
                    <a:lnTo>
                      <a:pt x="230" y="0"/>
                    </a:lnTo>
                    <a:lnTo>
                      <a:pt x="260" y="26"/>
                    </a:lnTo>
                    <a:lnTo>
                      <a:pt x="0" y="26"/>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75" name="Freeform 184"/>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76" name="Freeform 185"/>
              <p:cNvSpPr/>
              <p:nvPr/>
            </p:nvSpPr>
            <p:spPr bwMode="auto">
              <a:xfrm>
                <a:off x="642" y="3051"/>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77" name="Rectangle 186"/>
              <p:cNvSpPr>
                <a:spLocks noChangeArrowheads="1"/>
              </p:cNvSpPr>
              <p:nvPr/>
            </p:nvSpPr>
            <p:spPr bwMode="auto">
              <a:xfrm>
                <a:off x="642" y="3069"/>
                <a:ext cx="184"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378" name="Rectangle 187"/>
              <p:cNvSpPr>
                <a:spLocks noChangeArrowheads="1"/>
              </p:cNvSpPr>
              <p:nvPr/>
            </p:nvSpPr>
            <p:spPr bwMode="auto">
              <a:xfrm>
                <a:off x="605" y="3210"/>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379" name="Rectangle 188"/>
              <p:cNvSpPr>
                <a:spLocks noChangeArrowheads="1"/>
              </p:cNvSpPr>
              <p:nvPr/>
            </p:nvSpPr>
            <p:spPr bwMode="auto">
              <a:xfrm>
                <a:off x="659" y="3085"/>
                <a:ext cx="150" cy="10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380" name="Line 189"/>
              <p:cNvSpPr>
                <a:spLocks noChangeShapeType="1"/>
              </p:cNvSpPr>
              <p:nvPr/>
            </p:nvSpPr>
            <p:spPr bwMode="auto">
              <a:xfrm flipH="1">
                <a:off x="782" y="3233"/>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29" name="Group 190"/>
              <p:cNvGrpSpPr/>
              <p:nvPr/>
            </p:nvGrpSpPr>
            <p:grpSpPr bwMode="auto">
              <a:xfrm>
                <a:off x="596" y="3274"/>
                <a:ext cx="276" cy="38"/>
                <a:chOff x="596" y="3274"/>
                <a:chExt cx="276" cy="38"/>
              </a:xfrm>
            </p:grpSpPr>
            <p:sp>
              <p:nvSpPr>
                <p:cNvPr id="9382" name="Freeform 191"/>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83" name="Freeform 192"/>
                <p:cNvSpPr/>
                <p:nvPr/>
              </p:nvSpPr>
              <p:spPr bwMode="auto">
                <a:xfrm>
                  <a:off x="596" y="3274"/>
                  <a:ext cx="276" cy="29"/>
                </a:xfrm>
                <a:custGeom>
                  <a:avLst/>
                  <a:gdLst>
                    <a:gd name="T0" fmla="*/ 0 w 276"/>
                    <a:gd name="T1" fmla="*/ 29 h 29"/>
                    <a:gd name="T2" fmla="*/ 33 w 276"/>
                    <a:gd name="T3" fmla="*/ 0 h 29"/>
                    <a:gd name="T4" fmla="*/ 243 w 276"/>
                    <a:gd name="T5" fmla="*/ 0 h 29"/>
                    <a:gd name="T6" fmla="*/ 276 w 276"/>
                    <a:gd name="T7" fmla="*/ 29 h 29"/>
                    <a:gd name="T8" fmla="*/ 0 w 276"/>
                    <a:gd name="T9" fmla="*/ 29 h 29"/>
                    <a:gd name="T10" fmla="*/ 0 60000 65536"/>
                    <a:gd name="T11" fmla="*/ 0 60000 65536"/>
                    <a:gd name="T12" fmla="*/ 0 60000 65536"/>
                    <a:gd name="T13" fmla="*/ 0 60000 65536"/>
                    <a:gd name="T14" fmla="*/ 0 60000 65536"/>
                    <a:gd name="T15" fmla="*/ 0 w 276"/>
                    <a:gd name="T16" fmla="*/ 0 h 29"/>
                    <a:gd name="T17" fmla="*/ 276 w 276"/>
                    <a:gd name="T18" fmla="*/ 29 h 29"/>
                  </a:gdLst>
                  <a:ahLst/>
                  <a:cxnLst>
                    <a:cxn ang="T10">
                      <a:pos x="T0" y="T1"/>
                    </a:cxn>
                    <a:cxn ang="T11">
                      <a:pos x="T2" y="T3"/>
                    </a:cxn>
                    <a:cxn ang="T12">
                      <a:pos x="T4" y="T5"/>
                    </a:cxn>
                    <a:cxn ang="T13">
                      <a:pos x="T6" y="T7"/>
                    </a:cxn>
                    <a:cxn ang="T14">
                      <a:pos x="T8" y="T9"/>
                    </a:cxn>
                  </a:cxnLst>
                  <a:rect l="T15" t="T16" r="T17" b="T18"/>
                  <a:pathLst>
                    <a:path w="276" h="29">
                      <a:moveTo>
                        <a:pt x="0" y="29"/>
                      </a:moveTo>
                      <a:lnTo>
                        <a:pt x="33" y="0"/>
                      </a:lnTo>
                      <a:lnTo>
                        <a:pt x="243" y="0"/>
                      </a:lnTo>
                      <a:lnTo>
                        <a:pt x="276"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84" name="Rectangle 193"/>
                <p:cNvSpPr>
                  <a:spLocks noChangeArrowheads="1"/>
                </p:cNvSpPr>
                <p:nvPr/>
              </p:nvSpPr>
              <p:spPr bwMode="auto">
                <a:xfrm>
                  <a:off x="598" y="3301"/>
                  <a:ext cx="272"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30" name="Group 194"/>
            <p:cNvGrpSpPr/>
            <p:nvPr/>
          </p:nvGrpSpPr>
          <p:grpSpPr bwMode="auto">
            <a:xfrm>
              <a:off x="590" y="3047"/>
              <a:ext cx="275" cy="260"/>
              <a:chOff x="590" y="3047"/>
              <a:chExt cx="275" cy="260"/>
            </a:xfrm>
          </p:grpSpPr>
          <p:sp>
            <p:nvSpPr>
              <p:cNvPr id="9361" name="Freeform 195"/>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62" name="Freeform 196"/>
              <p:cNvSpPr/>
              <p:nvPr/>
            </p:nvSpPr>
            <p:spPr bwMode="auto">
              <a:xfrm>
                <a:off x="596" y="3182"/>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63" name="Freeform 197"/>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64" name="Freeform 198"/>
              <p:cNvSpPr/>
              <p:nvPr/>
            </p:nvSpPr>
            <p:spPr bwMode="auto">
              <a:xfrm>
                <a:off x="636" y="3047"/>
                <a:ext cx="183" cy="17"/>
              </a:xfrm>
              <a:custGeom>
                <a:avLst/>
                <a:gdLst>
                  <a:gd name="T0" fmla="*/ 0 w 183"/>
                  <a:gd name="T1" fmla="*/ 17 h 17"/>
                  <a:gd name="T2" fmla="*/ 22 w 183"/>
                  <a:gd name="T3" fmla="*/ 0 h 17"/>
                  <a:gd name="T4" fmla="*/ 161 w 183"/>
                  <a:gd name="T5" fmla="*/ 0 h 17"/>
                  <a:gd name="T6" fmla="*/ 183 w 183"/>
                  <a:gd name="T7" fmla="*/ 17 h 17"/>
                  <a:gd name="T8" fmla="*/ 0 w 183"/>
                  <a:gd name="T9" fmla="*/ 17 h 17"/>
                  <a:gd name="T10" fmla="*/ 0 60000 65536"/>
                  <a:gd name="T11" fmla="*/ 0 60000 65536"/>
                  <a:gd name="T12" fmla="*/ 0 60000 65536"/>
                  <a:gd name="T13" fmla="*/ 0 60000 65536"/>
                  <a:gd name="T14" fmla="*/ 0 60000 65536"/>
                  <a:gd name="T15" fmla="*/ 0 w 183"/>
                  <a:gd name="T16" fmla="*/ 0 h 17"/>
                  <a:gd name="T17" fmla="*/ 183 w 183"/>
                  <a:gd name="T18" fmla="*/ 17 h 17"/>
                </a:gdLst>
                <a:ahLst/>
                <a:cxnLst>
                  <a:cxn ang="T10">
                    <a:pos x="T0" y="T1"/>
                  </a:cxn>
                  <a:cxn ang="T11">
                    <a:pos x="T2" y="T3"/>
                  </a:cxn>
                  <a:cxn ang="T12">
                    <a:pos x="T4" y="T5"/>
                  </a:cxn>
                  <a:cxn ang="T13">
                    <a:pos x="T6" y="T7"/>
                  </a:cxn>
                  <a:cxn ang="T14">
                    <a:pos x="T8" y="T9"/>
                  </a:cxn>
                </a:cxnLst>
                <a:rect l="T15" t="T16" r="T17" b="T18"/>
                <a:pathLst>
                  <a:path w="183" h="17">
                    <a:moveTo>
                      <a:pt x="0" y="17"/>
                    </a:moveTo>
                    <a:lnTo>
                      <a:pt x="22" y="0"/>
                    </a:lnTo>
                    <a:lnTo>
                      <a:pt x="161" y="0"/>
                    </a:lnTo>
                    <a:lnTo>
                      <a:pt x="183"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65" name="Rectangle 199"/>
              <p:cNvSpPr>
                <a:spLocks noChangeArrowheads="1"/>
              </p:cNvSpPr>
              <p:nvPr/>
            </p:nvSpPr>
            <p:spPr bwMode="auto">
              <a:xfrm>
                <a:off x="636" y="3064"/>
                <a:ext cx="183"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9366" name="Rectangle 200"/>
              <p:cNvSpPr>
                <a:spLocks noChangeArrowheads="1"/>
              </p:cNvSpPr>
              <p:nvPr/>
            </p:nvSpPr>
            <p:spPr bwMode="auto">
              <a:xfrm>
                <a:off x="598" y="3206"/>
                <a:ext cx="258" cy="58"/>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9367" name="Rectangle 201"/>
              <p:cNvSpPr>
                <a:spLocks noChangeArrowheads="1"/>
              </p:cNvSpPr>
              <p:nvPr/>
            </p:nvSpPr>
            <p:spPr bwMode="auto">
              <a:xfrm>
                <a:off x="653" y="3080"/>
                <a:ext cx="149"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9368" name="Line 202"/>
              <p:cNvSpPr>
                <a:spLocks noChangeShapeType="1"/>
              </p:cNvSpPr>
              <p:nvPr/>
            </p:nvSpPr>
            <p:spPr bwMode="auto">
              <a:xfrm flipH="1">
                <a:off x="775" y="3228"/>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31" name="Group 203"/>
              <p:cNvGrpSpPr/>
              <p:nvPr/>
            </p:nvGrpSpPr>
            <p:grpSpPr bwMode="auto">
              <a:xfrm>
                <a:off x="590" y="3269"/>
                <a:ext cx="275" cy="38"/>
                <a:chOff x="590" y="3269"/>
                <a:chExt cx="275" cy="38"/>
              </a:xfrm>
            </p:grpSpPr>
            <p:sp>
              <p:nvSpPr>
                <p:cNvPr id="9370" name="Freeform 204"/>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71" name="Freeform 205"/>
                <p:cNvSpPr/>
                <p:nvPr/>
              </p:nvSpPr>
              <p:spPr bwMode="auto">
                <a:xfrm>
                  <a:off x="590" y="3269"/>
                  <a:ext cx="275" cy="29"/>
                </a:xfrm>
                <a:custGeom>
                  <a:avLst/>
                  <a:gdLst>
                    <a:gd name="T0" fmla="*/ 0 w 275"/>
                    <a:gd name="T1" fmla="*/ 29 h 29"/>
                    <a:gd name="T2" fmla="*/ 32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3"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72" name="Rectangle 206"/>
                <p:cNvSpPr>
                  <a:spLocks noChangeArrowheads="1"/>
                </p:cNvSpPr>
                <p:nvPr/>
              </p:nvSpPr>
              <p:spPr bwMode="auto">
                <a:xfrm>
                  <a:off x="591" y="3296"/>
                  <a:ext cx="272" cy="11"/>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9216" name="Group 207"/>
          <p:cNvGrpSpPr/>
          <p:nvPr/>
        </p:nvGrpSpPr>
        <p:grpSpPr bwMode="auto">
          <a:xfrm>
            <a:off x="1109748" y="5197017"/>
            <a:ext cx="508171" cy="514650"/>
            <a:chOff x="906" y="3365"/>
            <a:chExt cx="281" cy="265"/>
          </a:xfrm>
        </p:grpSpPr>
        <p:grpSp>
          <p:nvGrpSpPr>
            <p:cNvPr id="9217" name="Group 208"/>
            <p:cNvGrpSpPr/>
            <p:nvPr/>
          </p:nvGrpSpPr>
          <p:grpSpPr bwMode="auto">
            <a:xfrm>
              <a:off x="912" y="3369"/>
              <a:ext cx="275" cy="261"/>
              <a:chOff x="912" y="3369"/>
              <a:chExt cx="275" cy="261"/>
            </a:xfrm>
          </p:grpSpPr>
          <p:sp>
            <p:nvSpPr>
              <p:cNvPr id="9347" name="Freeform 209"/>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48" name="Freeform 210"/>
              <p:cNvSpPr/>
              <p:nvPr/>
            </p:nvSpPr>
            <p:spPr bwMode="auto">
              <a:xfrm>
                <a:off x="919" y="3505"/>
                <a:ext cx="260" cy="25"/>
              </a:xfrm>
              <a:custGeom>
                <a:avLst/>
                <a:gdLst>
                  <a:gd name="T0" fmla="*/ 0 w 260"/>
                  <a:gd name="T1" fmla="*/ 25 h 25"/>
                  <a:gd name="T2" fmla="*/ 31 w 260"/>
                  <a:gd name="T3" fmla="*/ 0 h 25"/>
                  <a:gd name="T4" fmla="*/ 229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29" y="0"/>
                    </a:lnTo>
                    <a:lnTo>
                      <a:pt x="260" y="25"/>
                    </a:lnTo>
                    <a:lnTo>
                      <a:pt x="0" y="25"/>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49" name="Freeform 211"/>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50" name="Freeform 212"/>
              <p:cNvSpPr/>
              <p:nvPr/>
            </p:nvSpPr>
            <p:spPr bwMode="auto">
              <a:xfrm>
                <a:off x="958" y="3369"/>
                <a:ext cx="184" cy="18"/>
              </a:xfrm>
              <a:custGeom>
                <a:avLst/>
                <a:gdLst>
                  <a:gd name="T0" fmla="*/ 0 w 184"/>
                  <a:gd name="T1" fmla="*/ 18 h 18"/>
                  <a:gd name="T2" fmla="*/ 22 w 184"/>
                  <a:gd name="T3" fmla="*/ 0 h 18"/>
                  <a:gd name="T4" fmla="*/ 162 w 184"/>
                  <a:gd name="T5" fmla="*/ 0 h 18"/>
                  <a:gd name="T6" fmla="*/ 184 w 184"/>
                  <a:gd name="T7" fmla="*/ 18 h 18"/>
                  <a:gd name="T8" fmla="*/ 0 w 184"/>
                  <a:gd name="T9" fmla="*/ 18 h 18"/>
                  <a:gd name="T10" fmla="*/ 0 60000 65536"/>
                  <a:gd name="T11" fmla="*/ 0 60000 65536"/>
                  <a:gd name="T12" fmla="*/ 0 60000 65536"/>
                  <a:gd name="T13" fmla="*/ 0 60000 65536"/>
                  <a:gd name="T14" fmla="*/ 0 60000 65536"/>
                  <a:gd name="T15" fmla="*/ 0 w 184"/>
                  <a:gd name="T16" fmla="*/ 0 h 18"/>
                  <a:gd name="T17" fmla="*/ 184 w 184"/>
                  <a:gd name="T18" fmla="*/ 18 h 18"/>
                </a:gdLst>
                <a:ahLst/>
                <a:cxnLst>
                  <a:cxn ang="T10">
                    <a:pos x="T0" y="T1"/>
                  </a:cxn>
                  <a:cxn ang="T11">
                    <a:pos x="T2" y="T3"/>
                  </a:cxn>
                  <a:cxn ang="T12">
                    <a:pos x="T4" y="T5"/>
                  </a:cxn>
                  <a:cxn ang="T13">
                    <a:pos x="T6" y="T7"/>
                  </a:cxn>
                  <a:cxn ang="T14">
                    <a:pos x="T8" y="T9"/>
                  </a:cxn>
                </a:cxnLst>
                <a:rect l="T15" t="T16" r="T17" b="T18"/>
                <a:pathLst>
                  <a:path w="184" h="18">
                    <a:moveTo>
                      <a:pt x="0" y="18"/>
                    </a:moveTo>
                    <a:lnTo>
                      <a:pt x="22" y="0"/>
                    </a:lnTo>
                    <a:lnTo>
                      <a:pt x="162" y="0"/>
                    </a:lnTo>
                    <a:lnTo>
                      <a:pt x="184" y="18"/>
                    </a:lnTo>
                    <a:lnTo>
                      <a:pt x="0" y="1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51" name="Rectangle 213"/>
              <p:cNvSpPr>
                <a:spLocks noChangeArrowheads="1"/>
              </p:cNvSpPr>
              <p:nvPr/>
            </p:nvSpPr>
            <p:spPr bwMode="auto">
              <a:xfrm>
                <a:off x="958" y="3387"/>
                <a:ext cx="184" cy="13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352" name="Rectangle 214"/>
              <p:cNvSpPr>
                <a:spLocks noChangeArrowheads="1"/>
              </p:cNvSpPr>
              <p:nvPr/>
            </p:nvSpPr>
            <p:spPr bwMode="auto">
              <a:xfrm>
                <a:off x="921" y="3528"/>
                <a:ext cx="258" cy="59"/>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353" name="Rectangle 215"/>
              <p:cNvSpPr>
                <a:spLocks noChangeArrowheads="1"/>
              </p:cNvSpPr>
              <p:nvPr/>
            </p:nvSpPr>
            <p:spPr bwMode="auto">
              <a:xfrm>
                <a:off x="975" y="3403"/>
                <a:ext cx="150" cy="102"/>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354" name="Line 216"/>
              <p:cNvSpPr>
                <a:spLocks noChangeShapeType="1"/>
              </p:cNvSpPr>
              <p:nvPr/>
            </p:nvSpPr>
            <p:spPr bwMode="auto">
              <a:xfrm flipH="1">
                <a:off x="1097" y="3551"/>
                <a:ext cx="62"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9220" name="Group 217"/>
              <p:cNvGrpSpPr/>
              <p:nvPr/>
            </p:nvGrpSpPr>
            <p:grpSpPr bwMode="auto">
              <a:xfrm>
                <a:off x="912" y="3592"/>
                <a:ext cx="275" cy="38"/>
                <a:chOff x="912" y="3592"/>
                <a:chExt cx="275" cy="38"/>
              </a:xfrm>
            </p:grpSpPr>
            <p:sp>
              <p:nvSpPr>
                <p:cNvPr id="9356" name="Freeform 218"/>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57" name="Freeform 219"/>
                <p:cNvSpPr/>
                <p:nvPr/>
              </p:nvSpPr>
              <p:spPr bwMode="auto">
                <a:xfrm>
                  <a:off x="912" y="3592"/>
                  <a:ext cx="275" cy="29"/>
                </a:xfrm>
                <a:custGeom>
                  <a:avLst/>
                  <a:gdLst>
                    <a:gd name="T0" fmla="*/ 0 w 275"/>
                    <a:gd name="T1" fmla="*/ 29 h 29"/>
                    <a:gd name="T2" fmla="*/ 33 w 275"/>
                    <a:gd name="T3" fmla="*/ 0 h 29"/>
                    <a:gd name="T4" fmla="*/ 243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3" y="0"/>
                      </a:lnTo>
                      <a:lnTo>
                        <a:pt x="243" y="0"/>
                      </a:lnTo>
                      <a:lnTo>
                        <a:pt x="275" y="29"/>
                      </a:lnTo>
                      <a:lnTo>
                        <a:pt x="0" y="29"/>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58" name="Rectangle 220"/>
                <p:cNvSpPr>
                  <a:spLocks noChangeArrowheads="1"/>
                </p:cNvSpPr>
                <p:nvPr/>
              </p:nvSpPr>
              <p:spPr bwMode="auto">
                <a:xfrm>
                  <a:off x="914" y="3619"/>
                  <a:ext cx="272" cy="11"/>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grpSp>
        </p:grpSp>
        <p:grpSp>
          <p:nvGrpSpPr>
            <p:cNvPr id="9226" name="Group 221"/>
            <p:cNvGrpSpPr/>
            <p:nvPr/>
          </p:nvGrpSpPr>
          <p:grpSpPr bwMode="auto">
            <a:xfrm>
              <a:off x="906" y="3365"/>
              <a:ext cx="275" cy="261"/>
              <a:chOff x="906" y="3365"/>
              <a:chExt cx="275" cy="261"/>
            </a:xfrm>
          </p:grpSpPr>
          <p:sp>
            <p:nvSpPr>
              <p:cNvPr id="9335" name="Freeform 222"/>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36" name="Freeform 223"/>
              <p:cNvSpPr/>
              <p:nvPr/>
            </p:nvSpPr>
            <p:spPr bwMode="auto">
              <a:xfrm>
                <a:off x="912" y="3500"/>
                <a:ext cx="260" cy="25"/>
              </a:xfrm>
              <a:custGeom>
                <a:avLst/>
                <a:gdLst>
                  <a:gd name="T0" fmla="*/ 0 w 260"/>
                  <a:gd name="T1" fmla="*/ 25 h 25"/>
                  <a:gd name="T2" fmla="*/ 31 w 260"/>
                  <a:gd name="T3" fmla="*/ 0 h 25"/>
                  <a:gd name="T4" fmla="*/ 230 w 260"/>
                  <a:gd name="T5" fmla="*/ 0 h 25"/>
                  <a:gd name="T6" fmla="*/ 260 w 260"/>
                  <a:gd name="T7" fmla="*/ 25 h 25"/>
                  <a:gd name="T8" fmla="*/ 0 w 260"/>
                  <a:gd name="T9" fmla="*/ 25 h 25"/>
                  <a:gd name="T10" fmla="*/ 0 60000 65536"/>
                  <a:gd name="T11" fmla="*/ 0 60000 65536"/>
                  <a:gd name="T12" fmla="*/ 0 60000 65536"/>
                  <a:gd name="T13" fmla="*/ 0 60000 65536"/>
                  <a:gd name="T14" fmla="*/ 0 60000 65536"/>
                  <a:gd name="T15" fmla="*/ 0 w 260"/>
                  <a:gd name="T16" fmla="*/ 0 h 25"/>
                  <a:gd name="T17" fmla="*/ 260 w 260"/>
                  <a:gd name="T18" fmla="*/ 25 h 25"/>
                </a:gdLst>
                <a:ahLst/>
                <a:cxnLst>
                  <a:cxn ang="T10">
                    <a:pos x="T0" y="T1"/>
                  </a:cxn>
                  <a:cxn ang="T11">
                    <a:pos x="T2" y="T3"/>
                  </a:cxn>
                  <a:cxn ang="T12">
                    <a:pos x="T4" y="T5"/>
                  </a:cxn>
                  <a:cxn ang="T13">
                    <a:pos x="T6" y="T7"/>
                  </a:cxn>
                  <a:cxn ang="T14">
                    <a:pos x="T8" y="T9"/>
                  </a:cxn>
                </a:cxnLst>
                <a:rect l="T15" t="T16" r="T17" b="T18"/>
                <a:pathLst>
                  <a:path w="260" h="25">
                    <a:moveTo>
                      <a:pt x="0" y="25"/>
                    </a:moveTo>
                    <a:lnTo>
                      <a:pt x="31" y="0"/>
                    </a:lnTo>
                    <a:lnTo>
                      <a:pt x="230" y="0"/>
                    </a:lnTo>
                    <a:lnTo>
                      <a:pt x="260" y="25"/>
                    </a:lnTo>
                    <a:lnTo>
                      <a:pt x="0" y="25"/>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37" name="Freeform 224"/>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38" name="Freeform 225"/>
              <p:cNvSpPr/>
              <p:nvPr/>
            </p:nvSpPr>
            <p:spPr bwMode="auto">
              <a:xfrm>
                <a:off x="951" y="3365"/>
                <a:ext cx="184" cy="17"/>
              </a:xfrm>
              <a:custGeom>
                <a:avLst/>
                <a:gdLst>
                  <a:gd name="T0" fmla="*/ 0 w 184"/>
                  <a:gd name="T1" fmla="*/ 17 h 17"/>
                  <a:gd name="T2" fmla="*/ 22 w 184"/>
                  <a:gd name="T3" fmla="*/ 0 h 17"/>
                  <a:gd name="T4" fmla="*/ 162 w 184"/>
                  <a:gd name="T5" fmla="*/ 0 h 17"/>
                  <a:gd name="T6" fmla="*/ 184 w 184"/>
                  <a:gd name="T7" fmla="*/ 17 h 17"/>
                  <a:gd name="T8" fmla="*/ 0 w 184"/>
                  <a:gd name="T9" fmla="*/ 17 h 17"/>
                  <a:gd name="T10" fmla="*/ 0 60000 65536"/>
                  <a:gd name="T11" fmla="*/ 0 60000 65536"/>
                  <a:gd name="T12" fmla="*/ 0 60000 65536"/>
                  <a:gd name="T13" fmla="*/ 0 60000 65536"/>
                  <a:gd name="T14" fmla="*/ 0 60000 65536"/>
                  <a:gd name="T15" fmla="*/ 0 w 184"/>
                  <a:gd name="T16" fmla="*/ 0 h 17"/>
                  <a:gd name="T17" fmla="*/ 184 w 184"/>
                  <a:gd name="T18" fmla="*/ 17 h 17"/>
                </a:gdLst>
                <a:ahLst/>
                <a:cxnLst>
                  <a:cxn ang="T10">
                    <a:pos x="T0" y="T1"/>
                  </a:cxn>
                  <a:cxn ang="T11">
                    <a:pos x="T2" y="T3"/>
                  </a:cxn>
                  <a:cxn ang="T12">
                    <a:pos x="T4" y="T5"/>
                  </a:cxn>
                  <a:cxn ang="T13">
                    <a:pos x="T6" y="T7"/>
                  </a:cxn>
                  <a:cxn ang="T14">
                    <a:pos x="T8" y="T9"/>
                  </a:cxn>
                </a:cxnLst>
                <a:rect l="T15" t="T16" r="T17" b="T18"/>
                <a:pathLst>
                  <a:path w="184" h="17">
                    <a:moveTo>
                      <a:pt x="0" y="17"/>
                    </a:moveTo>
                    <a:lnTo>
                      <a:pt x="22" y="0"/>
                    </a:lnTo>
                    <a:lnTo>
                      <a:pt x="162" y="0"/>
                    </a:lnTo>
                    <a:lnTo>
                      <a:pt x="184" y="17"/>
                    </a:lnTo>
                    <a:lnTo>
                      <a:pt x="0" y="17"/>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39" name="Rectangle 226"/>
              <p:cNvSpPr>
                <a:spLocks noChangeArrowheads="1"/>
              </p:cNvSpPr>
              <p:nvPr/>
            </p:nvSpPr>
            <p:spPr bwMode="auto">
              <a:xfrm>
                <a:off x="951" y="3382"/>
                <a:ext cx="184" cy="132"/>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9340" name="Rectangle 227"/>
              <p:cNvSpPr>
                <a:spLocks noChangeArrowheads="1"/>
              </p:cNvSpPr>
              <p:nvPr/>
            </p:nvSpPr>
            <p:spPr bwMode="auto">
              <a:xfrm>
                <a:off x="914" y="3524"/>
                <a:ext cx="258" cy="5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9341" name="Rectangle 228"/>
              <p:cNvSpPr>
                <a:spLocks noChangeArrowheads="1"/>
              </p:cNvSpPr>
              <p:nvPr/>
            </p:nvSpPr>
            <p:spPr bwMode="auto">
              <a:xfrm>
                <a:off x="968" y="3398"/>
                <a:ext cx="150" cy="102"/>
              </a:xfrm>
              <a:prstGeom prst="rect">
                <a:avLst/>
              </a:prstGeom>
              <a:solidFill>
                <a:srgbClr val="FFFFFF"/>
              </a:solidFill>
              <a:ln w="9525">
                <a:noFill/>
                <a:miter lim="800000"/>
              </a:ln>
            </p:spPr>
            <p:txBody>
              <a:bodyPr/>
              <a:lstStyle/>
              <a:p>
                <a:endParaRPr lang="zh-CN" altLang="en-US" dirty="0">
                  <a:ea typeface="黑体" panose="02010609060101010101" pitchFamily="2" charset="-122"/>
                </a:endParaRPr>
              </a:p>
            </p:txBody>
          </p:sp>
          <p:sp>
            <p:nvSpPr>
              <p:cNvPr id="9342" name="Line 229"/>
              <p:cNvSpPr>
                <a:spLocks noChangeShapeType="1"/>
              </p:cNvSpPr>
              <p:nvPr/>
            </p:nvSpPr>
            <p:spPr bwMode="auto">
              <a:xfrm flipH="1">
                <a:off x="1091" y="3546"/>
                <a:ext cx="61" cy="1"/>
              </a:xfrm>
              <a:prstGeom prst="line">
                <a:avLst/>
              </a:prstGeom>
              <a:noFill/>
              <a:ln w="7938">
                <a:solidFill>
                  <a:srgbClr val="000000"/>
                </a:solidFill>
                <a:round/>
              </a:ln>
            </p:spPr>
            <p:txBody>
              <a:bodyPr/>
              <a:lstStyle/>
              <a:p>
                <a:endParaRPr lang="zh-CN" altLang="en-US" dirty="0">
                  <a:ea typeface="黑体" panose="02010609060101010101" pitchFamily="2" charset="-122"/>
                </a:endParaRPr>
              </a:p>
            </p:txBody>
          </p:sp>
          <p:grpSp>
            <p:nvGrpSpPr>
              <p:cNvPr id="9227" name="Group 230"/>
              <p:cNvGrpSpPr/>
              <p:nvPr/>
            </p:nvGrpSpPr>
            <p:grpSpPr bwMode="auto">
              <a:xfrm>
                <a:off x="906" y="3587"/>
                <a:ext cx="275" cy="39"/>
                <a:chOff x="906" y="3587"/>
                <a:chExt cx="275" cy="39"/>
              </a:xfrm>
            </p:grpSpPr>
            <p:sp>
              <p:nvSpPr>
                <p:cNvPr id="9344" name="Freeform 231"/>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45" name="Freeform 232"/>
                <p:cNvSpPr/>
                <p:nvPr/>
              </p:nvSpPr>
              <p:spPr bwMode="auto">
                <a:xfrm>
                  <a:off x="906" y="3587"/>
                  <a:ext cx="275" cy="29"/>
                </a:xfrm>
                <a:custGeom>
                  <a:avLst/>
                  <a:gdLst>
                    <a:gd name="T0" fmla="*/ 0 w 275"/>
                    <a:gd name="T1" fmla="*/ 29 h 29"/>
                    <a:gd name="T2" fmla="*/ 32 w 275"/>
                    <a:gd name="T3" fmla="*/ 0 h 29"/>
                    <a:gd name="T4" fmla="*/ 242 w 275"/>
                    <a:gd name="T5" fmla="*/ 0 h 29"/>
                    <a:gd name="T6" fmla="*/ 275 w 275"/>
                    <a:gd name="T7" fmla="*/ 29 h 29"/>
                    <a:gd name="T8" fmla="*/ 0 w 275"/>
                    <a:gd name="T9" fmla="*/ 29 h 29"/>
                    <a:gd name="T10" fmla="*/ 0 60000 65536"/>
                    <a:gd name="T11" fmla="*/ 0 60000 65536"/>
                    <a:gd name="T12" fmla="*/ 0 60000 65536"/>
                    <a:gd name="T13" fmla="*/ 0 60000 65536"/>
                    <a:gd name="T14" fmla="*/ 0 60000 65536"/>
                    <a:gd name="T15" fmla="*/ 0 w 275"/>
                    <a:gd name="T16" fmla="*/ 0 h 29"/>
                    <a:gd name="T17" fmla="*/ 275 w 275"/>
                    <a:gd name="T18" fmla="*/ 29 h 29"/>
                  </a:gdLst>
                  <a:ahLst/>
                  <a:cxnLst>
                    <a:cxn ang="T10">
                      <a:pos x="T0" y="T1"/>
                    </a:cxn>
                    <a:cxn ang="T11">
                      <a:pos x="T2" y="T3"/>
                    </a:cxn>
                    <a:cxn ang="T12">
                      <a:pos x="T4" y="T5"/>
                    </a:cxn>
                    <a:cxn ang="T13">
                      <a:pos x="T6" y="T7"/>
                    </a:cxn>
                    <a:cxn ang="T14">
                      <a:pos x="T8" y="T9"/>
                    </a:cxn>
                  </a:cxnLst>
                  <a:rect l="T15" t="T16" r="T17" b="T18"/>
                  <a:pathLst>
                    <a:path w="275" h="29">
                      <a:moveTo>
                        <a:pt x="0" y="29"/>
                      </a:moveTo>
                      <a:lnTo>
                        <a:pt x="32" y="0"/>
                      </a:lnTo>
                      <a:lnTo>
                        <a:pt x="242" y="0"/>
                      </a:lnTo>
                      <a:lnTo>
                        <a:pt x="275" y="29"/>
                      </a:lnTo>
                      <a:lnTo>
                        <a:pt x="0" y="29"/>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46" name="Rectangle 233"/>
                <p:cNvSpPr>
                  <a:spLocks noChangeArrowheads="1"/>
                </p:cNvSpPr>
                <p:nvPr/>
              </p:nvSpPr>
              <p:spPr bwMode="auto">
                <a:xfrm>
                  <a:off x="907" y="3614"/>
                  <a:ext cx="272" cy="12"/>
                </a:xfrm>
                <a:prstGeom prst="rect">
                  <a:avLst/>
                </a:prstGeom>
                <a:solidFill>
                  <a:srgbClr val="BAB79D"/>
                </a:solidFill>
                <a:ln w="9525">
                  <a:noFill/>
                  <a:miter lim="800000"/>
                </a:ln>
              </p:spPr>
              <p:txBody>
                <a:bodyPr/>
                <a:lstStyle/>
                <a:p>
                  <a:endParaRPr lang="zh-CN" altLang="en-US" dirty="0">
                    <a:ea typeface="黑体" panose="02010609060101010101" pitchFamily="2" charset="-122"/>
                  </a:endParaRPr>
                </a:p>
              </p:txBody>
            </p:sp>
          </p:grpSp>
        </p:grpSp>
      </p:grpSp>
      <p:grpSp>
        <p:nvGrpSpPr>
          <p:cNvPr id="9228" name="Group 234"/>
          <p:cNvGrpSpPr/>
          <p:nvPr/>
        </p:nvGrpSpPr>
        <p:grpSpPr bwMode="auto">
          <a:xfrm>
            <a:off x="2596268" y="5316996"/>
            <a:ext cx="443265" cy="835123"/>
            <a:chOff x="1660" y="3427"/>
            <a:chExt cx="217" cy="339"/>
          </a:xfrm>
        </p:grpSpPr>
        <p:grpSp>
          <p:nvGrpSpPr>
            <p:cNvPr id="9237" name="Group 235"/>
            <p:cNvGrpSpPr/>
            <p:nvPr/>
          </p:nvGrpSpPr>
          <p:grpSpPr bwMode="auto">
            <a:xfrm>
              <a:off x="1665" y="3433"/>
              <a:ext cx="212" cy="333"/>
              <a:chOff x="1665" y="3433"/>
              <a:chExt cx="212" cy="333"/>
            </a:xfrm>
          </p:grpSpPr>
          <p:sp>
            <p:nvSpPr>
              <p:cNvPr id="9324" name="Freeform 236"/>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25" name="Freeform 237"/>
              <p:cNvSpPr/>
              <p:nvPr/>
            </p:nvSpPr>
            <p:spPr bwMode="auto">
              <a:xfrm>
                <a:off x="1731" y="3433"/>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26" name="Freeform 238"/>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27" name="Freeform 239"/>
              <p:cNvSpPr/>
              <p:nvPr/>
            </p:nvSpPr>
            <p:spPr bwMode="auto">
              <a:xfrm>
                <a:off x="1665" y="3433"/>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28" name="Rectangle 240"/>
              <p:cNvSpPr>
                <a:spLocks noChangeArrowheads="1"/>
              </p:cNvSpPr>
              <p:nvPr/>
            </p:nvSpPr>
            <p:spPr bwMode="auto">
              <a:xfrm>
                <a:off x="1665" y="3496"/>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329" name="Rectangle 241"/>
              <p:cNvSpPr>
                <a:spLocks noChangeArrowheads="1"/>
              </p:cNvSpPr>
              <p:nvPr/>
            </p:nvSpPr>
            <p:spPr bwMode="auto">
              <a:xfrm>
                <a:off x="1671" y="3509"/>
                <a:ext cx="65" cy="43"/>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330" name="Line 242"/>
              <p:cNvSpPr>
                <a:spLocks noChangeShapeType="1"/>
              </p:cNvSpPr>
              <p:nvPr/>
            </p:nvSpPr>
            <p:spPr bwMode="auto">
              <a:xfrm>
                <a:off x="1676" y="3534"/>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9331" name="Line 243"/>
              <p:cNvSpPr>
                <a:spLocks noChangeShapeType="1"/>
              </p:cNvSpPr>
              <p:nvPr/>
            </p:nvSpPr>
            <p:spPr bwMode="auto">
              <a:xfrm flipH="1">
                <a:off x="1665" y="3709"/>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9332" name="Line 244"/>
              <p:cNvSpPr>
                <a:spLocks noChangeShapeType="1"/>
              </p:cNvSpPr>
              <p:nvPr/>
            </p:nvSpPr>
            <p:spPr bwMode="auto">
              <a:xfrm flipH="1">
                <a:off x="1665" y="3596"/>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9238" name="Group 245"/>
            <p:cNvGrpSpPr/>
            <p:nvPr/>
          </p:nvGrpSpPr>
          <p:grpSpPr bwMode="auto">
            <a:xfrm>
              <a:off x="1660" y="3427"/>
              <a:ext cx="212" cy="333"/>
              <a:chOff x="1660" y="3427"/>
              <a:chExt cx="212" cy="333"/>
            </a:xfrm>
          </p:grpSpPr>
          <p:sp>
            <p:nvSpPr>
              <p:cNvPr id="9315" name="Freeform 246"/>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9316" name="Freeform 247"/>
              <p:cNvSpPr/>
              <p:nvPr/>
            </p:nvSpPr>
            <p:spPr bwMode="auto">
              <a:xfrm>
                <a:off x="1726" y="3427"/>
                <a:ext cx="146" cy="333"/>
              </a:xfrm>
              <a:custGeom>
                <a:avLst/>
                <a:gdLst>
                  <a:gd name="T0" fmla="*/ 50 w 146"/>
                  <a:gd name="T1" fmla="*/ 333 h 333"/>
                  <a:gd name="T2" fmla="*/ 0 w 146"/>
                  <a:gd name="T3" fmla="*/ 50 h 333"/>
                  <a:gd name="T4" fmla="*/ 146 w 146"/>
                  <a:gd name="T5" fmla="*/ 0 h 333"/>
                  <a:gd name="T6" fmla="*/ 146 w 146"/>
                  <a:gd name="T7" fmla="*/ 270 h 333"/>
                  <a:gd name="T8" fmla="*/ 50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0" y="333"/>
                    </a:moveTo>
                    <a:lnTo>
                      <a:pt x="0" y="50"/>
                    </a:lnTo>
                    <a:lnTo>
                      <a:pt x="146" y="0"/>
                    </a:lnTo>
                    <a:lnTo>
                      <a:pt x="146" y="270"/>
                    </a:lnTo>
                    <a:lnTo>
                      <a:pt x="50" y="333"/>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9317" name="Freeform 248"/>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18" name="Freeform 249"/>
              <p:cNvSpPr/>
              <p:nvPr/>
            </p:nvSpPr>
            <p:spPr bwMode="auto">
              <a:xfrm>
                <a:off x="1660" y="3427"/>
                <a:ext cx="212" cy="63"/>
              </a:xfrm>
              <a:custGeom>
                <a:avLst/>
                <a:gdLst>
                  <a:gd name="T0" fmla="*/ 0 w 212"/>
                  <a:gd name="T1" fmla="*/ 63 h 63"/>
                  <a:gd name="T2" fmla="*/ 91 w 212"/>
                  <a:gd name="T3" fmla="*/ 0 h 63"/>
                  <a:gd name="T4" fmla="*/ 212 w 212"/>
                  <a:gd name="T5" fmla="*/ 0 h 63"/>
                  <a:gd name="T6" fmla="*/ 116 w 212"/>
                  <a:gd name="T7" fmla="*/ 63 h 63"/>
                  <a:gd name="T8" fmla="*/ 0 w 212"/>
                  <a:gd name="T9" fmla="*/ 63 h 63"/>
                  <a:gd name="T10" fmla="*/ 0 60000 65536"/>
                  <a:gd name="T11" fmla="*/ 0 60000 65536"/>
                  <a:gd name="T12" fmla="*/ 0 60000 65536"/>
                  <a:gd name="T13" fmla="*/ 0 60000 65536"/>
                  <a:gd name="T14" fmla="*/ 0 60000 65536"/>
                  <a:gd name="T15" fmla="*/ 0 w 212"/>
                  <a:gd name="T16" fmla="*/ 0 h 63"/>
                  <a:gd name="T17" fmla="*/ 212 w 212"/>
                  <a:gd name="T18" fmla="*/ 63 h 63"/>
                </a:gdLst>
                <a:ahLst/>
                <a:cxnLst>
                  <a:cxn ang="T10">
                    <a:pos x="T0" y="T1"/>
                  </a:cxn>
                  <a:cxn ang="T11">
                    <a:pos x="T2" y="T3"/>
                  </a:cxn>
                  <a:cxn ang="T12">
                    <a:pos x="T4" y="T5"/>
                  </a:cxn>
                  <a:cxn ang="T13">
                    <a:pos x="T6" y="T7"/>
                  </a:cxn>
                  <a:cxn ang="T14">
                    <a:pos x="T8" y="T9"/>
                  </a:cxn>
                </a:cxnLst>
                <a:rect l="T15" t="T16" r="T17" b="T18"/>
                <a:pathLst>
                  <a:path w="212" h="63">
                    <a:moveTo>
                      <a:pt x="0" y="63"/>
                    </a:moveTo>
                    <a:lnTo>
                      <a:pt x="91" y="0"/>
                    </a:lnTo>
                    <a:lnTo>
                      <a:pt x="212"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319" name="Rectangle 250"/>
              <p:cNvSpPr>
                <a:spLocks noChangeArrowheads="1"/>
              </p:cNvSpPr>
              <p:nvPr/>
            </p:nvSpPr>
            <p:spPr bwMode="auto">
              <a:xfrm>
                <a:off x="1660" y="3490"/>
                <a:ext cx="116" cy="270"/>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9320" name="Rectangle 251"/>
              <p:cNvSpPr>
                <a:spLocks noChangeArrowheads="1"/>
              </p:cNvSpPr>
              <p:nvPr/>
            </p:nvSpPr>
            <p:spPr bwMode="auto">
              <a:xfrm>
                <a:off x="1665" y="3502"/>
                <a:ext cx="66"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9321" name="Line 252"/>
              <p:cNvSpPr>
                <a:spLocks noChangeShapeType="1"/>
              </p:cNvSpPr>
              <p:nvPr/>
            </p:nvSpPr>
            <p:spPr bwMode="auto">
              <a:xfrm>
                <a:off x="1676" y="3521"/>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9322" name="Line 253"/>
              <p:cNvSpPr>
                <a:spLocks noChangeShapeType="1"/>
              </p:cNvSpPr>
              <p:nvPr/>
            </p:nvSpPr>
            <p:spPr bwMode="auto">
              <a:xfrm flipH="1">
                <a:off x="1665" y="3703"/>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9323" name="Line 254"/>
              <p:cNvSpPr>
                <a:spLocks noChangeShapeType="1"/>
              </p:cNvSpPr>
              <p:nvPr/>
            </p:nvSpPr>
            <p:spPr bwMode="auto">
              <a:xfrm flipH="1">
                <a:off x="1665" y="3590"/>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9243" name="Rectangle 255"/>
          <p:cNvSpPr>
            <a:spLocks noChangeArrowheads="1"/>
          </p:cNvSpPr>
          <p:nvPr/>
        </p:nvSpPr>
        <p:spPr bwMode="auto">
          <a:xfrm>
            <a:off x="2363554" y="3777784"/>
            <a:ext cx="854869" cy="61568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9244" name="Rectangle 256"/>
          <p:cNvSpPr>
            <a:spLocks noChangeArrowheads="1"/>
          </p:cNvSpPr>
          <p:nvPr/>
        </p:nvSpPr>
        <p:spPr bwMode="auto">
          <a:xfrm>
            <a:off x="2463289" y="3916707"/>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校园网</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245" name="Rectangle 257"/>
          <p:cNvSpPr>
            <a:spLocks noChangeArrowheads="1"/>
          </p:cNvSpPr>
          <p:nvPr/>
        </p:nvSpPr>
        <p:spPr bwMode="auto">
          <a:xfrm>
            <a:off x="3183595" y="5800073"/>
            <a:ext cx="1071752" cy="61726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9246" name="Rectangle 258"/>
          <p:cNvSpPr>
            <a:spLocks noChangeArrowheads="1"/>
          </p:cNvSpPr>
          <p:nvPr/>
        </p:nvSpPr>
        <p:spPr bwMode="auto">
          <a:xfrm>
            <a:off x="3504882" y="5916895"/>
            <a:ext cx="2051844" cy="615553"/>
          </a:xfrm>
          <a:prstGeom prst="rect">
            <a:avLst/>
          </a:prstGeom>
          <a:noFill/>
          <a:ln w="9525">
            <a:noFill/>
            <a:miter lim="800000"/>
          </a:ln>
        </p:spPr>
        <p:txBody>
          <a:bodyPr wrap="none" lIns="0" tIns="0" rIns="0" bIns="0">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校园网的高速缓存</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（代理服务器）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nvGrpSpPr>
          <p:cNvPr id="9239" name="Group 259"/>
          <p:cNvGrpSpPr/>
          <p:nvPr/>
        </p:nvGrpSpPr>
        <p:grpSpPr bwMode="auto">
          <a:xfrm>
            <a:off x="8048431" y="3195250"/>
            <a:ext cx="391024" cy="658310"/>
            <a:chOff x="4305" y="2335"/>
            <a:chExt cx="216" cy="339"/>
          </a:xfrm>
        </p:grpSpPr>
        <p:grpSp>
          <p:nvGrpSpPr>
            <p:cNvPr id="9240" name="Group 260"/>
            <p:cNvGrpSpPr/>
            <p:nvPr/>
          </p:nvGrpSpPr>
          <p:grpSpPr bwMode="auto">
            <a:xfrm>
              <a:off x="4310" y="2341"/>
              <a:ext cx="211" cy="333"/>
              <a:chOff x="4310" y="2341"/>
              <a:chExt cx="211" cy="333"/>
            </a:xfrm>
          </p:grpSpPr>
          <p:sp>
            <p:nvSpPr>
              <p:cNvPr id="9304" name="Freeform 261"/>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05" name="Freeform 262"/>
              <p:cNvSpPr/>
              <p:nvPr/>
            </p:nvSpPr>
            <p:spPr bwMode="auto">
              <a:xfrm>
                <a:off x="4375" y="2341"/>
                <a:ext cx="146" cy="333"/>
              </a:xfrm>
              <a:custGeom>
                <a:avLst/>
                <a:gdLst>
                  <a:gd name="T0" fmla="*/ 51 w 146"/>
                  <a:gd name="T1" fmla="*/ 333 h 333"/>
                  <a:gd name="T2" fmla="*/ 0 w 146"/>
                  <a:gd name="T3" fmla="*/ 50 h 333"/>
                  <a:gd name="T4" fmla="*/ 146 w 146"/>
                  <a:gd name="T5" fmla="*/ 0 h 333"/>
                  <a:gd name="T6" fmla="*/ 146 w 146"/>
                  <a:gd name="T7" fmla="*/ 270 h 333"/>
                  <a:gd name="T8" fmla="*/ 51 w 146"/>
                  <a:gd name="T9" fmla="*/ 333 h 333"/>
                  <a:gd name="T10" fmla="*/ 0 60000 65536"/>
                  <a:gd name="T11" fmla="*/ 0 60000 65536"/>
                  <a:gd name="T12" fmla="*/ 0 60000 65536"/>
                  <a:gd name="T13" fmla="*/ 0 60000 65536"/>
                  <a:gd name="T14" fmla="*/ 0 60000 65536"/>
                  <a:gd name="T15" fmla="*/ 0 w 146"/>
                  <a:gd name="T16" fmla="*/ 0 h 333"/>
                  <a:gd name="T17" fmla="*/ 146 w 146"/>
                  <a:gd name="T18" fmla="*/ 333 h 333"/>
                </a:gdLst>
                <a:ahLst/>
                <a:cxnLst>
                  <a:cxn ang="T10">
                    <a:pos x="T0" y="T1"/>
                  </a:cxn>
                  <a:cxn ang="T11">
                    <a:pos x="T2" y="T3"/>
                  </a:cxn>
                  <a:cxn ang="T12">
                    <a:pos x="T4" y="T5"/>
                  </a:cxn>
                  <a:cxn ang="T13">
                    <a:pos x="T6" y="T7"/>
                  </a:cxn>
                  <a:cxn ang="T14">
                    <a:pos x="T8" y="T9"/>
                  </a:cxn>
                </a:cxnLst>
                <a:rect l="T15" t="T16" r="T17" b="T18"/>
                <a:pathLst>
                  <a:path w="146" h="333">
                    <a:moveTo>
                      <a:pt x="51" y="333"/>
                    </a:moveTo>
                    <a:lnTo>
                      <a:pt x="0" y="50"/>
                    </a:lnTo>
                    <a:lnTo>
                      <a:pt x="146" y="0"/>
                    </a:lnTo>
                    <a:lnTo>
                      <a:pt x="146" y="270"/>
                    </a:lnTo>
                    <a:lnTo>
                      <a:pt x="51" y="33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06" name="Freeform 263"/>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07" name="Freeform 264"/>
              <p:cNvSpPr/>
              <p:nvPr/>
            </p:nvSpPr>
            <p:spPr bwMode="auto">
              <a:xfrm>
                <a:off x="4310" y="2341"/>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308" name="Rectangle 265"/>
              <p:cNvSpPr>
                <a:spLocks noChangeArrowheads="1"/>
              </p:cNvSpPr>
              <p:nvPr/>
            </p:nvSpPr>
            <p:spPr bwMode="auto">
              <a:xfrm>
                <a:off x="4310" y="2404"/>
                <a:ext cx="116" cy="270"/>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309" name="Rectangle 266"/>
              <p:cNvSpPr>
                <a:spLocks noChangeArrowheads="1"/>
              </p:cNvSpPr>
              <p:nvPr/>
            </p:nvSpPr>
            <p:spPr bwMode="auto">
              <a:xfrm>
                <a:off x="4315" y="2416"/>
                <a:ext cx="65" cy="44"/>
              </a:xfrm>
              <a:prstGeom prst="rect">
                <a:avLst/>
              </a:prstGeom>
              <a:solidFill>
                <a:srgbClr val="000000"/>
              </a:solidFill>
              <a:ln w="9525">
                <a:noFill/>
                <a:miter lim="800000"/>
              </a:ln>
            </p:spPr>
            <p:txBody>
              <a:bodyPr/>
              <a:lstStyle/>
              <a:p>
                <a:endParaRPr lang="zh-CN" altLang="en-US" dirty="0">
                  <a:ea typeface="黑体" panose="02010609060101010101" pitchFamily="2" charset="-122"/>
                </a:endParaRPr>
              </a:p>
            </p:txBody>
          </p:sp>
          <p:sp>
            <p:nvSpPr>
              <p:cNvPr id="9310" name="Line 267"/>
              <p:cNvSpPr>
                <a:spLocks noChangeShapeType="1"/>
              </p:cNvSpPr>
              <p:nvPr/>
            </p:nvSpPr>
            <p:spPr bwMode="auto">
              <a:xfrm>
                <a:off x="4320" y="2441"/>
                <a:ext cx="50"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9311" name="Line 268"/>
              <p:cNvSpPr>
                <a:spLocks noChangeShapeType="1"/>
              </p:cNvSpPr>
              <p:nvPr/>
            </p:nvSpPr>
            <p:spPr bwMode="auto">
              <a:xfrm flipH="1">
                <a:off x="4310" y="2617"/>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sp>
            <p:nvSpPr>
              <p:cNvPr id="9312" name="Line 269"/>
              <p:cNvSpPr>
                <a:spLocks noChangeShapeType="1"/>
              </p:cNvSpPr>
              <p:nvPr/>
            </p:nvSpPr>
            <p:spPr bwMode="auto">
              <a:xfrm flipH="1">
                <a:off x="4310" y="2504"/>
                <a:ext cx="116" cy="1"/>
              </a:xfrm>
              <a:prstGeom prst="line">
                <a:avLst/>
              </a:prstGeom>
              <a:noFill/>
              <a:ln w="15875">
                <a:solidFill>
                  <a:srgbClr val="000000"/>
                </a:solidFill>
                <a:round/>
              </a:ln>
            </p:spPr>
            <p:txBody>
              <a:bodyPr/>
              <a:lstStyle/>
              <a:p>
                <a:endParaRPr lang="zh-CN" altLang="en-US" dirty="0">
                  <a:ea typeface="黑体" panose="02010609060101010101" pitchFamily="2" charset="-122"/>
                </a:endParaRPr>
              </a:p>
            </p:txBody>
          </p:sp>
        </p:grpSp>
        <p:grpSp>
          <p:nvGrpSpPr>
            <p:cNvPr id="9241" name="Group 270"/>
            <p:cNvGrpSpPr/>
            <p:nvPr/>
          </p:nvGrpSpPr>
          <p:grpSpPr bwMode="auto">
            <a:xfrm>
              <a:off x="4305" y="2335"/>
              <a:ext cx="211" cy="332"/>
              <a:chOff x="4305" y="2335"/>
              <a:chExt cx="211" cy="332"/>
            </a:xfrm>
          </p:grpSpPr>
          <p:sp>
            <p:nvSpPr>
              <p:cNvPr id="9295" name="Freeform 271"/>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9296" name="Freeform 272"/>
              <p:cNvSpPr/>
              <p:nvPr/>
            </p:nvSpPr>
            <p:spPr bwMode="auto">
              <a:xfrm>
                <a:off x="4370" y="2335"/>
                <a:ext cx="146" cy="332"/>
              </a:xfrm>
              <a:custGeom>
                <a:avLst/>
                <a:gdLst>
                  <a:gd name="T0" fmla="*/ 51 w 146"/>
                  <a:gd name="T1" fmla="*/ 332 h 332"/>
                  <a:gd name="T2" fmla="*/ 0 w 146"/>
                  <a:gd name="T3" fmla="*/ 50 h 332"/>
                  <a:gd name="T4" fmla="*/ 146 w 146"/>
                  <a:gd name="T5" fmla="*/ 0 h 332"/>
                  <a:gd name="T6" fmla="*/ 146 w 146"/>
                  <a:gd name="T7" fmla="*/ 270 h 332"/>
                  <a:gd name="T8" fmla="*/ 51 w 146"/>
                  <a:gd name="T9" fmla="*/ 332 h 332"/>
                  <a:gd name="T10" fmla="*/ 0 60000 65536"/>
                  <a:gd name="T11" fmla="*/ 0 60000 65536"/>
                  <a:gd name="T12" fmla="*/ 0 60000 65536"/>
                  <a:gd name="T13" fmla="*/ 0 60000 65536"/>
                  <a:gd name="T14" fmla="*/ 0 60000 65536"/>
                  <a:gd name="T15" fmla="*/ 0 w 146"/>
                  <a:gd name="T16" fmla="*/ 0 h 332"/>
                  <a:gd name="T17" fmla="*/ 146 w 146"/>
                  <a:gd name="T18" fmla="*/ 332 h 332"/>
                </a:gdLst>
                <a:ahLst/>
                <a:cxnLst>
                  <a:cxn ang="T10">
                    <a:pos x="T0" y="T1"/>
                  </a:cxn>
                  <a:cxn ang="T11">
                    <a:pos x="T2" y="T3"/>
                  </a:cxn>
                  <a:cxn ang="T12">
                    <a:pos x="T4" y="T5"/>
                  </a:cxn>
                  <a:cxn ang="T13">
                    <a:pos x="T6" y="T7"/>
                  </a:cxn>
                  <a:cxn ang="T14">
                    <a:pos x="T8" y="T9"/>
                  </a:cxn>
                </a:cxnLst>
                <a:rect l="T15" t="T16" r="T17" b="T18"/>
                <a:pathLst>
                  <a:path w="146" h="332">
                    <a:moveTo>
                      <a:pt x="51" y="332"/>
                    </a:moveTo>
                    <a:lnTo>
                      <a:pt x="0" y="50"/>
                    </a:lnTo>
                    <a:lnTo>
                      <a:pt x="146" y="0"/>
                    </a:lnTo>
                    <a:lnTo>
                      <a:pt x="146" y="270"/>
                    </a:lnTo>
                    <a:lnTo>
                      <a:pt x="51" y="332"/>
                    </a:lnTo>
                    <a:close/>
                  </a:path>
                </a:pathLst>
              </a:custGeom>
              <a:solidFill>
                <a:srgbClr val="A5A585"/>
              </a:solidFill>
              <a:ln w="9525">
                <a:noFill/>
                <a:round/>
              </a:ln>
            </p:spPr>
            <p:txBody>
              <a:bodyPr/>
              <a:lstStyle/>
              <a:p>
                <a:endParaRPr lang="zh-CN" altLang="en-US" dirty="0">
                  <a:ea typeface="黑体" panose="02010609060101010101" pitchFamily="2" charset="-122"/>
                </a:endParaRPr>
              </a:p>
            </p:txBody>
          </p:sp>
          <p:sp>
            <p:nvSpPr>
              <p:cNvPr id="9297" name="Freeform 273"/>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298" name="Freeform 274"/>
              <p:cNvSpPr/>
              <p:nvPr/>
            </p:nvSpPr>
            <p:spPr bwMode="auto">
              <a:xfrm>
                <a:off x="4305" y="2335"/>
                <a:ext cx="211" cy="63"/>
              </a:xfrm>
              <a:custGeom>
                <a:avLst/>
                <a:gdLst>
                  <a:gd name="T0" fmla="*/ 0 w 211"/>
                  <a:gd name="T1" fmla="*/ 63 h 63"/>
                  <a:gd name="T2" fmla="*/ 91 w 211"/>
                  <a:gd name="T3" fmla="*/ 0 h 63"/>
                  <a:gd name="T4" fmla="*/ 211 w 211"/>
                  <a:gd name="T5" fmla="*/ 0 h 63"/>
                  <a:gd name="T6" fmla="*/ 116 w 211"/>
                  <a:gd name="T7" fmla="*/ 63 h 63"/>
                  <a:gd name="T8" fmla="*/ 0 w 211"/>
                  <a:gd name="T9" fmla="*/ 63 h 63"/>
                  <a:gd name="T10" fmla="*/ 0 60000 65536"/>
                  <a:gd name="T11" fmla="*/ 0 60000 65536"/>
                  <a:gd name="T12" fmla="*/ 0 60000 65536"/>
                  <a:gd name="T13" fmla="*/ 0 60000 65536"/>
                  <a:gd name="T14" fmla="*/ 0 60000 65536"/>
                  <a:gd name="T15" fmla="*/ 0 w 211"/>
                  <a:gd name="T16" fmla="*/ 0 h 63"/>
                  <a:gd name="T17" fmla="*/ 211 w 211"/>
                  <a:gd name="T18" fmla="*/ 63 h 63"/>
                </a:gdLst>
                <a:ahLst/>
                <a:cxnLst>
                  <a:cxn ang="T10">
                    <a:pos x="T0" y="T1"/>
                  </a:cxn>
                  <a:cxn ang="T11">
                    <a:pos x="T2" y="T3"/>
                  </a:cxn>
                  <a:cxn ang="T12">
                    <a:pos x="T4" y="T5"/>
                  </a:cxn>
                  <a:cxn ang="T13">
                    <a:pos x="T6" y="T7"/>
                  </a:cxn>
                  <a:cxn ang="T14">
                    <a:pos x="T8" y="T9"/>
                  </a:cxn>
                </a:cxnLst>
                <a:rect l="T15" t="T16" r="T17" b="T18"/>
                <a:pathLst>
                  <a:path w="211" h="63">
                    <a:moveTo>
                      <a:pt x="0" y="63"/>
                    </a:moveTo>
                    <a:lnTo>
                      <a:pt x="91" y="0"/>
                    </a:lnTo>
                    <a:lnTo>
                      <a:pt x="211" y="0"/>
                    </a:lnTo>
                    <a:lnTo>
                      <a:pt x="116" y="63"/>
                    </a:lnTo>
                    <a:lnTo>
                      <a:pt x="0" y="63"/>
                    </a:lnTo>
                    <a:close/>
                  </a:path>
                </a:pathLst>
              </a:custGeom>
              <a:solidFill>
                <a:srgbClr val="C9C9B6"/>
              </a:solidFill>
              <a:ln w="9525">
                <a:noFill/>
                <a:round/>
              </a:ln>
            </p:spPr>
            <p:txBody>
              <a:bodyPr/>
              <a:lstStyle/>
              <a:p>
                <a:endParaRPr lang="zh-CN" altLang="en-US" dirty="0">
                  <a:ea typeface="黑体" panose="02010609060101010101" pitchFamily="2" charset="-122"/>
                </a:endParaRPr>
              </a:p>
            </p:txBody>
          </p:sp>
          <p:sp>
            <p:nvSpPr>
              <p:cNvPr id="9299" name="Rectangle 275"/>
              <p:cNvSpPr>
                <a:spLocks noChangeArrowheads="1"/>
              </p:cNvSpPr>
              <p:nvPr/>
            </p:nvSpPr>
            <p:spPr bwMode="auto">
              <a:xfrm>
                <a:off x="4305" y="2398"/>
                <a:ext cx="116" cy="269"/>
              </a:xfrm>
              <a:prstGeom prst="rect">
                <a:avLst/>
              </a:prstGeom>
              <a:solidFill>
                <a:srgbClr val="B7B79D"/>
              </a:solidFill>
              <a:ln w="9525">
                <a:noFill/>
                <a:miter lim="800000"/>
              </a:ln>
            </p:spPr>
            <p:txBody>
              <a:bodyPr/>
              <a:lstStyle/>
              <a:p>
                <a:endParaRPr lang="zh-CN" altLang="en-US" dirty="0">
                  <a:ea typeface="黑体" panose="02010609060101010101" pitchFamily="2" charset="-122"/>
                </a:endParaRPr>
              </a:p>
            </p:txBody>
          </p:sp>
          <p:sp>
            <p:nvSpPr>
              <p:cNvPr id="9300" name="Rectangle 276"/>
              <p:cNvSpPr>
                <a:spLocks noChangeArrowheads="1"/>
              </p:cNvSpPr>
              <p:nvPr/>
            </p:nvSpPr>
            <p:spPr bwMode="auto">
              <a:xfrm>
                <a:off x="4310" y="2410"/>
                <a:ext cx="65" cy="44"/>
              </a:xfrm>
              <a:prstGeom prst="rect">
                <a:avLst/>
              </a:prstGeom>
              <a:solidFill>
                <a:srgbClr val="7A7A5A"/>
              </a:solidFill>
              <a:ln w="9525">
                <a:noFill/>
                <a:miter lim="800000"/>
              </a:ln>
            </p:spPr>
            <p:txBody>
              <a:bodyPr/>
              <a:lstStyle/>
              <a:p>
                <a:endParaRPr lang="zh-CN" altLang="en-US" dirty="0">
                  <a:ea typeface="黑体" panose="02010609060101010101" pitchFamily="2" charset="-122"/>
                </a:endParaRPr>
              </a:p>
            </p:txBody>
          </p:sp>
          <p:sp>
            <p:nvSpPr>
              <p:cNvPr id="9301" name="Line 277"/>
              <p:cNvSpPr>
                <a:spLocks noChangeShapeType="1"/>
              </p:cNvSpPr>
              <p:nvPr/>
            </p:nvSpPr>
            <p:spPr bwMode="auto">
              <a:xfrm>
                <a:off x="4320" y="2429"/>
                <a:ext cx="40"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9302" name="Line 278"/>
              <p:cNvSpPr>
                <a:spLocks noChangeShapeType="1"/>
              </p:cNvSpPr>
              <p:nvPr/>
            </p:nvSpPr>
            <p:spPr bwMode="auto">
              <a:xfrm flipH="1">
                <a:off x="4310" y="2611"/>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sp>
            <p:nvSpPr>
              <p:cNvPr id="9303" name="Line 279"/>
              <p:cNvSpPr>
                <a:spLocks noChangeShapeType="1"/>
              </p:cNvSpPr>
              <p:nvPr/>
            </p:nvSpPr>
            <p:spPr bwMode="auto">
              <a:xfrm flipH="1">
                <a:off x="4310" y="2498"/>
                <a:ext cx="106" cy="1"/>
              </a:xfrm>
              <a:prstGeom prst="line">
                <a:avLst/>
              </a:prstGeom>
              <a:noFill/>
              <a:ln w="7938">
                <a:solidFill>
                  <a:srgbClr val="313124"/>
                </a:solidFill>
                <a:round/>
              </a:ln>
            </p:spPr>
            <p:txBody>
              <a:bodyPr/>
              <a:lstStyle/>
              <a:p>
                <a:endParaRPr lang="zh-CN" altLang="en-US" dirty="0">
                  <a:ea typeface="黑体" panose="02010609060101010101" pitchFamily="2" charset="-122"/>
                </a:endParaRPr>
              </a:p>
            </p:txBody>
          </p:sp>
        </p:grpSp>
      </p:grpSp>
      <p:sp>
        <p:nvSpPr>
          <p:cNvPr id="9248" name="Rectangle 280"/>
          <p:cNvSpPr>
            <a:spLocks noChangeArrowheads="1"/>
          </p:cNvSpPr>
          <p:nvPr/>
        </p:nvSpPr>
        <p:spPr bwMode="auto">
          <a:xfrm>
            <a:off x="6762962" y="3354697"/>
            <a:ext cx="1282402"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源点服务器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249" name="Rectangle 281"/>
          <p:cNvSpPr>
            <a:spLocks noChangeArrowheads="1"/>
          </p:cNvSpPr>
          <p:nvPr/>
        </p:nvSpPr>
        <p:spPr bwMode="auto">
          <a:xfrm>
            <a:off x="4166694" y="4357159"/>
            <a:ext cx="815292" cy="38835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9250" name="Rectangle 282"/>
          <p:cNvSpPr>
            <a:spLocks noChangeArrowheads="1"/>
          </p:cNvSpPr>
          <p:nvPr/>
        </p:nvSpPr>
        <p:spPr bwMode="auto">
          <a:xfrm>
            <a:off x="4630540" y="4423463"/>
            <a:ext cx="767839"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2 Mb/s</a:t>
            </a:r>
            <a:endParaRPr kumimoji="1" lang="en-US" altLang="zh-CN" sz="2000" dirty="0">
              <a:solidFill>
                <a:srgbClr val="333399"/>
              </a:solidFill>
              <a:latin typeface="Arial" panose="020B0604020202020204" pitchFamily="34" charset="0"/>
              <a:ea typeface="黑体" panose="02010609060101010101" pitchFamily="2" charset="-122"/>
            </a:endParaRPr>
          </a:p>
        </p:txBody>
      </p:sp>
      <p:grpSp>
        <p:nvGrpSpPr>
          <p:cNvPr id="9242" name="Group 283"/>
          <p:cNvGrpSpPr/>
          <p:nvPr/>
        </p:nvGrpSpPr>
        <p:grpSpPr bwMode="auto">
          <a:xfrm>
            <a:off x="2855895" y="5800072"/>
            <a:ext cx="520837" cy="258904"/>
            <a:chOff x="1872" y="3676"/>
            <a:chExt cx="227" cy="136"/>
          </a:xfrm>
        </p:grpSpPr>
        <p:sp>
          <p:nvSpPr>
            <p:cNvPr id="9291" name="Line 284"/>
            <p:cNvSpPr>
              <a:spLocks noChangeShapeType="1"/>
            </p:cNvSpPr>
            <p:nvPr/>
          </p:nvSpPr>
          <p:spPr bwMode="auto">
            <a:xfrm>
              <a:off x="1919" y="3702"/>
              <a:ext cx="180" cy="110"/>
            </a:xfrm>
            <a:prstGeom prst="line">
              <a:avLst/>
            </a:prstGeom>
            <a:noFill/>
            <a:ln w="28575">
              <a:solidFill>
                <a:srgbClr val="333399"/>
              </a:solidFill>
              <a:round/>
            </a:ln>
          </p:spPr>
          <p:txBody>
            <a:bodyPr/>
            <a:lstStyle/>
            <a:p>
              <a:endParaRPr lang="zh-CN" altLang="en-US" dirty="0">
                <a:ea typeface="黑体" panose="02010609060101010101" pitchFamily="2" charset="-122"/>
              </a:endParaRPr>
            </a:p>
          </p:txBody>
        </p:sp>
        <p:sp>
          <p:nvSpPr>
            <p:cNvPr id="9292" name="Freeform 285"/>
            <p:cNvSpPr/>
            <p:nvPr/>
          </p:nvSpPr>
          <p:spPr bwMode="auto">
            <a:xfrm>
              <a:off x="1872" y="3676"/>
              <a:ext cx="62" cy="47"/>
            </a:xfrm>
            <a:custGeom>
              <a:avLst/>
              <a:gdLst>
                <a:gd name="T0" fmla="*/ 62 w 62"/>
                <a:gd name="T1" fmla="*/ 15 h 47"/>
                <a:gd name="T2" fmla="*/ 0 w 62"/>
                <a:gd name="T3" fmla="*/ 0 h 47"/>
                <a:gd name="T4" fmla="*/ 42 w 62"/>
                <a:gd name="T5" fmla="*/ 47 h 47"/>
                <a:gd name="T6" fmla="*/ 62 w 62"/>
                <a:gd name="T7" fmla="*/ 15 h 47"/>
                <a:gd name="T8" fmla="*/ 0 60000 65536"/>
                <a:gd name="T9" fmla="*/ 0 60000 65536"/>
                <a:gd name="T10" fmla="*/ 0 60000 65536"/>
                <a:gd name="T11" fmla="*/ 0 60000 65536"/>
                <a:gd name="T12" fmla="*/ 0 w 62"/>
                <a:gd name="T13" fmla="*/ 0 h 47"/>
                <a:gd name="T14" fmla="*/ 62 w 62"/>
                <a:gd name="T15" fmla="*/ 47 h 47"/>
              </a:gdLst>
              <a:ahLst/>
              <a:cxnLst>
                <a:cxn ang="T8">
                  <a:pos x="T0" y="T1"/>
                </a:cxn>
                <a:cxn ang="T9">
                  <a:pos x="T2" y="T3"/>
                </a:cxn>
                <a:cxn ang="T10">
                  <a:pos x="T4" y="T5"/>
                </a:cxn>
                <a:cxn ang="T11">
                  <a:pos x="T6" y="T7"/>
                </a:cxn>
              </a:cxnLst>
              <a:rect l="T12" t="T13" r="T14" b="T15"/>
              <a:pathLst>
                <a:path w="62" h="47">
                  <a:moveTo>
                    <a:pt x="62" y="15"/>
                  </a:moveTo>
                  <a:lnTo>
                    <a:pt x="0" y="0"/>
                  </a:lnTo>
                  <a:lnTo>
                    <a:pt x="42" y="47"/>
                  </a:lnTo>
                  <a:lnTo>
                    <a:pt x="62" y="15"/>
                  </a:lnTo>
                  <a:close/>
                </a:path>
              </a:pathLst>
            </a:custGeom>
            <a:solidFill>
              <a:srgbClr val="000000"/>
            </a:solidFill>
            <a:ln w="28575">
              <a:solidFill>
                <a:srgbClr val="333399"/>
              </a:solidFill>
              <a:round/>
            </a:ln>
          </p:spPr>
          <p:txBody>
            <a:bodyPr/>
            <a:lstStyle/>
            <a:p>
              <a:endParaRPr lang="zh-CN" altLang="en-US" dirty="0">
                <a:ea typeface="黑体" panose="02010609060101010101" pitchFamily="2" charset="-122"/>
              </a:endParaRPr>
            </a:p>
          </p:txBody>
        </p:sp>
      </p:grpSp>
      <p:grpSp>
        <p:nvGrpSpPr>
          <p:cNvPr id="9247" name="Group 286"/>
          <p:cNvGrpSpPr/>
          <p:nvPr/>
        </p:nvGrpSpPr>
        <p:grpSpPr bwMode="auto">
          <a:xfrm>
            <a:off x="6053737" y="4551336"/>
            <a:ext cx="558831" cy="372569"/>
            <a:chOff x="3202" y="3033"/>
            <a:chExt cx="309" cy="192"/>
          </a:xfrm>
        </p:grpSpPr>
        <p:sp>
          <p:nvSpPr>
            <p:cNvPr id="9266" name="Oval 287"/>
            <p:cNvSpPr>
              <a:spLocks noChangeArrowheads="1"/>
            </p:cNvSpPr>
            <p:nvPr/>
          </p:nvSpPr>
          <p:spPr bwMode="auto">
            <a:xfrm>
              <a:off x="3203" y="3113"/>
              <a:ext cx="308" cy="112"/>
            </a:xfrm>
            <a:prstGeom prst="ellipse">
              <a:avLst/>
            </a:prstGeom>
            <a:solidFill>
              <a:srgbClr val="0078AA"/>
            </a:solidFill>
            <a:ln w="3175">
              <a:solidFill>
                <a:srgbClr val="AAE6FF"/>
              </a:solidFill>
              <a:round/>
            </a:ln>
          </p:spPr>
          <p:txBody>
            <a:bodyPr/>
            <a:lstStyle/>
            <a:p>
              <a:endParaRPr lang="zh-CN" altLang="en-US" dirty="0">
                <a:ea typeface="黑体" panose="02010609060101010101" pitchFamily="2" charset="-122"/>
              </a:endParaRPr>
            </a:p>
          </p:txBody>
        </p:sp>
        <p:sp>
          <p:nvSpPr>
            <p:cNvPr id="9267" name="Rectangle 288"/>
            <p:cNvSpPr>
              <a:spLocks noChangeArrowheads="1"/>
            </p:cNvSpPr>
            <p:nvPr/>
          </p:nvSpPr>
          <p:spPr bwMode="auto">
            <a:xfrm>
              <a:off x="3202"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9268" name="Rectangle 289"/>
            <p:cNvSpPr>
              <a:spLocks noChangeArrowheads="1"/>
            </p:cNvSpPr>
            <p:nvPr/>
          </p:nvSpPr>
          <p:spPr bwMode="auto">
            <a:xfrm>
              <a:off x="3202" y="3090"/>
              <a:ext cx="308" cy="80"/>
            </a:xfrm>
            <a:prstGeom prst="rect">
              <a:avLst/>
            </a:prstGeom>
            <a:solidFill>
              <a:srgbClr val="0078AA"/>
            </a:solidFill>
            <a:ln w="9525">
              <a:noFill/>
              <a:miter lim="800000"/>
            </a:ln>
          </p:spPr>
          <p:txBody>
            <a:bodyPr/>
            <a:lstStyle/>
            <a:p>
              <a:endParaRPr lang="zh-CN" altLang="en-US" dirty="0">
                <a:ea typeface="黑体" panose="02010609060101010101" pitchFamily="2" charset="-122"/>
              </a:endParaRPr>
            </a:p>
          </p:txBody>
        </p:sp>
        <p:sp>
          <p:nvSpPr>
            <p:cNvPr id="9269" name="Oval 290"/>
            <p:cNvSpPr>
              <a:spLocks noChangeArrowheads="1"/>
            </p:cNvSpPr>
            <p:nvPr/>
          </p:nvSpPr>
          <p:spPr bwMode="auto">
            <a:xfrm>
              <a:off x="3203" y="3033"/>
              <a:ext cx="308" cy="112"/>
            </a:xfrm>
            <a:prstGeom prst="ellipse">
              <a:avLst/>
            </a:prstGeom>
            <a:solidFill>
              <a:srgbClr val="00B4FF"/>
            </a:solidFill>
            <a:ln w="3175">
              <a:solidFill>
                <a:srgbClr val="AAE6FF"/>
              </a:solidFill>
              <a:round/>
            </a:ln>
          </p:spPr>
          <p:txBody>
            <a:bodyPr/>
            <a:lstStyle/>
            <a:p>
              <a:endParaRPr lang="zh-CN" altLang="en-US" dirty="0">
                <a:ea typeface="黑体" panose="02010609060101010101" pitchFamily="2" charset="-122"/>
              </a:endParaRPr>
            </a:p>
          </p:txBody>
        </p:sp>
        <p:grpSp>
          <p:nvGrpSpPr>
            <p:cNvPr id="9251" name="Group 291"/>
            <p:cNvGrpSpPr/>
            <p:nvPr/>
          </p:nvGrpSpPr>
          <p:grpSpPr bwMode="auto">
            <a:xfrm>
              <a:off x="3249" y="3046"/>
              <a:ext cx="214" cy="86"/>
              <a:chOff x="3249" y="3046"/>
              <a:chExt cx="214" cy="86"/>
            </a:xfrm>
          </p:grpSpPr>
          <p:grpSp>
            <p:nvGrpSpPr>
              <p:cNvPr id="9252" name="Group 292"/>
              <p:cNvGrpSpPr/>
              <p:nvPr/>
            </p:nvGrpSpPr>
            <p:grpSpPr bwMode="auto">
              <a:xfrm>
                <a:off x="3249" y="3046"/>
                <a:ext cx="212" cy="84"/>
                <a:chOff x="3249" y="3046"/>
                <a:chExt cx="212" cy="84"/>
              </a:xfrm>
            </p:grpSpPr>
            <p:sp>
              <p:nvSpPr>
                <p:cNvPr id="9283" name="Freeform 293"/>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284" name="Freeform 294"/>
                <p:cNvSpPr/>
                <p:nvPr/>
              </p:nvSpPr>
              <p:spPr bwMode="auto">
                <a:xfrm>
                  <a:off x="3360" y="3048"/>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285" name="Freeform 295"/>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286" name="Freeform 296"/>
                <p:cNvSpPr/>
                <p:nvPr/>
              </p:nvSpPr>
              <p:spPr bwMode="auto">
                <a:xfrm>
                  <a:off x="3249" y="3090"/>
                  <a:ext cx="102" cy="38"/>
                </a:xfrm>
                <a:custGeom>
                  <a:avLst/>
                  <a:gdLst>
                    <a:gd name="T0" fmla="*/ 102 w 102"/>
                    <a:gd name="T1" fmla="*/ 8 h 38"/>
                    <a:gd name="T2" fmla="*/ 79 w 102"/>
                    <a:gd name="T3" fmla="*/ 0 h 38"/>
                    <a:gd name="T4" fmla="*/ 26 w 102"/>
                    <a:gd name="T5" fmla="*/ 24 h 38"/>
                    <a:gd name="T6" fmla="*/ 0 w 102"/>
                    <a:gd name="T7" fmla="*/ 16 h 38"/>
                    <a:gd name="T8" fmla="*/ 13 w 102"/>
                    <a:gd name="T9" fmla="*/ 38 h 38"/>
                    <a:gd name="T10" fmla="*/ 79 w 102"/>
                    <a:gd name="T11" fmla="*/ 38 h 38"/>
                    <a:gd name="T12" fmla="*/ 51 w 102"/>
                    <a:gd name="T13" fmla="*/ 30 h 38"/>
                    <a:gd name="T14" fmla="*/ 102 w 102"/>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8"/>
                    <a:gd name="T26" fmla="*/ 102 w 102"/>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8">
                      <a:moveTo>
                        <a:pt x="102" y="8"/>
                      </a:moveTo>
                      <a:lnTo>
                        <a:pt x="79" y="0"/>
                      </a:lnTo>
                      <a:lnTo>
                        <a:pt x="26" y="24"/>
                      </a:lnTo>
                      <a:lnTo>
                        <a:pt x="0" y="16"/>
                      </a:lnTo>
                      <a:lnTo>
                        <a:pt x="13" y="38"/>
                      </a:lnTo>
                      <a:lnTo>
                        <a:pt x="79" y="38"/>
                      </a:lnTo>
                      <a:lnTo>
                        <a:pt x="51" y="30"/>
                      </a:lnTo>
                      <a:lnTo>
                        <a:pt x="102"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287" name="Freeform 297"/>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288" name="Freeform 298"/>
                <p:cNvSpPr/>
                <p:nvPr/>
              </p:nvSpPr>
              <p:spPr bwMode="auto">
                <a:xfrm>
                  <a:off x="3255" y="3046"/>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289" name="Freeform 299"/>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sp>
              <p:nvSpPr>
                <p:cNvPr id="9290" name="Freeform 300"/>
                <p:cNvSpPr/>
                <p:nvPr/>
              </p:nvSpPr>
              <p:spPr bwMode="auto">
                <a:xfrm>
                  <a:off x="3356" y="3094"/>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000000"/>
                </a:solidFill>
                <a:ln w="9525">
                  <a:noFill/>
                  <a:round/>
                </a:ln>
              </p:spPr>
              <p:txBody>
                <a:bodyPr/>
                <a:lstStyle/>
                <a:p>
                  <a:endParaRPr lang="zh-CN" altLang="en-US" dirty="0">
                    <a:ea typeface="黑体" panose="02010609060101010101" pitchFamily="2" charset="-122"/>
                  </a:endParaRPr>
                </a:p>
              </p:txBody>
            </p:sp>
          </p:grpSp>
          <p:grpSp>
            <p:nvGrpSpPr>
              <p:cNvPr id="9261" name="Group 301"/>
              <p:cNvGrpSpPr/>
              <p:nvPr/>
            </p:nvGrpSpPr>
            <p:grpSpPr bwMode="auto">
              <a:xfrm>
                <a:off x="3251" y="3048"/>
                <a:ext cx="212" cy="84"/>
                <a:chOff x="3251" y="3048"/>
                <a:chExt cx="212" cy="84"/>
              </a:xfrm>
            </p:grpSpPr>
            <p:sp>
              <p:nvSpPr>
                <p:cNvPr id="9275" name="Freeform 302"/>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276" name="Freeform 303"/>
                <p:cNvSpPr/>
                <p:nvPr/>
              </p:nvSpPr>
              <p:spPr bwMode="auto">
                <a:xfrm>
                  <a:off x="3362" y="3050"/>
                  <a:ext cx="101" cy="36"/>
                </a:xfrm>
                <a:custGeom>
                  <a:avLst/>
                  <a:gdLst>
                    <a:gd name="T0" fmla="*/ 0 w 101"/>
                    <a:gd name="T1" fmla="*/ 28 h 36"/>
                    <a:gd name="T2" fmla="*/ 22 w 101"/>
                    <a:gd name="T3" fmla="*/ 36 h 36"/>
                    <a:gd name="T4" fmla="*/ 77 w 101"/>
                    <a:gd name="T5" fmla="*/ 12 h 36"/>
                    <a:gd name="T6" fmla="*/ 101 w 101"/>
                    <a:gd name="T7" fmla="*/ 20 h 36"/>
                    <a:gd name="T8" fmla="*/ 88 w 101"/>
                    <a:gd name="T9" fmla="*/ 0 h 36"/>
                    <a:gd name="T10" fmla="*/ 24 w 101"/>
                    <a:gd name="T11" fmla="*/ 0 h 36"/>
                    <a:gd name="T12" fmla="*/ 51 w 101"/>
                    <a:gd name="T13" fmla="*/ 6 h 36"/>
                    <a:gd name="T14" fmla="*/ 0 w 101"/>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28"/>
                      </a:moveTo>
                      <a:lnTo>
                        <a:pt x="22" y="36"/>
                      </a:lnTo>
                      <a:lnTo>
                        <a:pt x="77" y="12"/>
                      </a:lnTo>
                      <a:lnTo>
                        <a:pt x="101" y="20"/>
                      </a:lnTo>
                      <a:lnTo>
                        <a:pt x="88" y="0"/>
                      </a:lnTo>
                      <a:lnTo>
                        <a:pt x="24" y="0"/>
                      </a:lnTo>
                      <a:lnTo>
                        <a:pt x="51" y="6"/>
                      </a:lnTo>
                      <a:lnTo>
                        <a:pt x="0"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277" name="Freeform 304"/>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278" name="Freeform 305"/>
                <p:cNvSpPr/>
                <p:nvPr/>
              </p:nvSpPr>
              <p:spPr bwMode="auto">
                <a:xfrm>
                  <a:off x="3251" y="3092"/>
                  <a:ext cx="101" cy="38"/>
                </a:xfrm>
                <a:custGeom>
                  <a:avLst/>
                  <a:gdLst>
                    <a:gd name="T0" fmla="*/ 101 w 101"/>
                    <a:gd name="T1" fmla="*/ 8 h 38"/>
                    <a:gd name="T2" fmla="*/ 79 w 101"/>
                    <a:gd name="T3" fmla="*/ 0 h 38"/>
                    <a:gd name="T4" fmla="*/ 26 w 101"/>
                    <a:gd name="T5" fmla="*/ 24 h 38"/>
                    <a:gd name="T6" fmla="*/ 0 w 101"/>
                    <a:gd name="T7" fmla="*/ 16 h 38"/>
                    <a:gd name="T8" fmla="*/ 13 w 101"/>
                    <a:gd name="T9" fmla="*/ 38 h 38"/>
                    <a:gd name="T10" fmla="*/ 79 w 101"/>
                    <a:gd name="T11" fmla="*/ 38 h 38"/>
                    <a:gd name="T12" fmla="*/ 51 w 101"/>
                    <a:gd name="T13" fmla="*/ 30 h 38"/>
                    <a:gd name="T14" fmla="*/ 101 w 101"/>
                    <a:gd name="T15" fmla="*/ 8 h 38"/>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8"/>
                    <a:gd name="T26" fmla="*/ 101 w 10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8">
                      <a:moveTo>
                        <a:pt x="101" y="8"/>
                      </a:moveTo>
                      <a:lnTo>
                        <a:pt x="79" y="0"/>
                      </a:lnTo>
                      <a:lnTo>
                        <a:pt x="26" y="24"/>
                      </a:lnTo>
                      <a:lnTo>
                        <a:pt x="0" y="16"/>
                      </a:lnTo>
                      <a:lnTo>
                        <a:pt x="13" y="38"/>
                      </a:lnTo>
                      <a:lnTo>
                        <a:pt x="79" y="38"/>
                      </a:lnTo>
                      <a:lnTo>
                        <a:pt x="51" y="30"/>
                      </a:lnTo>
                      <a:lnTo>
                        <a:pt x="101"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279" name="Freeform 306"/>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280" name="Freeform 307"/>
                <p:cNvSpPr/>
                <p:nvPr/>
              </p:nvSpPr>
              <p:spPr bwMode="auto">
                <a:xfrm>
                  <a:off x="3257" y="3048"/>
                  <a:ext cx="101" cy="36"/>
                </a:xfrm>
                <a:custGeom>
                  <a:avLst/>
                  <a:gdLst>
                    <a:gd name="T0" fmla="*/ 0 w 101"/>
                    <a:gd name="T1" fmla="*/ 8 h 36"/>
                    <a:gd name="T2" fmla="*/ 22 w 101"/>
                    <a:gd name="T3" fmla="*/ 0 h 36"/>
                    <a:gd name="T4" fmla="*/ 77 w 101"/>
                    <a:gd name="T5" fmla="*/ 22 h 36"/>
                    <a:gd name="T6" fmla="*/ 101 w 101"/>
                    <a:gd name="T7" fmla="*/ 16 h 36"/>
                    <a:gd name="T8" fmla="*/ 88 w 101"/>
                    <a:gd name="T9" fmla="*/ 36 h 36"/>
                    <a:gd name="T10" fmla="*/ 24 w 101"/>
                    <a:gd name="T11" fmla="*/ 36 h 36"/>
                    <a:gd name="T12" fmla="*/ 50 w 101"/>
                    <a:gd name="T13" fmla="*/ 30 h 36"/>
                    <a:gd name="T14" fmla="*/ 0 w 101"/>
                    <a:gd name="T15" fmla="*/ 8 h 36"/>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36"/>
                    <a:gd name="T26" fmla="*/ 101 w 101"/>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36">
                      <a:moveTo>
                        <a:pt x="0" y="8"/>
                      </a:moveTo>
                      <a:lnTo>
                        <a:pt x="22" y="0"/>
                      </a:lnTo>
                      <a:lnTo>
                        <a:pt x="77" y="22"/>
                      </a:lnTo>
                      <a:lnTo>
                        <a:pt x="101" y="16"/>
                      </a:lnTo>
                      <a:lnTo>
                        <a:pt x="88" y="36"/>
                      </a:lnTo>
                      <a:lnTo>
                        <a:pt x="24" y="36"/>
                      </a:lnTo>
                      <a:lnTo>
                        <a:pt x="50" y="30"/>
                      </a:lnTo>
                      <a:lnTo>
                        <a:pt x="0" y="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281" name="Freeform 308"/>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sp>
              <p:nvSpPr>
                <p:cNvPr id="9282" name="Freeform 309"/>
                <p:cNvSpPr/>
                <p:nvPr/>
              </p:nvSpPr>
              <p:spPr bwMode="auto">
                <a:xfrm>
                  <a:off x="3358" y="3096"/>
                  <a:ext cx="102" cy="36"/>
                </a:xfrm>
                <a:custGeom>
                  <a:avLst/>
                  <a:gdLst>
                    <a:gd name="T0" fmla="*/ 102 w 102"/>
                    <a:gd name="T1" fmla="*/ 28 h 36"/>
                    <a:gd name="T2" fmla="*/ 79 w 102"/>
                    <a:gd name="T3" fmla="*/ 36 h 36"/>
                    <a:gd name="T4" fmla="*/ 26 w 102"/>
                    <a:gd name="T5" fmla="*/ 12 h 36"/>
                    <a:gd name="T6" fmla="*/ 0 w 102"/>
                    <a:gd name="T7" fmla="*/ 20 h 36"/>
                    <a:gd name="T8" fmla="*/ 13 w 102"/>
                    <a:gd name="T9" fmla="*/ 0 h 36"/>
                    <a:gd name="T10" fmla="*/ 79 w 102"/>
                    <a:gd name="T11" fmla="*/ 0 h 36"/>
                    <a:gd name="T12" fmla="*/ 51 w 102"/>
                    <a:gd name="T13" fmla="*/ 6 h 36"/>
                    <a:gd name="T14" fmla="*/ 102 w 102"/>
                    <a:gd name="T15" fmla="*/ 28 h 36"/>
                    <a:gd name="T16" fmla="*/ 0 60000 65536"/>
                    <a:gd name="T17" fmla="*/ 0 60000 65536"/>
                    <a:gd name="T18" fmla="*/ 0 60000 65536"/>
                    <a:gd name="T19" fmla="*/ 0 60000 65536"/>
                    <a:gd name="T20" fmla="*/ 0 60000 65536"/>
                    <a:gd name="T21" fmla="*/ 0 60000 65536"/>
                    <a:gd name="T22" fmla="*/ 0 60000 65536"/>
                    <a:gd name="T23" fmla="*/ 0 60000 65536"/>
                    <a:gd name="T24" fmla="*/ 0 w 102"/>
                    <a:gd name="T25" fmla="*/ 0 h 36"/>
                    <a:gd name="T26" fmla="*/ 102 w 102"/>
                    <a:gd name="T27" fmla="*/ 36 h 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2" h="36">
                      <a:moveTo>
                        <a:pt x="102" y="28"/>
                      </a:moveTo>
                      <a:lnTo>
                        <a:pt x="79" y="36"/>
                      </a:lnTo>
                      <a:lnTo>
                        <a:pt x="26" y="12"/>
                      </a:lnTo>
                      <a:lnTo>
                        <a:pt x="0" y="20"/>
                      </a:lnTo>
                      <a:lnTo>
                        <a:pt x="13" y="0"/>
                      </a:lnTo>
                      <a:lnTo>
                        <a:pt x="79" y="0"/>
                      </a:lnTo>
                      <a:lnTo>
                        <a:pt x="51" y="6"/>
                      </a:lnTo>
                      <a:lnTo>
                        <a:pt x="102" y="28"/>
                      </a:lnTo>
                      <a:close/>
                    </a:path>
                  </a:pathLst>
                </a:custGeom>
                <a:solidFill>
                  <a:srgbClr val="FFFFFF"/>
                </a:solidFill>
                <a:ln w="9525">
                  <a:noFill/>
                  <a:round/>
                </a:ln>
              </p:spPr>
              <p:txBody>
                <a:bodyPr/>
                <a:lstStyle/>
                <a:p>
                  <a:endParaRPr lang="zh-CN" altLang="en-US" dirty="0">
                    <a:ea typeface="黑体" panose="02010609060101010101" pitchFamily="2" charset="-122"/>
                  </a:endParaRPr>
                </a:p>
              </p:txBody>
            </p:sp>
          </p:grpSp>
        </p:grpSp>
        <p:sp>
          <p:nvSpPr>
            <p:cNvPr id="9271" name="Line 310"/>
            <p:cNvSpPr>
              <a:spLocks noChangeShapeType="1"/>
            </p:cNvSpPr>
            <p:nvPr/>
          </p:nvSpPr>
          <p:spPr bwMode="auto">
            <a:xfrm>
              <a:off x="3202"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sp>
          <p:nvSpPr>
            <p:cNvPr id="9272" name="Line 311"/>
            <p:cNvSpPr>
              <a:spLocks noChangeShapeType="1"/>
            </p:cNvSpPr>
            <p:nvPr/>
          </p:nvSpPr>
          <p:spPr bwMode="auto">
            <a:xfrm>
              <a:off x="3510" y="3088"/>
              <a:ext cx="1" cy="80"/>
            </a:xfrm>
            <a:prstGeom prst="line">
              <a:avLst/>
            </a:prstGeom>
            <a:noFill/>
            <a:ln w="3175">
              <a:solidFill>
                <a:srgbClr val="AAE6FF"/>
              </a:solidFill>
              <a:round/>
            </a:ln>
          </p:spPr>
          <p:txBody>
            <a:bodyPr/>
            <a:lstStyle/>
            <a:p>
              <a:endParaRPr lang="zh-CN" altLang="en-US" dirty="0">
                <a:ea typeface="黑体" panose="02010609060101010101" pitchFamily="2" charset="-122"/>
              </a:endParaRPr>
            </a:p>
          </p:txBody>
        </p:sp>
      </p:grpSp>
      <p:sp>
        <p:nvSpPr>
          <p:cNvPr id="9253" name="Rectangle 312"/>
          <p:cNvSpPr>
            <a:spLocks noChangeArrowheads="1"/>
          </p:cNvSpPr>
          <p:nvPr/>
        </p:nvSpPr>
        <p:spPr bwMode="auto">
          <a:xfrm>
            <a:off x="6623650" y="4129829"/>
            <a:ext cx="853286" cy="38835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9254" name="Rectangle 313"/>
          <p:cNvSpPr>
            <a:spLocks noChangeArrowheads="1"/>
          </p:cNvSpPr>
          <p:nvPr/>
        </p:nvSpPr>
        <p:spPr bwMode="auto">
          <a:xfrm>
            <a:off x="6959265" y="4611326"/>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因特网</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255" name="Rectangle 314"/>
          <p:cNvSpPr>
            <a:spLocks noChangeArrowheads="1"/>
          </p:cNvSpPr>
          <p:nvPr/>
        </p:nvSpPr>
        <p:spPr bwMode="auto">
          <a:xfrm>
            <a:off x="3675936" y="4216656"/>
            <a:ext cx="383108" cy="364675"/>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9256" name="Rectangle 315"/>
          <p:cNvSpPr>
            <a:spLocks noChangeArrowheads="1"/>
          </p:cNvSpPr>
          <p:nvPr/>
        </p:nvSpPr>
        <p:spPr bwMode="auto">
          <a:xfrm>
            <a:off x="2855895" y="4920748"/>
            <a:ext cx="416353" cy="363097"/>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9257" name="Rectangle 317"/>
          <p:cNvSpPr>
            <a:spLocks noChangeArrowheads="1"/>
          </p:cNvSpPr>
          <p:nvPr/>
        </p:nvSpPr>
        <p:spPr bwMode="auto">
          <a:xfrm>
            <a:off x="1703405" y="4568702"/>
            <a:ext cx="417936" cy="363097"/>
          </a:xfrm>
          <a:prstGeom prst="rect">
            <a:avLst/>
          </a:prstGeom>
          <a:noFill/>
          <a:ln w="9525">
            <a:noFill/>
            <a:miter lim="800000"/>
          </a:ln>
        </p:spPr>
        <p:txBody>
          <a:bodyPr lIns="91074" tIns="45537" rIns="91074" bIns="45537"/>
          <a:lstStyle/>
          <a:p>
            <a:endParaRPr lang="zh-CN" altLang="en-US" dirty="0">
              <a:ea typeface="黑体" panose="02010609060101010101" pitchFamily="2" charset="-122"/>
            </a:endParaRPr>
          </a:p>
        </p:txBody>
      </p:sp>
      <p:sp>
        <p:nvSpPr>
          <p:cNvPr id="9258" name="Rectangle 319"/>
          <p:cNvSpPr>
            <a:spLocks noChangeArrowheads="1"/>
          </p:cNvSpPr>
          <p:nvPr/>
        </p:nvSpPr>
        <p:spPr bwMode="auto">
          <a:xfrm>
            <a:off x="425852" y="4230864"/>
            <a:ext cx="769441" cy="307777"/>
          </a:xfrm>
          <a:prstGeom prst="rect">
            <a:avLst/>
          </a:prstGeom>
          <a:noFill/>
          <a:ln w="9525">
            <a:noFill/>
            <a:miter lim="800000"/>
          </a:ln>
        </p:spPr>
        <p:txBody>
          <a:bodyPr wrap="none" lIns="0" tIns="0" rIns="0" bIns="0">
            <a:spAutoFit/>
          </a:bodyPr>
          <a:lstStyle/>
          <a:p>
            <a:r>
              <a:rPr kumimoji="1" lang="zh-CN" altLang="en-US" sz="2000" dirty="0">
                <a:solidFill>
                  <a:srgbClr val="333399"/>
                </a:solidFill>
                <a:latin typeface="Arial" panose="020B0604020202020204" pitchFamily="34" charset="0"/>
                <a:ea typeface="黑体" panose="02010609060101010101" pitchFamily="2" charset="-122"/>
              </a:rPr>
              <a:t>浏览器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259" name="Rectangle 320"/>
          <p:cNvSpPr>
            <a:spLocks noChangeArrowheads="1"/>
          </p:cNvSpPr>
          <p:nvPr/>
        </p:nvSpPr>
        <p:spPr bwMode="auto">
          <a:xfrm>
            <a:off x="3721846" y="4245072"/>
            <a:ext cx="280526"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1</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9260" name="Rectangle 321"/>
          <p:cNvSpPr>
            <a:spLocks noChangeArrowheads="1"/>
          </p:cNvSpPr>
          <p:nvPr/>
        </p:nvSpPr>
        <p:spPr bwMode="auto">
          <a:xfrm>
            <a:off x="5879598" y="4270331"/>
            <a:ext cx="280526" cy="307777"/>
          </a:xfrm>
          <a:prstGeom prst="rect">
            <a:avLst/>
          </a:prstGeom>
          <a:noFill/>
          <a:ln w="9525">
            <a:noFill/>
            <a:miter lim="800000"/>
          </a:ln>
        </p:spPr>
        <p:txBody>
          <a:bodyPr wrap="none" lIns="0" tIns="0" rIns="0" bIns="0">
            <a:spAutoFit/>
          </a:bodyPr>
          <a:lstStyle/>
          <a:p>
            <a:r>
              <a:rPr kumimoji="1" lang="en-US" altLang="zh-CN" sz="2000" dirty="0">
                <a:solidFill>
                  <a:srgbClr val="333399"/>
                </a:solidFill>
                <a:latin typeface="Arial" panose="020B0604020202020204" pitchFamily="34" charset="0"/>
                <a:ea typeface="黑体" panose="02010609060101010101" pitchFamily="2" charset="-122"/>
              </a:rPr>
              <a:t>R</a:t>
            </a:r>
            <a:r>
              <a:rPr kumimoji="1" lang="en-US" altLang="zh-CN" sz="2000" baseline="-25000" dirty="0">
                <a:solidFill>
                  <a:srgbClr val="333399"/>
                </a:solidFill>
                <a:latin typeface="Arial" panose="020B0604020202020204" pitchFamily="34" charset="0"/>
                <a:ea typeface="黑体" panose="02010609060101010101" pitchFamily="2" charset="-122"/>
              </a:rPr>
              <a:t>2</a:t>
            </a:r>
            <a:endParaRPr kumimoji="1" lang="en-US" altLang="zh-CN" sz="2000" baseline="-25000" dirty="0">
              <a:solidFill>
                <a:srgbClr val="333399"/>
              </a:solidFill>
              <a:latin typeface="Arial" panose="020B0604020202020204" pitchFamily="34" charset="0"/>
              <a:ea typeface="黑体" panose="02010609060101010101" pitchFamily="2" charset="-122"/>
            </a:endParaRPr>
          </a:p>
        </p:txBody>
      </p:sp>
      <p:sp>
        <p:nvSpPr>
          <p:cNvPr id="647490" name="Freeform 322"/>
          <p:cNvSpPr/>
          <p:nvPr/>
        </p:nvSpPr>
        <p:spPr bwMode="auto">
          <a:xfrm>
            <a:off x="1690740" y="4532393"/>
            <a:ext cx="911860" cy="1018248"/>
          </a:xfrm>
          <a:custGeom>
            <a:avLst/>
            <a:gdLst>
              <a:gd name="T0" fmla="*/ 0 w 504"/>
              <a:gd name="T1" fmla="*/ 0 h 524"/>
              <a:gd name="T2" fmla="*/ 504 w 504"/>
              <a:gd name="T3" fmla="*/ 524 h 524"/>
              <a:gd name="T4" fmla="*/ 0 60000 65536"/>
              <a:gd name="T5" fmla="*/ 0 60000 65536"/>
              <a:gd name="T6" fmla="*/ 0 w 504"/>
              <a:gd name="T7" fmla="*/ 0 h 524"/>
              <a:gd name="T8" fmla="*/ 504 w 504"/>
              <a:gd name="T9" fmla="*/ 524 h 524"/>
            </a:gdLst>
            <a:ahLst/>
            <a:cxnLst>
              <a:cxn ang="T4">
                <a:pos x="T0" y="T1"/>
              </a:cxn>
              <a:cxn ang="T5">
                <a:pos x="T2" y="T3"/>
              </a:cxn>
            </a:cxnLst>
            <a:rect l="T6" t="T7" r="T8" b="T9"/>
            <a:pathLst>
              <a:path w="504" h="524">
                <a:moveTo>
                  <a:pt x="0" y="0"/>
                </a:moveTo>
                <a:cubicBezTo>
                  <a:pt x="84" y="87"/>
                  <a:pt x="399" y="415"/>
                  <a:pt x="504" y="524"/>
                </a:cubicBezTo>
              </a:path>
            </a:pathLst>
          </a:custGeom>
          <a:noFill/>
          <a:ln w="38100">
            <a:solidFill>
              <a:schemeClr val="hlink"/>
            </a:solidFill>
            <a:round/>
            <a:headEnd type="triangle" w="med" len="med"/>
            <a:tailEnd type="none" w="med" len="lg"/>
          </a:ln>
        </p:spPr>
        <p:txBody>
          <a:bodyPr lIns="91074" tIns="45537" rIns="91074" bIns="45537"/>
          <a:lstStyle/>
          <a:p>
            <a:endParaRPr lang="zh-CN" altLang="en-US" dirty="0">
              <a:ea typeface="黑体" panose="02010609060101010101" pitchFamily="2" charset="-122"/>
            </a:endParaRPr>
          </a:p>
        </p:txBody>
      </p:sp>
      <p:sp>
        <p:nvSpPr>
          <p:cNvPr id="647494" name="Freeform 326"/>
          <p:cNvSpPr/>
          <p:nvPr/>
        </p:nvSpPr>
        <p:spPr bwMode="auto">
          <a:xfrm>
            <a:off x="987848" y="4886017"/>
            <a:ext cx="1659079" cy="866695"/>
          </a:xfrm>
          <a:custGeom>
            <a:avLst/>
            <a:gdLst>
              <a:gd name="T0" fmla="*/ 0 w 917"/>
              <a:gd name="T1" fmla="*/ 0 h 446"/>
              <a:gd name="T2" fmla="*/ 917 w 917"/>
              <a:gd name="T3" fmla="*/ 446 h 446"/>
              <a:gd name="T4" fmla="*/ 0 60000 65536"/>
              <a:gd name="T5" fmla="*/ 0 60000 65536"/>
              <a:gd name="T6" fmla="*/ 0 w 917"/>
              <a:gd name="T7" fmla="*/ 0 h 446"/>
              <a:gd name="T8" fmla="*/ 917 w 917"/>
              <a:gd name="T9" fmla="*/ 446 h 446"/>
            </a:gdLst>
            <a:ahLst/>
            <a:cxnLst>
              <a:cxn ang="T4">
                <a:pos x="T0" y="T1"/>
              </a:cxn>
              <a:cxn ang="T5">
                <a:pos x="T2" y="T3"/>
              </a:cxn>
            </a:cxnLst>
            <a:rect l="T6" t="T7" r="T8" b="T9"/>
            <a:pathLst>
              <a:path w="917" h="446">
                <a:moveTo>
                  <a:pt x="0" y="0"/>
                </a:moveTo>
                <a:cubicBezTo>
                  <a:pt x="153" y="74"/>
                  <a:pt x="726" y="353"/>
                  <a:pt x="917" y="446"/>
                </a:cubicBezTo>
              </a:path>
            </a:pathLst>
          </a:custGeom>
          <a:noFill/>
          <a:ln w="38100">
            <a:solidFill>
              <a:schemeClr val="hlink"/>
            </a:solidFill>
            <a:round/>
            <a:headEnd type="triangle" w="med" len="med"/>
            <a:tailEnd type="none" w="med" len="lg"/>
          </a:ln>
        </p:spPr>
        <p:txBody>
          <a:bodyPr lIns="91074" tIns="45537" rIns="91074" bIns="45537"/>
          <a:lstStyle/>
          <a:p>
            <a:endParaRPr lang="zh-CN" altLang="en-US" dirty="0">
              <a:ea typeface="黑体" panose="02010609060101010101" pitchFamily="2" charset="-122"/>
            </a:endParaRPr>
          </a:p>
        </p:txBody>
      </p:sp>
      <p:sp>
        <p:nvSpPr>
          <p:cNvPr id="647495" name="Freeform 327"/>
          <p:cNvSpPr/>
          <p:nvPr/>
        </p:nvSpPr>
        <p:spPr bwMode="auto">
          <a:xfrm>
            <a:off x="1549846" y="5534854"/>
            <a:ext cx="1063837" cy="364676"/>
          </a:xfrm>
          <a:custGeom>
            <a:avLst/>
            <a:gdLst>
              <a:gd name="T0" fmla="*/ 0 w 588"/>
              <a:gd name="T1" fmla="*/ 0 h 188"/>
              <a:gd name="T2" fmla="*/ 588 w 588"/>
              <a:gd name="T3" fmla="*/ 188 h 188"/>
              <a:gd name="T4" fmla="*/ 0 60000 65536"/>
              <a:gd name="T5" fmla="*/ 0 60000 65536"/>
              <a:gd name="T6" fmla="*/ 0 w 588"/>
              <a:gd name="T7" fmla="*/ 0 h 188"/>
              <a:gd name="T8" fmla="*/ 588 w 588"/>
              <a:gd name="T9" fmla="*/ 188 h 188"/>
            </a:gdLst>
            <a:ahLst/>
            <a:cxnLst>
              <a:cxn ang="T4">
                <a:pos x="T0" y="T1"/>
              </a:cxn>
              <a:cxn ang="T5">
                <a:pos x="T2" y="T3"/>
              </a:cxn>
            </a:cxnLst>
            <a:rect l="T6" t="T7" r="T8" b="T9"/>
            <a:pathLst>
              <a:path w="588" h="188">
                <a:moveTo>
                  <a:pt x="0" y="0"/>
                </a:moveTo>
                <a:cubicBezTo>
                  <a:pt x="98" y="31"/>
                  <a:pt x="466" y="149"/>
                  <a:pt x="588" y="188"/>
                </a:cubicBezTo>
              </a:path>
            </a:pathLst>
          </a:custGeom>
          <a:noFill/>
          <a:ln w="38100">
            <a:solidFill>
              <a:schemeClr val="hlink"/>
            </a:solidFill>
            <a:round/>
            <a:headEnd type="triangle" w="med" len="med"/>
            <a:tailEnd type="none" w="med" len="lg"/>
          </a:ln>
        </p:spPr>
        <p:txBody>
          <a:bodyPr lIns="91074" tIns="45537" rIns="91074" bIns="45537"/>
          <a:lstStyle/>
          <a:p>
            <a:endParaRPr lang="zh-CN" altLang="en-US" dirty="0">
              <a:ea typeface="黑体" panose="02010609060101010101" pitchFamily="2" charset="-122"/>
            </a:endParaRPr>
          </a:p>
        </p:txBody>
      </p:sp>
      <p:sp>
        <p:nvSpPr>
          <p:cNvPr id="647496" name="Freeform 328"/>
          <p:cNvSpPr/>
          <p:nvPr/>
        </p:nvSpPr>
        <p:spPr bwMode="auto">
          <a:xfrm>
            <a:off x="1560927" y="3651489"/>
            <a:ext cx="1122412" cy="1766543"/>
          </a:xfrm>
          <a:custGeom>
            <a:avLst/>
            <a:gdLst>
              <a:gd name="T0" fmla="*/ 0 w 620"/>
              <a:gd name="T1" fmla="*/ 0 h 909"/>
              <a:gd name="T2" fmla="*/ 620 w 620"/>
              <a:gd name="T3" fmla="*/ 909 h 909"/>
              <a:gd name="T4" fmla="*/ 0 60000 65536"/>
              <a:gd name="T5" fmla="*/ 0 60000 65536"/>
              <a:gd name="T6" fmla="*/ 0 w 620"/>
              <a:gd name="T7" fmla="*/ 0 h 909"/>
              <a:gd name="T8" fmla="*/ 620 w 620"/>
              <a:gd name="T9" fmla="*/ 909 h 909"/>
            </a:gdLst>
            <a:ahLst/>
            <a:cxnLst>
              <a:cxn ang="T4">
                <a:pos x="T0" y="T1"/>
              </a:cxn>
              <a:cxn ang="T5">
                <a:pos x="T2" y="T3"/>
              </a:cxn>
            </a:cxnLst>
            <a:rect l="T6" t="T7" r="T8" b="T9"/>
            <a:pathLst>
              <a:path w="620" h="909">
                <a:moveTo>
                  <a:pt x="0" y="0"/>
                </a:moveTo>
                <a:cubicBezTo>
                  <a:pt x="103" y="151"/>
                  <a:pt x="491" y="720"/>
                  <a:pt x="620" y="909"/>
                </a:cubicBezTo>
              </a:path>
            </a:pathLst>
          </a:custGeom>
          <a:noFill/>
          <a:ln w="38100">
            <a:solidFill>
              <a:schemeClr val="hlink"/>
            </a:solidFill>
            <a:round/>
            <a:headEnd type="triangle" w="med" len="med"/>
            <a:tailEnd type="none" w="med" len="lg"/>
          </a:ln>
        </p:spPr>
        <p:txBody>
          <a:bodyPr lIns="91074" tIns="45537" rIns="91074" bIns="45537"/>
          <a:lstStyle/>
          <a:p>
            <a:endParaRPr lang="zh-CN" altLang="en-US" dirty="0">
              <a:ea typeface="黑体" panose="02010609060101010101" pitchFamily="2" charset="-122"/>
            </a:endParaRPr>
          </a:p>
        </p:txBody>
      </p:sp>
      <p:sp>
        <p:nvSpPr>
          <p:cNvPr id="9265" name="Text Box 334"/>
          <p:cNvSpPr txBox="1">
            <a:spLocks noChangeArrowheads="1"/>
          </p:cNvSpPr>
          <p:nvPr/>
        </p:nvSpPr>
        <p:spPr bwMode="auto">
          <a:xfrm>
            <a:off x="467012" y="1333986"/>
            <a:ext cx="8205156" cy="1815512"/>
          </a:xfrm>
          <a:prstGeom prst="rect">
            <a:avLst/>
          </a:prstGeom>
          <a:noFill/>
          <a:ln w="9525">
            <a:noFill/>
            <a:miter lim="800000"/>
          </a:ln>
        </p:spPr>
        <p:txBody>
          <a:bodyPr lIns="91074" tIns="45537" rIns="91074" bIns="45537">
            <a:spAutoFit/>
          </a:bodyPr>
          <a:lstStyle/>
          <a:p>
            <a:r>
              <a:rPr lang="en-US" altLang="zh-CN" sz="2800" dirty="0">
                <a:solidFill>
                  <a:srgbClr val="333399"/>
                </a:solidFill>
                <a:latin typeface="Arial" panose="020B0604020202020204" pitchFamily="34" charset="0"/>
                <a:ea typeface="黑体" panose="02010609060101010101" pitchFamily="2" charset="-122"/>
              </a:rPr>
              <a:t>(5) </a:t>
            </a:r>
            <a:r>
              <a:rPr lang="zh-CN" altLang="en-US" sz="2800" dirty="0">
                <a:solidFill>
                  <a:srgbClr val="333399"/>
                </a:solidFill>
                <a:latin typeface="Arial" panose="020B0604020202020204" pitchFamily="34" charset="0"/>
                <a:ea typeface="黑体" panose="02010609060101010101" pitchFamily="2" charset="-122"/>
              </a:rPr>
              <a:t>高速缓存收到此对象后，先复制在其本地存储器中（为今后使用），然后再将该对象放在 </a:t>
            </a:r>
            <a:r>
              <a:rPr lang="en-US" altLang="zh-CN" sz="2800" dirty="0">
                <a:solidFill>
                  <a:srgbClr val="333399"/>
                </a:solidFill>
                <a:latin typeface="Arial" panose="020B0604020202020204" pitchFamily="34" charset="0"/>
                <a:ea typeface="黑体" panose="02010609060101010101" pitchFamily="2" charset="-122"/>
              </a:rPr>
              <a:t>HTTP </a:t>
            </a:r>
            <a:r>
              <a:rPr lang="zh-CN" altLang="en-US" sz="2800" dirty="0">
                <a:solidFill>
                  <a:srgbClr val="333399"/>
                </a:solidFill>
                <a:latin typeface="Arial" panose="020B0604020202020204" pitchFamily="34" charset="0"/>
                <a:ea typeface="黑体" panose="02010609060101010101" pitchFamily="2" charset="-122"/>
              </a:rPr>
              <a:t>响应报文中，通过已建立的 </a:t>
            </a:r>
            <a:r>
              <a:rPr lang="en-US" altLang="zh-CN" sz="2800" dirty="0">
                <a:solidFill>
                  <a:srgbClr val="333399"/>
                </a:solidFill>
                <a:latin typeface="Arial" panose="020B0604020202020204" pitchFamily="34" charset="0"/>
                <a:ea typeface="黑体" panose="02010609060101010101" pitchFamily="2" charset="-122"/>
              </a:rPr>
              <a:t>TCP </a:t>
            </a:r>
            <a:r>
              <a:rPr lang="zh-CN" altLang="en-US" sz="2800" dirty="0">
                <a:solidFill>
                  <a:srgbClr val="333399"/>
                </a:solidFill>
                <a:latin typeface="Arial" panose="020B0604020202020204" pitchFamily="34" charset="0"/>
                <a:ea typeface="黑体" panose="02010609060101010101" pitchFamily="2" charset="-122"/>
              </a:rPr>
              <a:t>连接，返回给请求该对象的浏览器。</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325" name="灯片编号占位符 324"/>
          <p:cNvSpPr>
            <a:spLocks noGrp="1"/>
          </p:cNvSpPr>
          <p:nvPr>
            <p:ph type="sldNum" sz="quarter" idx="12"/>
          </p:nvPr>
        </p:nvSpPr>
        <p:spPr/>
        <p:txBody>
          <a:bodyPr/>
          <a:lstStyle/>
          <a:p>
            <a:fld id="{B6F15528-21DE-4FAA-801E-634DDDAF4B2B}" type="slidenum">
              <a:rPr lang="en-US" smtClean="0"/>
            </a:fld>
            <a:endParaRPr lang="en-US"/>
          </a:p>
        </p:txBody>
      </p:sp>
      <p:sp>
        <p:nvSpPr>
          <p:cNvPr id="326" name="页脚占位符 325"/>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7496"/>
                                        </p:tgtEl>
                                        <p:attrNameLst>
                                          <p:attrName>style.visibility</p:attrName>
                                        </p:attrNameLst>
                                      </p:cBhvr>
                                      <p:to>
                                        <p:strVal val="visible"/>
                                      </p:to>
                                    </p:set>
                                    <p:animEffect transition="in" filter="wipe(down)">
                                      <p:cBhvr>
                                        <p:cTn id="7" dur="500"/>
                                        <p:tgtEl>
                                          <p:spTgt spid="647496"/>
                                        </p:tgtEl>
                                      </p:cBhvr>
                                    </p:animEffect>
                                  </p:childTnLst>
                                </p:cTn>
                              </p:par>
                            </p:childTnLst>
                          </p:cTn>
                        </p:par>
                        <p:par>
                          <p:cTn id="8" fill="hold">
                            <p:stCondLst>
                              <p:cond delay="500"/>
                            </p:stCondLst>
                            <p:childTnLst>
                              <p:par>
                                <p:cTn id="9" presetID="22" presetClass="entr" presetSubtype="4" fill="hold" grpId="0" nodeType="afterEffect">
                                  <p:stCondLst>
                                    <p:cond delay="500"/>
                                  </p:stCondLst>
                                  <p:childTnLst>
                                    <p:set>
                                      <p:cBhvr>
                                        <p:cTn id="10" dur="1" fill="hold">
                                          <p:stCondLst>
                                            <p:cond delay="0"/>
                                          </p:stCondLst>
                                        </p:cTn>
                                        <p:tgtEl>
                                          <p:spTgt spid="647490"/>
                                        </p:tgtEl>
                                        <p:attrNameLst>
                                          <p:attrName>style.visibility</p:attrName>
                                        </p:attrNameLst>
                                      </p:cBhvr>
                                      <p:to>
                                        <p:strVal val="visible"/>
                                      </p:to>
                                    </p:set>
                                    <p:animEffect transition="in" filter="wipe(down)">
                                      <p:cBhvr>
                                        <p:cTn id="11" dur="500"/>
                                        <p:tgtEl>
                                          <p:spTgt spid="647490"/>
                                        </p:tgtEl>
                                      </p:cBhvr>
                                    </p:animEffect>
                                  </p:childTnLst>
                                </p:cTn>
                              </p:par>
                            </p:childTnLst>
                          </p:cTn>
                        </p:par>
                        <p:par>
                          <p:cTn id="12" fill="hold">
                            <p:stCondLst>
                              <p:cond delay="1500"/>
                            </p:stCondLst>
                            <p:childTnLst>
                              <p:par>
                                <p:cTn id="13" presetID="22" presetClass="entr" presetSubtype="2" fill="hold" grpId="0" nodeType="afterEffect">
                                  <p:stCondLst>
                                    <p:cond delay="500"/>
                                  </p:stCondLst>
                                  <p:childTnLst>
                                    <p:set>
                                      <p:cBhvr>
                                        <p:cTn id="14" dur="1" fill="hold">
                                          <p:stCondLst>
                                            <p:cond delay="0"/>
                                          </p:stCondLst>
                                        </p:cTn>
                                        <p:tgtEl>
                                          <p:spTgt spid="647494"/>
                                        </p:tgtEl>
                                        <p:attrNameLst>
                                          <p:attrName>style.visibility</p:attrName>
                                        </p:attrNameLst>
                                      </p:cBhvr>
                                      <p:to>
                                        <p:strVal val="visible"/>
                                      </p:to>
                                    </p:set>
                                    <p:animEffect transition="in" filter="wipe(right)">
                                      <p:cBhvr>
                                        <p:cTn id="15" dur="500"/>
                                        <p:tgtEl>
                                          <p:spTgt spid="647494"/>
                                        </p:tgtEl>
                                      </p:cBhvr>
                                    </p:animEffect>
                                  </p:childTnLst>
                                </p:cTn>
                              </p:par>
                            </p:childTnLst>
                          </p:cTn>
                        </p:par>
                        <p:par>
                          <p:cTn id="16" fill="hold">
                            <p:stCondLst>
                              <p:cond delay="2500"/>
                            </p:stCondLst>
                            <p:childTnLst>
                              <p:par>
                                <p:cTn id="17" presetID="22" presetClass="entr" presetSubtype="2" fill="hold" grpId="0" nodeType="afterEffect">
                                  <p:stCondLst>
                                    <p:cond delay="500"/>
                                  </p:stCondLst>
                                  <p:childTnLst>
                                    <p:set>
                                      <p:cBhvr>
                                        <p:cTn id="18" dur="1" fill="hold">
                                          <p:stCondLst>
                                            <p:cond delay="0"/>
                                          </p:stCondLst>
                                        </p:cTn>
                                        <p:tgtEl>
                                          <p:spTgt spid="647495"/>
                                        </p:tgtEl>
                                        <p:attrNameLst>
                                          <p:attrName>style.visibility</p:attrName>
                                        </p:attrNameLst>
                                      </p:cBhvr>
                                      <p:to>
                                        <p:strVal val="visible"/>
                                      </p:to>
                                    </p:set>
                                    <p:animEffect transition="in" filter="wipe(right)">
                                      <p:cBhvr>
                                        <p:cTn id="19" dur="500"/>
                                        <p:tgtEl>
                                          <p:spTgt spid="647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490" grpId="0" animBg="1"/>
      <p:bldP spid="647494" grpId="0" animBg="1"/>
      <p:bldP spid="647495" grpId="0" animBg="1"/>
      <p:bldP spid="64749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7900" y="514350"/>
            <a:ext cx="3284874" cy="707886"/>
          </a:xfrm>
          <a:prstGeom prst="rect">
            <a:avLst/>
          </a:prstGeom>
          <a:noFill/>
        </p:spPr>
        <p:txBody>
          <a:bodyPr wrap="none" rtlCol="0">
            <a:spAutoFit/>
          </a:bodyPr>
          <a:lstStyle/>
          <a:p>
            <a:r>
              <a:rPr lang="zh-CN" altLang="en-US" sz="4000" dirty="0" smtClean="0">
                <a:latin typeface="Times New Roman" panose="02020603050405020304" pitchFamily="18" charset="0"/>
                <a:ea typeface="黑体" panose="02010609060101010101" pitchFamily="2" charset="-122"/>
                <a:cs typeface="+mj-cs"/>
              </a:rPr>
              <a:t>条件</a:t>
            </a:r>
            <a:r>
              <a:rPr lang="en-US" altLang="zh-CN" sz="4000" dirty="0" smtClean="0">
                <a:latin typeface="Times New Roman" panose="02020603050405020304" pitchFamily="18" charset="0"/>
                <a:ea typeface="黑体" panose="02010609060101010101" pitchFamily="2" charset="-122"/>
                <a:cs typeface="+mj-cs"/>
              </a:rPr>
              <a:t>GET</a:t>
            </a:r>
            <a:r>
              <a:rPr lang="zh-CN" altLang="en-US" sz="4000" dirty="0" smtClean="0">
                <a:latin typeface="Times New Roman" panose="02020603050405020304" pitchFamily="18" charset="0"/>
                <a:ea typeface="黑体" panose="02010609060101010101" pitchFamily="2" charset="-122"/>
                <a:cs typeface="+mj-cs"/>
              </a:rPr>
              <a:t>方法</a:t>
            </a:r>
            <a:endParaRPr lang="zh-CN" altLang="en-US" sz="4000" dirty="0" smtClean="0">
              <a:latin typeface="Times New Roman" panose="02020603050405020304" pitchFamily="18" charset="0"/>
              <a:ea typeface="黑体" panose="02010609060101010101" pitchFamily="2" charset="-122"/>
              <a:cs typeface="+mj-cs"/>
            </a:endParaRPr>
          </a:p>
        </p:txBody>
      </p:sp>
      <p:sp>
        <p:nvSpPr>
          <p:cNvPr id="3" name="TextBox 2"/>
          <p:cNvSpPr txBox="1"/>
          <p:nvPr/>
        </p:nvSpPr>
        <p:spPr>
          <a:xfrm>
            <a:off x="901700" y="1581150"/>
            <a:ext cx="7696200" cy="2831544"/>
          </a:xfrm>
          <a:prstGeom prst="rect">
            <a:avLst/>
          </a:prstGeom>
          <a:noFill/>
        </p:spPr>
        <p:txBody>
          <a:bodyPr wrap="square" rtlCol="0">
            <a:spAutoFit/>
          </a:bodyPr>
          <a:lstStyle/>
          <a:p>
            <a:r>
              <a:rPr lang="en-US" altLang="zh-CN" sz="3200" dirty="0" smtClean="0">
                <a:latin typeface="Times New Roman" panose="02020603050405020304" pitchFamily="18" charset="0"/>
                <a:ea typeface="黑体" panose="02010609060101010101" pitchFamily="2" charset="-122"/>
                <a:cs typeface="+mj-cs"/>
              </a:rPr>
              <a:t>Web cache</a:t>
            </a:r>
            <a:r>
              <a:rPr lang="zh-CN" altLang="en-US" sz="3200" dirty="0" smtClean="0">
                <a:latin typeface="Times New Roman" panose="02020603050405020304" pitchFamily="18" charset="0"/>
                <a:ea typeface="黑体" panose="02010609060101010101" pitchFamily="2" charset="-122"/>
                <a:cs typeface="+mj-cs"/>
              </a:rPr>
              <a:t>保证它缓存的对象是最新的</a:t>
            </a:r>
            <a:endParaRPr lang="en-US" altLang="zh-CN" sz="3200" dirty="0" smtClean="0">
              <a:latin typeface="Times New Roman" panose="02020603050405020304" pitchFamily="18" charset="0"/>
              <a:ea typeface="黑体" panose="02010609060101010101" pitchFamily="2" charset="-122"/>
              <a:cs typeface="+mj-cs"/>
            </a:endParaRPr>
          </a:p>
          <a:p>
            <a:r>
              <a:rPr lang="zh-CN" altLang="en-US" sz="3200" dirty="0" smtClean="0">
                <a:latin typeface="Times New Roman" panose="02020603050405020304" pitchFamily="18" charset="0"/>
                <a:ea typeface="黑体" panose="02010609060101010101" pitchFamily="2" charset="-122"/>
                <a:cs typeface="+mj-cs"/>
              </a:rPr>
              <a:t>如果（</a:t>
            </a:r>
            <a:r>
              <a:rPr lang="en-US" altLang="zh-CN" sz="3200" dirty="0" smtClean="0">
                <a:latin typeface="Times New Roman" panose="02020603050405020304" pitchFamily="18" charset="0"/>
                <a:ea typeface="黑体" panose="02010609060101010101" pitchFamily="2" charset="-122"/>
                <a:cs typeface="+mj-cs"/>
              </a:rPr>
              <a:t>1</a:t>
            </a:r>
            <a:r>
              <a:rPr lang="zh-CN" altLang="en-US" sz="3200" dirty="0" smtClean="0">
                <a:latin typeface="Times New Roman" panose="02020603050405020304" pitchFamily="18" charset="0"/>
                <a:ea typeface="黑体" panose="02010609060101010101" pitchFamily="2" charset="-122"/>
                <a:cs typeface="+mj-cs"/>
              </a:rPr>
              <a:t>）请求报文使用</a:t>
            </a:r>
            <a:r>
              <a:rPr lang="en-US" altLang="zh-CN" sz="3200" dirty="0" smtClean="0">
                <a:latin typeface="Times New Roman" panose="02020603050405020304" pitchFamily="18" charset="0"/>
                <a:ea typeface="黑体" panose="02010609060101010101" pitchFamily="2" charset="-122"/>
                <a:cs typeface="+mj-cs"/>
              </a:rPr>
              <a:t>GET</a:t>
            </a:r>
            <a:r>
              <a:rPr lang="zh-CN" altLang="en-US" sz="3200" dirty="0" smtClean="0">
                <a:latin typeface="Times New Roman" panose="02020603050405020304" pitchFamily="18" charset="0"/>
                <a:ea typeface="黑体" panose="02010609060101010101" pitchFamily="2" charset="-122"/>
                <a:cs typeface="+mj-cs"/>
              </a:rPr>
              <a:t>方法；（</a:t>
            </a:r>
            <a:r>
              <a:rPr lang="en-US" altLang="zh-CN" sz="3200" dirty="0" smtClean="0">
                <a:latin typeface="Times New Roman" panose="02020603050405020304" pitchFamily="18" charset="0"/>
                <a:ea typeface="黑体" panose="02010609060101010101" pitchFamily="2" charset="-122"/>
                <a:cs typeface="+mj-cs"/>
              </a:rPr>
              <a:t>2</a:t>
            </a:r>
            <a:r>
              <a:rPr lang="zh-CN" altLang="en-US" sz="3200" dirty="0" smtClean="0">
                <a:latin typeface="Times New Roman" panose="02020603050405020304" pitchFamily="18" charset="0"/>
                <a:ea typeface="黑体" panose="02010609060101010101" pitchFamily="2" charset="-122"/>
                <a:cs typeface="+mj-cs"/>
              </a:rPr>
              <a:t>）请求报文中包含一个</a:t>
            </a:r>
            <a:r>
              <a:rPr lang="en-US" altLang="zh-CN" sz="3200" dirty="0" smtClean="0">
                <a:latin typeface="Times New Roman" panose="02020603050405020304" pitchFamily="18" charset="0"/>
                <a:ea typeface="黑体" panose="02010609060101010101" pitchFamily="2" charset="-122"/>
                <a:cs typeface="+mj-cs"/>
              </a:rPr>
              <a:t>If-modified-since:</a:t>
            </a:r>
            <a:r>
              <a:rPr lang="zh-CN" altLang="en-US" sz="3200" dirty="0" smtClean="0">
                <a:latin typeface="Times New Roman" panose="02020603050405020304" pitchFamily="18" charset="0"/>
                <a:ea typeface="黑体" panose="02010609060101010101" pitchFamily="2" charset="-122"/>
                <a:cs typeface="+mj-cs"/>
              </a:rPr>
              <a:t>首部行，那么这个</a:t>
            </a:r>
            <a:r>
              <a:rPr lang="en-US" altLang="zh-CN" sz="3200" dirty="0" smtClean="0">
                <a:latin typeface="Times New Roman" panose="02020603050405020304" pitchFamily="18" charset="0"/>
                <a:ea typeface="黑体" panose="02010609060101010101" pitchFamily="2" charset="-122"/>
                <a:cs typeface="+mj-cs"/>
              </a:rPr>
              <a:t>HTTP</a:t>
            </a:r>
            <a:r>
              <a:rPr lang="zh-CN" altLang="en-US" sz="3200" dirty="0" smtClean="0">
                <a:latin typeface="Times New Roman" panose="02020603050405020304" pitchFamily="18" charset="0"/>
                <a:ea typeface="黑体" panose="02010609060101010101" pitchFamily="2" charset="-122"/>
                <a:cs typeface="+mj-cs"/>
              </a:rPr>
              <a:t>请求报文就是一个条件</a:t>
            </a:r>
            <a:r>
              <a:rPr lang="en-US" altLang="zh-CN" sz="3200" dirty="0" smtClean="0">
                <a:latin typeface="Times New Roman" panose="02020603050405020304" pitchFamily="18" charset="0"/>
                <a:ea typeface="黑体" panose="02010609060101010101" pitchFamily="2" charset="-122"/>
                <a:cs typeface="+mj-cs"/>
              </a:rPr>
              <a:t>GET</a:t>
            </a:r>
            <a:r>
              <a:rPr lang="zh-CN" altLang="en-US" sz="3200" dirty="0" smtClean="0">
                <a:latin typeface="Times New Roman" panose="02020603050405020304" pitchFamily="18" charset="0"/>
                <a:ea typeface="黑体" panose="02010609060101010101" pitchFamily="2" charset="-122"/>
                <a:cs typeface="+mj-cs"/>
              </a:rPr>
              <a:t>请求报文</a:t>
            </a:r>
            <a:endParaRPr lang="en-US" altLang="zh-CN" sz="3200" dirty="0" smtClean="0">
              <a:latin typeface="Times New Roman" panose="02020603050405020304" pitchFamily="18" charset="0"/>
              <a:ea typeface="黑体" panose="02010609060101010101" pitchFamily="2" charset="-122"/>
              <a:cs typeface="+mj-cs"/>
            </a:endParaRPr>
          </a:p>
          <a:p>
            <a:endParaRPr lang="zh-CN" altLang="en-US" dirty="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Times New Roman" panose="02020603050405020304" pitchFamily="18" charset="0"/>
                <a:ea typeface="黑体" panose="02010609060101010101" pitchFamily="2" charset="-122"/>
              </a:rPr>
              <a:t>DNS</a:t>
            </a:r>
            <a:r>
              <a:rPr lang="zh-CN" altLang="en-US" dirty="0" smtClean="0">
                <a:latin typeface="Times New Roman" panose="02020603050405020304" pitchFamily="18" charset="0"/>
                <a:ea typeface="黑体" panose="02010609060101010101" pitchFamily="2" charset="-122"/>
              </a:rPr>
              <a:t>提供的服务</a:t>
            </a:r>
            <a:endParaRPr lang="zh-CN" altLang="en-US" dirty="0">
              <a:latin typeface="Times New Roman" panose="02020603050405020304" pitchFamily="18" charset="0"/>
              <a:ea typeface="黑体" panose="02010609060101010101" pitchFamily="2" charset="-122"/>
            </a:endParaRPr>
          </a:p>
        </p:txBody>
      </p:sp>
      <p:sp>
        <p:nvSpPr>
          <p:cNvPr id="3" name="页脚占位符 2"/>
          <p:cNvSpPr>
            <a:spLocks noGrp="1"/>
          </p:cNvSpPr>
          <p:nvPr>
            <p:ph type="ftr" sz="quarter" idx="11"/>
          </p:nvPr>
        </p:nvSpPr>
        <p:spPr/>
        <p:txBody>
          <a:bodyPr/>
          <a:lstStyle/>
          <a:p>
            <a:r>
              <a:rPr lang="zh-CN" altLang="en-US" smtClean="0"/>
              <a:t>计算机科学与技术学院</a:t>
            </a:r>
            <a:endParaRPr lang="en-US"/>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6" name="Rectangle 3"/>
          <p:cNvSpPr txBox="1">
            <a:spLocks noChangeArrowheads="1"/>
          </p:cNvSpPr>
          <p:nvPr/>
        </p:nvSpPr>
        <p:spPr>
          <a:xfrm>
            <a:off x="683895" y="1591310"/>
            <a:ext cx="8130752" cy="447082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defRPr/>
            </a:pPr>
            <a:endParaRPr kumimoji="0" lang="zh-CN" altLang="en-US" sz="800" b="1" i="0" u="sng"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342900" lvl="0" indent="-342900">
              <a:spcBef>
                <a:spcPct val="20000"/>
              </a:spcBef>
              <a:buFont typeface="Arial" panose="020B0604020202020204" pitchFamily="34" charset="0"/>
              <a:buChar char="•"/>
            </a:pPr>
            <a:r>
              <a:rPr kumimoji="0" lang="zh-CN" altLang="en-US" sz="2400" b="1" i="0" u="none" strike="noStrike" kern="1200" cap="none" spc="0" normalizeH="0" baseline="0" noProof="0" dirty="0" smtClean="0">
                <a:ln>
                  <a:noFill/>
                </a:ln>
                <a:effectLst/>
                <a:uLnTx/>
                <a:uFillTx/>
                <a:latin typeface="Times New Roman" panose="02020603050405020304" pitchFamily="18" charset="0"/>
                <a:ea typeface="黑体" panose="02010609060101010101" pitchFamily="2" charset="-122"/>
                <a:cs typeface="+mn-cs"/>
              </a:rPr>
              <a:t>主机别名：有着复杂主机名的主机可以拥有一个或者多个别名。例如，一台名为</a:t>
            </a:r>
            <a:r>
              <a:rPr kumimoji="0" lang="en-US" altLang="zh-CN" sz="2400" b="1" i="0" u="none" strike="noStrike" kern="1200" cap="none" spc="0" normalizeH="0" baseline="0" noProof="0" dirty="0" smtClean="0">
                <a:ln>
                  <a:noFill/>
                </a:ln>
                <a:effectLst/>
                <a:uLnTx/>
                <a:uFillTx/>
                <a:latin typeface="Times New Roman" panose="02020603050405020304" pitchFamily="18" charset="0"/>
                <a:ea typeface="黑体" panose="02010609060101010101" pitchFamily="2" charset="-122"/>
                <a:cs typeface="+mn-cs"/>
              </a:rPr>
              <a:t>relay1.west-coast.enterprise.com</a:t>
            </a:r>
            <a:r>
              <a:rPr kumimoji="0" lang="zh-CN" altLang="en-US" sz="2400" b="1" i="0" u="none" strike="noStrike" kern="1200" cap="none" spc="0" normalizeH="0" baseline="0" noProof="0" dirty="0" smtClean="0">
                <a:ln>
                  <a:noFill/>
                </a:ln>
                <a:effectLst/>
                <a:uLnTx/>
                <a:uFillTx/>
                <a:latin typeface="Times New Roman" panose="02020603050405020304" pitchFamily="18" charset="0"/>
                <a:ea typeface="黑体" panose="02010609060101010101" pitchFamily="2" charset="-122"/>
                <a:cs typeface="+mn-cs"/>
              </a:rPr>
              <a:t>的主机，可能还有两个别名 </a:t>
            </a:r>
            <a:r>
              <a:rPr kumimoji="0" lang="en-US" altLang="zh-CN" sz="2400" b="1" i="0" u="none" strike="noStrike" kern="1200" cap="none" spc="0" normalizeH="0" baseline="0" noProof="0" dirty="0" smtClean="0">
                <a:ln>
                  <a:noFill/>
                </a:ln>
                <a:effectLst/>
                <a:uLnTx/>
                <a:uFillTx/>
                <a:latin typeface="Times New Roman" panose="02020603050405020304" pitchFamily="18" charset="0"/>
                <a:ea typeface="黑体" panose="02010609060101010101" pitchFamily="2" charset="-122"/>
                <a:cs typeface="+mn-cs"/>
              </a:rPr>
              <a:t>- enterprise.com</a:t>
            </a:r>
            <a:r>
              <a:rPr kumimoji="0" lang="zh-CN" altLang="en-US" sz="2400" b="1" i="0" u="none" strike="noStrike" kern="1200" cap="none" spc="0" normalizeH="0" baseline="0" noProof="0" dirty="0" smtClean="0">
                <a:ln>
                  <a:noFill/>
                </a:ln>
                <a:effectLst/>
                <a:uLnTx/>
                <a:uFillTx/>
                <a:latin typeface="Times New Roman" panose="02020603050405020304" pitchFamily="18" charset="0"/>
                <a:ea typeface="黑体" panose="02010609060101010101" pitchFamily="2" charset="-122"/>
                <a:cs typeface="+mn-cs"/>
              </a:rPr>
              <a:t>和</a:t>
            </a:r>
            <a:r>
              <a:rPr kumimoji="0" lang="en-US" altLang="zh-CN" sz="2400" b="1" i="0" u="none" strike="noStrike" kern="1200" cap="none" spc="0" normalizeH="0" baseline="0" noProof="0" dirty="0" smtClean="0">
                <a:ln>
                  <a:noFill/>
                </a:ln>
                <a:effectLst/>
                <a:uLnTx/>
                <a:uFillTx/>
                <a:latin typeface="Times New Roman" panose="02020603050405020304" pitchFamily="18" charset="0"/>
                <a:ea typeface="黑体" panose="02010609060101010101" pitchFamily="2" charset="-122"/>
                <a:cs typeface="+mn-cs"/>
              </a:rPr>
              <a:t>www.enterprise.com</a:t>
            </a:r>
            <a:r>
              <a:rPr kumimoji="0" lang="zh-CN" altLang="en-US" sz="2400" b="1" i="0" u="none" strike="noStrike" kern="1200" cap="none" spc="0" normalizeH="0" baseline="0" noProof="0" dirty="0" smtClean="0">
                <a:ln>
                  <a:noFill/>
                </a:ln>
                <a:effectLst/>
                <a:uLnTx/>
                <a:uFillTx/>
                <a:latin typeface="Times New Roman" panose="02020603050405020304" pitchFamily="18" charset="0"/>
                <a:ea typeface="黑体" panose="02010609060101010101" pitchFamily="2" charset="-122"/>
                <a:cs typeface="+mn-cs"/>
              </a:rPr>
              <a:t>。这种情况下，</a:t>
            </a:r>
            <a:r>
              <a:rPr lang="en-US" altLang="zh-CN" sz="2400" b="1" dirty="0" smtClean="0">
                <a:latin typeface="Times New Roman" panose="02020603050405020304" pitchFamily="18" charset="0"/>
                <a:ea typeface="黑体" panose="02010609060101010101" pitchFamily="2" charset="-122"/>
              </a:rPr>
              <a:t> relay1.west-coast.enterprise.com</a:t>
            </a:r>
            <a:r>
              <a:rPr lang="zh-CN" altLang="en-US" sz="2400" b="1" dirty="0" smtClean="0">
                <a:latin typeface="Times New Roman" panose="02020603050405020304" pitchFamily="18" charset="0"/>
                <a:ea typeface="黑体" panose="02010609060101010101" pitchFamily="2" charset="-122"/>
              </a:rPr>
              <a:t>也叫规范主机名</a:t>
            </a:r>
            <a:r>
              <a:rPr lang="en-US" altLang="zh-CN" sz="2400" b="1" dirty="0" smtClean="0">
                <a:latin typeface="Times New Roman" panose="02020603050405020304" pitchFamily="18" charset="0"/>
                <a:ea typeface="黑体" panose="02010609060101010101" pitchFamily="2" charset="-122"/>
              </a:rPr>
              <a:t>(canonical hostname)</a:t>
            </a:r>
            <a:r>
              <a:rPr lang="zh-CN" altLang="en-US" sz="2400" b="1" dirty="0" smtClean="0">
                <a:latin typeface="Times New Roman" panose="02020603050405020304" pitchFamily="18" charset="0"/>
                <a:ea typeface="黑体" panose="02010609060101010101" pitchFamily="2" charset="-122"/>
              </a:rPr>
              <a:t>。应用程序可以调用</a:t>
            </a:r>
            <a:r>
              <a:rPr lang="en-US" altLang="zh-CN" sz="2400" b="1" dirty="0" smtClean="0">
                <a:latin typeface="Times New Roman" panose="02020603050405020304" pitchFamily="18" charset="0"/>
                <a:ea typeface="黑体" panose="02010609060101010101" pitchFamily="2" charset="-122"/>
              </a:rPr>
              <a:t>DNS</a:t>
            </a:r>
            <a:r>
              <a:rPr lang="zh-CN" altLang="en-US" sz="2400" b="1" dirty="0" smtClean="0">
                <a:latin typeface="Times New Roman" panose="02020603050405020304" pitchFamily="18" charset="0"/>
                <a:ea typeface="黑体" panose="02010609060101010101" pitchFamily="2" charset="-122"/>
              </a:rPr>
              <a:t>来获得主机别名对应的规范主机名以及主机的</a:t>
            </a:r>
            <a:r>
              <a:rPr lang="en-US" altLang="zh-CN" sz="2400" b="1" dirty="0" smtClean="0">
                <a:latin typeface="Times New Roman" panose="02020603050405020304" pitchFamily="18" charset="0"/>
                <a:ea typeface="黑体" panose="02010609060101010101" pitchFamily="2" charset="-122"/>
              </a:rPr>
              <a:t>IP</a:t>
            </a:r>
            <a:r>
              <a:rPr lang="zh-CN" altLang="en-US" sz="2400" b="1" dirty="0" smtClean="0">
                <a:latin typeface="Times New Roman" panose="02020603050405020304" pitchFamily="18" charset="0"/>
                <a:ea typeface="黑体" panose="02010609060101010101" pitchFamily="2" charset="-122"/>
              </a:rPr>
              <a:t>地址。</a:t>
            </a:r>
            <a:endParaRPr lang="en-US" altLang="zh-CN" sz="2400" b="1" dirty="0" smtClean="0">
              <a:latin typeface="Times New Roman" panose="02020603050405020304" pitchFamily="18" charset="0"/>
              <a:ea typeface="黑体" panose="02010609060101010101" pitchFamily="2" charset="-122"/>
            </a:endParaRPr>
          </a:p>
          <a:p>
            <a:pPr marL="342900" lvl="0" indent="-342900">
              <a:spcBef>
                <a:spcPct val="20000"/>
              </a:spcBef>
              <a:buFont typeface="Arial" panose="020B0604020202020204" pitchFamily="34" charset="0"/>
              <a:buChar char="•"/>
            </a:pPr>
            <a:r>
              <a:rPr kumimoji="0" lang="zh-CN" altLang="en-US" sz="2400" b="1" i="0" u="none" strike="noStrike" kern="1200" cap="none" spc="0" normalizeH="0" baseline="0" noProof="0" dirty="0" smtClean="0">
                <a:ln>
                  <a:noFill/>
                </a:ln>
                <a:effectLst/>
                <a:uLnTx/>
                <a:uFillTx/>
                <a:latin typeface="Times New Roman" panose="02020603050405020304" pitchFamily="18" charset="0"/>
                <a:ea typeface="黑体" panose="02010609060101010101" pitchFamily="2" charset="-122"/>
                <a:cs typeface="+mn-cs"/>
              </a:rPr>
              <a:t>邮件服务器别名</a:t>
            </a:r>
            <a:endParaRPr kumimoji="0" lang="zh-CN" altLang="en-US" sz="2400" b="1" i="0" u="none" strike="noStrike" kern="1200" cap="none" spc="0" normalizeH="0" baseline="0" noProof="0" dirty="0" smtClean="0">
              <a:ln>
                <a:noFill/>
              </a:ln>
              <a:effectLst/>
              <a:uLnTx/>
              <a:uFillTx/>
              <a:latin typeface="Times New Roman" panose="02020603050405020304" pitchFamily="18" charset="0"/>
              <a:ea typeface="黑体" panose="02010609060101010101" pitchFamily="2" charset="-122"/>
              <a:cs typeface="+mn-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ChangeArrowheads="1"/>
          </p:cNvSpPr>
          <p:nvPr>
            <p:ph type="title"/>
          </p:nvPr>
        </p:nvSpPr>
        <p:spPr>
          <a:xfrm>
            <a:off x="292100" y="438150"/>
            <a:ext cx="8452118" cy="1453965"/>
          </a:xfrm>
        </p:spPr>
        <p:txBody>
          <a:bodyPr>
            <a:normAutofit/>
          </a:bodyPr>
          <a:lstStyle/>
          <a:p>
            <a:pPr algn="l" eaLnBrk="1" hangingPunct="1"/>
            <a:r>
              <a:rPr lang="en-US" altLang="zh-CN" sz="4000" dirty="0" smtClean="0">
                <a:latin typeface="Times New Roman" panose="02020603050405020304" pitchFamily="18" charset="0"/>
                <a:ea typeface="黑体" panose="02010609060101010101" pitchFamily="2" charset="-122"/>
              </a:rPr>
              <a:t>6.5 </a:t>
            </a:r>
            <a:r>
              <a:rPr lang="zh-CN" altLang="en-US" sz="4000" dirty="0" smtClean="0">
                <a:latin typeface="Times New Roman" panose="02020603050405020304" pitchFamily="18" charset="0"/>
                <a:ea typeface="黑体" panose="02010609060101010101" pitchFamily="2" charset="-122"/>
              </a:rPr>
              <a:t>动态主机配置协议 </a:t>
            </a:r>
            <a:r>
              <a:rPr lang="en-US" altLang="zh-CN" sz="4000" dirty="0" smtClean="0">
                <a:latin typeface="Times New Roman" panose="02020603050405020304" pitchFamily="18" charset="0"/>
                <a:ea typeface="黑体" panose="02010609060101010101" pitchFamily="2" charset="-122"/>
              </a:rPr>
              <a:t>DHCP</a:t>
            </a:r>
            <a:br>
              <a:rPr lang="en-US" altLang="zh-CN" sz="4000" dirty="0" smtClean="0">
                <a:latin typeface="Times New Roman" panose="02020603050405020304" pitchFamily="18" charset="0"/>
                <a:ea typeface="黑体" panose="02010609060101010101" pitchFamily="2" charset="-122"/>
              </a:rPr>
            </a:br>
            <a:r>
              <a:rPr lang="en-US" altLang="zh-CN" sz="3600" dirty="0" smtClean="0">
                <a:latin typeface="Times New Roman" panose="02020603050405020304" pitchFamily="18" charset="0"/>
                <a:ea typeface="黑体" panose="02010609060101010101" pitchFamily="2" charset="-122"/>
              </a:rPr>
              <a:t>(Dynamic Host Configuration Protocol)</a:t>
            </a:r>
            <a:r>
              <a:rPr lang="en-US" altLang="zh-CN" sz="4000" dirty="0" smtClean="0">
                <a:latin typeface="Times New Roman" panose="02020603050405020304" pitchFamily="18" charset="0"/>
                <a:ea typeface="黑体" panose="02010609060101010101" pitchFamily="2" charset="-122"/>
              </a:rPr>
              <a:t>  </a:t>
            </a:r>
            <a:endParaRPr lang="en-US" altLang="zh-CN" sz="4000" dirty="0" smtClean="0">
              <a:latin typeface="Times New Roman" panose="02020603050405020304" pitchFamily="18" charset="0"/>
              <a:ea typeface="黑体" panose="02010609060101010101" pitchFamily="2" charset="-122"/>
            </a:endParaRPr>
          </a:p>
        </p:txBody>
      </p:sp>
      <p:sp>
        <p:nvSpPr>
          <p:cNvPr id="720899" name="Rectangle 3"/>
          <p:cNvSpPr>
            <a:spLocks noGrp="1" noChangeArrowheads="1"/>
          </p:cNvSpPr>
          <p:nvPr>
            <p:ph type="body" idx="1"/>
          </p:nvPr>
        </p:nvSpPr>
        <p:spPr>
          <a:xfrm>
            <a:off x="749300" y="2495550"/>
            <a:ext cx="7750810" cy="4091940"/>
          </a:xfrm>
        </p:spPr>
        <p:txBody>
          <a:bodyPr/>
          <a:lstStyle/>
          <a:p>
            <a:pPr eaLnBrk="1" hangingPunct="1"/>
            <a:r>
              <a:rPr lang="zh-CN" altLang="en-US" dirty="0" smtClean="0">
                <a:solidFill>
                  <a:schemeClr val="hlink"/>
                </a:solidFill>
                <a:latin typeface="Times New Roman" panose="02020603050405020304" pitchFamily="18" charset="0"/>
                <a:ea typeface="黑体" panose="02010609060101010101" pitchFamily="2" charset="-122"/>
              </a:rPr>
              <a:t>动态主机配置协议</a:t>
            </a:r>
            <a:r>
              <a:rPr lang="zh-CN" altLang="en-US" dirty="0" smtClean="0">
                <a:latin typeface="Times New Roman" panose="02020603050405020304" pitchFamily="18" charset="0"/>
                <a:ea typeface="黑体" panose="02010609060101010101" pitchFamily="2" charset="-122"/>
              </a:rPr>
              <a:t> </a:t>
            </a:r>
            <a:r>
              <a:rPr lang="en-US" altLang="zh-CN" dirty="0" smtClean="0">
                <a:latin typeface="Times New Roman" panose="02020603050405020304" pitchFamily="18" charset="0"/>
                <a:ea typeface="黑体" panose="02010609060101010101" pitchFamily="2" charset="-122"/>
              </a:rPr>
              <a:t>DHCP </a:t>
            </a:r>
            <a:r>
              <a:rPr lang="zh-CN" altLang="en-US" dirty="0" smtClean="0">
                <a:latin typeface="Times New Roman" panose="02020603050405020304" pitchFamily="18" charset="0"/>
                <a:ea typeface="黑体" panose="02010609060101010101" pitchFamily="2" charset="-122"/>
              </a:rPr>
              <a:t>提供了</a:t>
            </a:r>
            <a:r>
              <a:rPr lang="zh-CN" altLang="en-US" dirty="0" smtClean="0">
                <a:solidFill>
                  <a:schemeClr val="hlink"/>
                </a:solidFill>
                <a:latin typeface="Times New Roman" panose="02020603050405020304" pitchFamily="18" charset="0"/>
                <a:ea typeface="黑体" panose="02010609060101010101" pitchFamily="2" charset="-122"/>
              </a:rPr>
              <a:t>即插即用连网</a:t>
            </a:r>
            <a:r>
              <a:rPr lang="en-US" altLang="zh-CN" dirty="0" smtClean="0">
                <a:latin typeface="Times New Roman" panose="02020603050405020304" pitchFamily="18" charset="0"/>
                <a:ea typeface="黑体" panose="02010609060101010101" pitchFamily="2" charset="-122"/>
              </a:rPr>
              <a:t>(plug-and-play networking)</a:t>
            </a:r>
            <a:r>
              <a:rPr lang="zh-CN" altLang="en-US" dirty="0" smtClean="0">
                <a:latin typeface="Times New Roman" panose="02020603050405020304" pitchFamily="18" charset="0"/>
                <a:ea typeface="黑体" panose="02010609060101010101" pitchFamily="2" charset="-122"/>
              </a:rPr>
              <a:t>的机制。</a:t>
            </a:r>
            <a:endParaRPr lang="zh-CN" altLang="en-US" dirty="0" smtClean="0">
              <a:latin typeface="Times New Roman" panose="02020603050405020304" pitchFamily="18" charset="0"/>
              <a:ea typeface="黑体" panose="02010609060101010101" pitchFamily="2" charset="-122"/>
            </a:endParaRPr>
          </a:p>
          <a:p>
            <a:pPr eaLnBrk="1" hangingPunct="1"/>
            <a:r>
              <a:rPr lang="zh-CN" altLang="en-US" dirty="0" smtClean="0">
                <a:latin typeface="Times New Roman" panose="02020603050405020304" pitchFamily="18" charset="0"/>
                <a:ea typeface="黑体" panose="02010609060101010101" pitchFamily="2" charset="-122"/>
              </a:rPr>
              <a:t>这种机制允许一台计算机加入新的网络和获取</a:t>
            </a:r>
            <a:r>
              <a:rPr lang="en-US" altLang="zh-CN" dirty="0" smtClean="0">
                <a:latin typeface="Times New Roman" panose="02020603050405020304" pitchFamily="18" charset="0"/>
                <a:ea typeface="黑体" panose="02010609060101010101" pitchFamily="2" charset="-122"/>
              </a:rPr>
              <a:t>IP</a:t>
            </a:r>
            <a:r>
              <a:rPr lang="zh-CN" altLang="en-US" dirty="0" smtClean="0">
                <a:latin typeface="Times New Roman" panose="02020603050405020304" pitchFamily="18" charset="0"/>
                <a:ea typeface="黑体" panose="02010609060101010101" pitchFamily="2" charset="-122"/>
              </a:rPr>
              <a:t>地址而不用手工参与。</a:t>
            </a:r>
            <a:endParaRPr lang="zh-CN" altLang="en-US"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2"/>
          <p:cNvSpPr>
            <a:spLocks noGrp="1" noChangeArrowheads="1"/>
          </p:cNvSpPr>
          <p:nvPr>
            <p:ph type="title"/>
          </p:nvPr>
        </p:nvSpPr>
        <p:spPr/>
        <p:txBody>
          <a:bodyPr>
            <a:normAutofit/>
          </a:bodyPr>
          <a:lstStyle/>
          <a:p>
            <a:pPr eaLnBrk="1" hangingPunct="1"/>
            <a:r>
              <a:rPr lang="en-US" altLang="zh-CN" sz="4000" dirty="0" smtClean="0">
                <a:latin typeface="Times New Roman" panose="02020603050405020304" pitchFamily="18" charset="0"/>
                <a:ea typeface="黑体" panose="02010609060101010101" pitchFamily="2" charset="-122"/>
              </a:rPr>
              <a:t>DHCP </a:t>
            </a:r>
            <a:r>
              <a:rPr lang="zh-CN" altLang="en-US" sz="4000" dirty="0" smtClean="0">
                <a:latin typeface="Times New Roman" panose="02020603050405020304" pitchFamily="18" charset="0"/>
                <a:ea typeface="黑体" panose="02010609060101010101" pitchFamily="2" charset="-122"/>
              </a:rPr>
              <a:t>使用客户服务器方式</a:t>
            </a:r>
            <a:endParaRPr lang="zh-CN" altLang="en-US" sz="4000" dirty="0" smtClean="0">
              <a:latin typeface="Times New Roman" panose="02020603050405020304" pitchFamily="18" charset="0"/>
              <a:ea typeface="黑体" panose="02010609060101010101" pitchFamily="2" charset="-122"/>
            </a:endParaRPr>
          </a:p>
        </p:txBody>
      </p:sp>
      <p:sp>
        <p:nvSpPr>
          <p:cNvPr id="721923" name="Rectangle 3"/>
          <p:cNvSpPr>
            <a:spLocks noGrp="1" noChangeArrowheads="1"/>
          </p:cNvSpPr>
          <p:nvPr>
            <p:ph type="body" idx="1"/>
          </p:nvPr>
        </p:nvSpPr>
        <p:spPr>
          <a:xfrm>
            <a:off x="1040091" y="1895996"/>
            <a:ext cx="7750810" cy="4521341"/>
          </a:xfrm>
        </p:spPr>
        <p:txBody>
          <a:bodyPr>
            <a:normAutofit fontScale="92500" lnSpcReduction="10000"/>
          </a:bodyPr>
          <a:lstStyle/>
          <a:p>
            <a:pPr eaLnBrk="1" hangingPunct="1">
              <a:lnSpc>
                <a:spcPct val="110000"/>
              </a:lnSpc>
            </a:pPr>
            <a:r>
              <a:rPr lang="zh-CN" altLang="en-US" sz="2800" dirty="0" smtClean="0">
                <a:latin typeface="Times New Roman" panose="02020603050405020304" pitchFamily="18" charset="0"/>
                <a:ea typeface="黑体" panose="02010609060101010101" pitchFamily="2" charset="-122"/>
              </a:rPr>
              <a:t>需要 </a:t>
            </a:r>
            <a:r>
              <a:rPr lang="en-US" altLang="zh-CN" sz="2800" dirty="0" smtClean="0">
                <a:latin typeface="Times New Roman" panose="02020603050405020304" pitchFamily="18" charset="0"/>
                <a:ea typeface="黑体" panose="02010609060101010101" pitchFamily="2" charset="-122"/>
              </a:rPr>
              <a:t>IP </a:t>
            </a:r>
            <a:r>
              <a:rPr lang="zh-CN" altLang="en-US" sz="2800" dirty="0" smtClean="0">
                <a:latin typeface="Times New Roman" panose="02020603050405020304" pitchFamily="18" charset="0"/>
                <a:ea typeface="黑体" panose="02010609060101010101" pitchFamily="2" charset="-122"/>
              </a:rPr>
              <a:t>地址的主机在启动时就向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服务器广播发送发现报文（</a:t>
            </a:r>
            <a:r>
              <a:rPr lang="en-US" altLang="zh-CN" sz="2800" dirty="0" smtClean="0">
                <a:latin typeface="Times New Roman" panose="02020603050405020304" pitchFamily="18" charset="0"/>
                <a:ea typeface="黑体" panose="02010609060101010101" pitchFamily="2" charset="-122"/>
              </a:rPr>
              <a:t>DHCPDISCOVER</a:t>
            </a:r>
            <a:r>
              <a:rPr lang="zh-CN" altLang="en-US" sz="2800" dirty="0" smtClean="0">
                <a:latin typeface="Times New Roman" panose="02020603050405020304" pitchFamily="18" charset="0"/>
                <a:ea typeface="黑体" panose="02010609060101010101" pitchFamily="2" charset="-122"/>
              </a:rPr>
              <a:t>），这时该主机就成为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客户。</a:t>
            </a:r>
            <a:endParaRPr lang="zh-CN" altLang="en-US" sz="2800" dirty="0" smtClean="0">
              <a:latin typeface="Times New Roman" panose="02020603050405020304" pitchFamily="18" charset="0"/>
              <a:ea typeface="黑体" panose="02010609060101010101" pitchFamily="2" charset="-122"/>
            </a:endParaRPr>
          </a:p>
          <a:p>
            <a:pPr eaLnBrk="1" hangingPunct="1">
              <a:lnSpc>
                <a:spcPct val="110000"/>
              </a:lnSpc>
            </a:pPr>
            <a:r>
              <a:rPr lang="zh-CN" altLang="en-US" sz="2800" dirty="0" smtClean="0">
                <a:latin typeface="Times New Roman" panose="02020603050405020304" pitchFamily="18" charset="0"/>
                <a:ea typeface="黑体" panose="02010609060101010101" pitchFamily="2" charset="-122"/>
              </a:rPr>
              <a:t>本地网络上所有主机都能收到此广播报文，但只有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服务器才回答此广播报文。</a:t>
            </a:r>
            <a:endParaRPr lang="zh-CN" altLang="en-US" sz="2800" dirty="0" smtClean="0">
              <a:latin typeface="Times New Roman" panose="02020603050405020304" pitchFamily="18" charset="0"/>
              <a:ea typeface="黑体" panose="02010609060101010101" pitchFamily="2" charset="-122"/>
            </a:endParaRPr>
          </a:p>
          <a:p>
            <a:pPr eaLnBrk="1" hangingPunct="1">
              <a:lnSpc>
                <a:spcPct val="110000"/>
              </a:lnSpc>
            </a:pP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服务器先在其数据库中查找该计算机的配置信息。若找到，则返回找到的信息。若找不到，则从服务器的 </a:t>
            </a:r>
            <a:r>
              <a:rPr lang="en-US" altLang="zh-CN" sz="2800" dirty="0" smtClean="0">
                <a:latin typeface="Times New Roman" panose="02020603050405020304" pitchFamily="18" charset="0"/>
                <a:ea typeface="黑体" panose="02010609060101010101" pitchFamily="2" charset="-122"/>
              </a:rPr>
              <a:t>IP </a:t>
            </a:r>
            <a:r>
              <a:rPr lang="zh-CN" altLang="en-US" sz="2800" dirty="0" smtClean="0">
                <a:latin typeface="Times New Roman" panose="02020603050405020304" pitchFamily="18" charset="0"/>
                <a:ea typeface="黑体" panose="02010609060101010101" pitchFamily="2" charset="-122"/>
              </a:rPr>
              <a:t>地址池</a:t>
            </a:r>
            <a:r>
              <a:rPr lang="en-US" altLang="zh-CN" sz="2800" dirty="0" smtClean="0">
                <a:latin typeface="Times New Roman" panose="02020603050405020304" pitchFamily="18" charset="0"/>
                <a:ea typeface="黑体" panose="02010609060101010101" pitchFamily="2" charset="-122"/>
              </a:rPr>
              <a:t>(address pool)</a:t>
            </a:r>
            <a:r>
              <a:rPr lang="zh-CN" altLang="en-US" sz="2800" dirty="0" smtClean="0">
                <a:latin typeface="Times New Roman" panose="02020603050405020304" pitchFamily="18" charset="0"/>
                <a:ea typeface="黑体" panose="02010609060101010101" pitchFamily="2" charset="-122"/>
              </a:rPr>
              <a:t>中取一个地址分配给该计算机。</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服务器的回答报文叫做提供报文（</a:t>
            </a:r>
            <a:r>
              <a:rPr lang="en-US" altLang="zh-CN" sz="2800" dirty="0" smtClean="0">
                <a:latin typeface="Times New Roman" panose="02020603050405020304" pitchFamily="18" charset="0"/>
                <a:ea typeface="黑体" panose="02010609060101010101" pitchFamily="2" charset="-122"/>
              </a:rPr>
              <a:t>DHCPOFFER</a:t>
            </a:r>
            <a:r>
              <a:rPr lang="zh-CN" altLang="en-US" sz="2800" dirty="0" smtClean="0">
                <a:latin typeface="Times New Roman" panose="02020603050405020304" pitchFamily="18" charset="0"/>
                <a:ea typeface="黑体" panose="02010609060101010101" pitchFamily="2" charset="-122"/>
              </a:rPr>
              <a:t>）。 </a:t>
            </a:r>
            <a:endParaRPr lang="zh-CN" altLang="en-US" sz="2800"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p:txBody>
          <a:bodyPr>
            <a:normAutofit/>
          </a:bodyPr>
          <a:lstStyle/>
          <a:p>
            <a:pPr algn="ctr" eaLnBrk="1" hangingPunct="1"/>
            <a:r>
              <a:rPr lang="en-US" altLang="zh-CN" sz="4000" dirty="0" smtClean="0">
                <a:latin typeface="Times New Roman" panose="02020603050405020304" pitchFamily="18" charset="0"/>
                <a:ea typeface="黑体" panose="02010609060101010101" pitchFamily="2" charset="-122"/>
              </a:rPr>
              <a:t>DHCP </a:t>
            </a:r>
            <a:r>
              <a:rPr lang="zh-CN" altLang="en-US" sz="4000" dirty="0" smtClean="0">
                <a:latin typeface="Times New Roman" panose="02020603050405020304" pitchFamily="18" charset="0"/>
                <a:ea typeface="黑体" panose="02010609060101010101" pitchFamily="2" charset="-122"/>
              </a:rPr>
              <a:t>中继代理</a:t>
            </a:r>
            <a:r>
              <a:rPr lang="en-US" altLang="zh-CN" sz="4000" dirty="0" smtClean="0">
                <a:latin typeface="Times New Roman" panose="02020603050405020304" pitchFamily="18" charset="0"/>
                <a:ea typeface="黑体" panose="02010609060101010101" pitchFamily="2" charset="-122"/>
              </a:rPr>
              <a:t>(relay agent) </a:t>
            </a:r>
            <a:endParaRPr lang="en-US" altLang="zh-CN" sz="4000" dirty="0" smtClean="0">
              <a:latin typeface="Times New Roman" panose="02020603050405020304" pitchFamily="18" charset="0"/>
              <a:ea typeface="黑体" panose="02010609060101010101" pitchFamily="2" charset="-122"/>
            </a:endParaRPr>
          </a:p>
        </p:txBody>
      </p:sp>
      <p:sp>
        <p:nvSpPr>
          <p:cNvPr id="722947" name="Rectangle 3"/>
          <p:cNvSpPr>
            <a:spLocks noGrp="1" noChangeArrowheads="1"/>
          </p:cNvSpPr>
          <p:nvPr>
            <p:ph type="body" idx="1"/>
          </p:nvPr>
        </p:nvSpPr>
        <p:spPr>
          <a:xfrm>
            <a:off x="1040091" y="1895996"/>
            <a:ext cx="7750810" cy="4091940"/>
          </a:xfrm>
        </p:spPr>
        <p:txBody>
          <a:bodyPr/>
          <a:lstStyle/>
          <a:p>
            <a:pPr eaLnBrk="1" hangingPunct="1"/>
            <a:r>
              <a:rPr lang="zh-CN" altLang="en-US" sz="2800" dirty="0" smtClean="0">
                <a:latin typeface="Times New Roman" panose="02020603050405020304" pitchFamily="18" charset="0"/>
                <a:ea typeface="黑体" panose="02010609060101010101" pitchFamily="2" charset="-122"/>
              </a:rPr>
              <a:t>并不是每个网络上都有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服务器，这样会使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服务器的数量太多。现在是每一个网络至少有一个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solidFill>
                  <a:schemeClr val="hlink"/>
                </a:solidFill>
                <a:latin typeface="Times New Roman" panose="02020603050405020304" pitchFamily="18" charset="0"/>
                <a:ea typeface="黑体" panose="02010609060101010101" pitchFamily="2" charset="-122"/>
              </a:rPr>
              <a:t>中继代理</a:t>
            </a:r>
            <a:r>
              <a:rPr lang="zh-CN" altLang="en-US" sz="2800" dirty="0" smtClean="0">
                <a:latin typeface="Times New Roman" panose="02020603050405020304" pitchFamily="18" charset="0"/>
                <a:ea typeface="黑体" panose="02010609060101010101" pitchFamily="2" charset="-122"/>
              </a:rPr>
              <a:t>，它配置了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服务器的 </a:t>
            </a:r>
            <a:r>
              <a:rPr lang="en-US" altLang="zh-CN" sz="2800" dirty="0" smtClean="0">
                <a:latin typeface="Times New Roman" panose="02020603050405020304" pitchFamily="18" charset="0"/>
                <a:ea typeface="黑体" panose="02010609060101010101" pitchFamily="2" charset="-122"/>
              </a:rPr>
              <a:t>IP </a:t>
            </a:r>
            <a:r>
              <a:rPr lang="zh-CN" altLang="en-US" sz="2800" dirty="0" smtClean="0">
                <a:latin typeface="Times New Roman" panose="02020603050405020304" pitchFamily="18" charset="0"/>
                <a:ea typeface="黑体" panose="02010609060101010101" pitchFamily="2" charset="-122"/>
              </a:rPr>
              <a:t>地址信息。</a:t>
            </a:r>
            <a:endParaRPr lang="zh-CN" altLang="en-US" sz="2800" dirty="0" smtClean="0">
              <a:latin typeface="Times New Roman" panose="02020603050405020304" pitchFamily="18" charset="0"/>
              <a:ea typeface="黑体" panose="02010609060101010101" pitchFamily="2" charset="-122"/>
            </a:endParaRPr>
          </a:p>
          <a:p>
            <a:pPr eaLnBrk="1" hangingPunct="1"/>
            <a:r>
              <a:rPr lang="zh-CN" altLang="en-US" sz="2800" dirty="0" smtClean="0">
                <a:latin typeface="Times New Roman" panose="02020603050405020304" pitchFamily="18" charset="0"/>
                <a:ea typeface="黑体" panose="02010609060101010101" pitchFamily="2" charset="-122"/>
              </a:rPr>
              <a:t>当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中继代理收到主机发送的发现报文后，就以单播方式向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服务器转发此报文，并等待其回答。收到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服务器回答的提供报文后，</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中继代理再将此提供报文发回给主机</a:t>
            </a:r>
            <a:r>
              <a:rPr lang="zh-CN" altLang="en-US" sz="2800" dirty="0" smtClean="0">
                <a:latin typeface="+mj-ea"/>
                <a:ea typeface="+mj-ea"/>
              </a:rPr>
              <a:t>。</a:t>
            </a:r>
            <a:endParaRPr lang="zh-CN" altLang="en-US" sz="2800" dirty="0" smtClean="0">
              <a:latin typeface="+mj-ea"/>
              <a:ea typeface="+mj-ea"/>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4"/>
          <p:cNvSpPr>
            <a:spLocks noGrp="1" noChangeArrowheads="1"/>
          </p:cNvSpPr>
          <p:nvPr>
            <p:ph type="title"/>
          </p:nvPr>
        </p:nvSpPr>
        <p:spPr/>
        <p:txBody>
          <a:bodyPr>
            <a:noAutofit/>
          </a:bodyPr>
          <a:lstStyle/>
          <a:p>
            <a:r>
              <a:rPr lang="en-US" altLang="zh-CN" sz="4000" dirty="0" smtClean="0">
                <a:latin typeface="Times New Roman" panose="02020603050405020304" pitchFamily="18" charset="0"/>
                <a:ea typeface="黑体" panose="02010609060101010101" pitchFamily="2" charset="-122"/>
              </a:rPr>
              <a:t>DHCP </a:t>
            </a:r>
            <a:r>
              <a:rPr lang="zh-CN" altLang="en-US" sz="4000" dirty="0" smtClean="0">
                <a:latin typeface="Times New Roman" panose="02020603050405020304" pitchFamily="18" charset="0"/>
                <a:ea typeface="黑体" panose="02010609060101010101" pitchFamily="2" charset="-122"/>
              </a:rPr>
              <a:t>中继代理</a:t>
            </a:r>
            <a:br>
              <a:rPr lang="zh-CN" altLang="en-US" sz="4000" dirty="0" smtClean="0">
                <a:latin typeface="Times New Roman" panose="02020603050405020304" pitchFamily="18" charset="0"/>
                <a:ea typeface="黑体" panose="02010609060101010101" pitchFamily="2" charset="-122"/>
              </a:rPr>
            </a:br>
            <a:r>
              <a:rPr lang="zh-CN" altLang="en-US" sz="4000" dirty="0" smtClean="0">
                <a:latin typeface="Times New Roman" panose="02020603050405020304" pitchFamily="18" charset="0"/>
                <a:ea typeface="黑体" panose="02010609060101010101" pitchFamily="2" charset="-122"/>
              </a:rPr>
              <a:t>以单播方式转发发现报文 </a:t>
            </a:r>
            <a:endParaRPr lang="zh-CN" altLang="en-US" sz="4000" dirty="0" smtClean="0">
              <a:latin typeface="Times New Roman" panose="02020603050405020304" pitchFamily="18" charset="0"/>
              <a:ea typeface="黑体" panose="02010609060101010101" pitchFamily="2" charset="-122"/>
            </a:endParaRPr>
          </a:p>
        </p:txBody>
      </p:sp>
      <p:sp>
        <p:nvSpPr>
          <p:cNvPr id="157700" name="Line 5"/>
          <p:cNvSpPr>
            <a:spLocks noChangeShapeType="1"/>
          </p:cNvSpPr>
          <p:nvPr/>
        </p:nvSpPr>
        <p:spPr bwMode="auto">
          <a:xfrm>
            <a:off x="1222146" y="3400478"/>
            <a:ext cx="0" cy="41992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57701" name="Line 6"/>
          <p:cNvSpPr>
            <a:spLocks noChangeShapeType="1"/>
          </p:cNvSpPr>
          <p:nvPr/>
        </p:nvSpPr>
        <p:spPr bwMode="auto">
          <a:xfrm flipV="1">
            <a:off x="3506546" y="4240336"/>
            <a:ext cx="4852171" cy="0"/>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pic>
        <p:nvPicPr>
          <p:cNvPr id="157702" name="Picture 7"/>
          <p:cNvPicPr>
            <a:picLocks noChangeArrowheads="1"/>
          </p:cNvPicPr>
          <p:nvPr/>
        </p:nvPicPr>
        <p:blipFill>
          <a:blip r:embed="rId1" cstate="print"/>
          <a:srcRect/>
          <a:stretch>
            <a:fillRect/>
          </a:stretch>
        </p:blipFill>
        <p:spPr bwMode="auto">
          <a:xfrm>
            <a:off x="8205158" y="3086321"/>
            <a:ext cx="869116" cy="1583416"/>
          </a:xfrm>
          <a:prstGeom prst="rect">
            <a:avLst/>
          </a:prstGeom>
          <a:noFill/>
          <a:ln w="9525">
            <a:noFill/>
            <a:miter lim="800000"/>
            <a:headEnd/>
            <a:tailEnd/>
          </a:ln>
        </p:spPr>
      </p:pic>
      <p:sp>
        <p:nvSpPr>
          <p:cNvPr id="157703" name="Text Box 8"/>
          <p:cNvSpPr txBox="1">
            <a:spLocks noChangeArrowheads="1"/>
          </p:cNvSpPr>
          <p:nvPr/>
        </p:nvSpPr>
        <p:spPr bwMode="auto">
          <a:xfrm>
            <a:off x="0" y="2049128"/>
            <a:ext cx="696888" cy="399740"/>
          </a:xfrm>
          <a:prstGeom prst="rect">
            <a:avLst/>
          </a:prstGeom>
          <a:noFill/>
          <a:ln w="9525">
            <a:noFill/>
            <a:miter lim="800000"/>
          </a:ln>
        </p:spPr>
        <p:txBody>
          <a:bodyPr wrap="none" lIns="91074" tIns="45537" rIns="91074" bIns="45537">
            <a:spAutoFit/>
          </a:bodyPr>
          <a:lstStyle/>
          <a:p>
            <a:r>
              <a:rPr kumimoji="1" lang="zh-CN" altLang="en-US" sz="2000" dirty="0">
                <a:solidFill>
                  <a:srgbClr val="333399"/>
                </a:solidFill>
                <a:latin typeface="Arial" panose="020B0604020202020204" pitchFamily="34" charset="0"/>
                <a:ea typeface="黑体" panose="02010609060101010101" pitchFamily="2" charset="-122"/>
              </a:rPr>
              <a:t>主机</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57704" name="Text Box 9"/>
          <p:cNvSpPr txBox="1">
            <a:spLocks noChangeArrowheads="1"/>
          </p:cNvSpPr>
          <p:nvPr/>
        </p:nvSpPr>
        <p:spPr bwMode="auto">
          <a:xfrm>
            <a:off x="8135327" y="2462742"/>
            <a:ext cx="953368" cy="707517"/>
          </a:xfrm>
          <a:prstGeom prst="rect">
            <a:avLst/>
          </a:prstGeom>
          <a:noFill/>
          <a:ln w="9525">
            <a:noFill/>
            <a:miter lim="800000"/>
          </a:ln>
        </p:spPr>
        <p:txBody>
          <a:bodyPr wrap="none" lIns="91074" tIns="45537" rIns="91074" bIns="45537">
            <a:spAutoFit/>
          </a:bodyPr>
          <a:lstStyle/>
          <a:p>
            <a:pPr algn="ctr"/>
            <a:r>
              <a:rPr kumimoji="1" lang="en-US" altLang="zh-CN" sz="2000" dirty="0">
                <a:solidFill>
                  <a:srgbClr val="333399"/>
                </a:solidFill>
                <a:latin typeface="Arial" panose="020B0604020202020204" pitchFamily="34" charset="0"/>
                <a:ea typeface="黑体" panose="02010609060101010101" pitchFamily="2" charset="-122"/>
              </a:rPr>
              <a:t>DHCP</a:t>
            </a:r>
            <a:endParaRPr kumimoji="1" lang="en-US" altLang="zh-CN"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nvGrpSpPr>
          <p:cNvPr id="2" name="Group 10"/>
          <p:cNvGrpSpPr/>
          <p:nvPr/>
        </p:nvGrpSpPr>
        <p:grpSpPr bwMode="auto">
          <a:xfrm>
            <a:off x="6265872" y="3504671"/>
            <a:ext cx="1461193" cy="1403448"/>
            <a:chOff x="3204" y="2684"/>
            <a:chExt cx="1080" cy="854"/>
          </a:xfrm>
        </p:grpSpPr>
        <p:sp>
          <p:nvSpPr>
            <p:cNvPr id="157725" name="Oval 11"/>
            <p:cNvSpPr>
              <a:spLocks noChangeArrowheads="1"/>
            </p:cNvSpPr>
            <p:nvPr/>
          </p:nvSpPr>
          <p:spPr bwMode="auto">
            <a:xfrm>
              <a:off x="3457" y="2684"/>
              <a:ext cx="464" cy="228"/>
            </a:xfrm>
            <a:prstGeom prst="ellipse">
              <a:avLst/>
            </a:prstGeom>
            <a:solidFill>
              <a:srgbClr val="EAEAEA"/>
            </a:solidFill>
            <a:ln w="12700">
              <a:solidFill>
                <a:srgbClr val="000000"/>
              </a:solidFill>
              <a:round/>
            </a:ln>
          </p:spPr>
          <p:txBody>
            <a:bodyPr/>
            <a:lstStyle/>
            <a:p>
              <a:endParaRPr lang="zh-CN" altLang="en-US" dirty="0">
                <a:ea typeface="黑体" panose="02010609060101010101" pitchFamily="2" charset="-122"/>
              </a:endParaRPr>
            </a:p>
          </p:txBody>
        </p:sp>
        <p:sp>
          <p:nvSpPr>
            <p:cNvPr id="157726" name="Freeform 12"/>
            <p:cNvSpPr/>
            <p:nvPr/>
          </p:nvSpPr>
          <p:spPr bwMode="auto">
            <a:xfrm>
              <a:off x="3853" y="2753"/>
              <a:ext cx="312" cy="202"/>
            </a:xfrm>
            <a:custGeom>
              <a:avLst/>
              <a:gdLst>
                <a:gd name="T0" fmla="*/ 182 w 312"/>
                <a:gd name="T1" fmla="*/ 10 h 202"/>
                <a:gd name="T2" fmla="*/ 150 w 312"/>
                <a:gd name="T3" fmla="*/ 4 h 202"/>
                <a:gd name="T4" fmla="*/ 119 w 312"/>
                <a:gd name="T5" fmla="*/ 0 h 202"/>
                <a:gd name="T6" fmla="*/ 91 w 312"/>
                <a:gd name="T7" fmla="*/ 2 h 202"/>
                <a:gd name="T8" fmla="*/ 67 w 312"/>
                <a:gd name="T9" fmla="*/ 8 h 202"/>
                <a:gd name="T10" fmla="*/ 44 w 312"/>
                <a:gd name="T11" fmla="*/ 16 h 202"/>
                <a:gd name="T12" fmla="*/ 25 w 312"/>
                <a:gd name="T13" fmla="*/ 29 h 202"/>
                <a:gd name="T14" fmla="*/ 12 w 312"/>
                <a:gd name="T15" fmla="*/ 44 h 202"/>
                <a:gd name="T16" fmla="*/ 2 w 312"/>
                <a:gd name="T17" fmla="*/ 61 h 202"/>
                <a:gd name="T18" fmla="*/ 0 w 312"/>
                <a:gd name="T19" fmla="*/ 80 h 202"/>
                <a:gd name="T20" fmla="*/ 6 w 312"/>
                <a:gd name="T21" fmla="*/ 99 h 202"/>
                <a:gd name="T22" fmla="*/ 16 w 312"/>
                <a:gd name="T23" fmla="*/ 117 h 202"/>
                <a:gd name="T24" fmla="*/ 31 w 312"/>
                <a:gd name="T25" fmla="*/ 136 h 202"/>
                <a:gd name="T26" fmla="*/ 51 w 312"/>
                <a:gd name="T27" fmla="*/ 153 h 202"/>
                <a:gd name="T28" fmla="*/ 74 w 312"/>
                <a:gd name="T29" fmla="*/ 170 h 202"/>
                <a:gd name="T30" fmla="*/ 102 w 312"/>
                <a:gd name="T31" fmla="*/ 183 h 202"/>
                <a:gd name="T32" fmla="*/ 133 w 312"/>
                <a:gd name="T33" fmla="*/ 193 h 202"/>
                <a:gd name="T34" fmla="*/ 165 w 312"/>
                <a:gd name="T35" fmla="*/ 199 h 202"/>
                <a:gd name="T36" fmla="*/ 195 w 312"/>
                <a:gd name="T37" fmla="*/ 202 h 202"/>
                <a:gd name="T38" fmla="*/ 223 w 312"/>
                <a:gd name="T39" fmla="*/ 200 h 202"/>
                <a:gd name="T40" fmla="*/ 248 w 312"/>
                <a:gd name="T41" fmla="*/ 195 h 202"/>
                <a:gd name="T42" fmla="*/ 271 w 312"/>
                <a:gd name="T43" fmla="*/ 187 h 202"/>
                <a:gd name="T44" fmla="*/ 289 w 312"/>
                <a:gd name="T45" fmla="*/ 174 h 202"/>
                <a:gd name="T46" fmla="*/ 303 w 312"/>
                <a:gd name="T47" fmla="*/ 159 h 202"/>
                <a:gd name="T48" fmla="*/ 310 w 312"/>
                <a:gd name="T49" fmla="*/ 142 h 202"/>
                <a:gd name="T50" fmla="*/ 312 w 312"/>
                <a:gd name="T51" fmla="*/ 123 h 202"/>
                <a:gd name="T52" fmla="*/ 308 w 312"/>
                <a:gd name="T53" fmla="*/ 104 h 202"/>
                <a:gd name="T54" fmla="*/ 297 w 312"/>
                <a:gd name="T55" fmla="*/ 85 h 202"/>
                <a:gd name="T56" fmla="*/ 284 w 312"/>
                <a:gd name="T57" fmla="*/ 66 h 202"/>
                <a:gd name="T58" fmla="*/ 263 w 312"/>
                <a:gd name="T59" fmla="*/ 50 h 202"/>
                <a:gd name="T60" fmla="*/ 240 w 312"/>
                <a:gd name="T61" fmla="*/ 33 h 202"/>
                <a:gd name="T62" fmla="*/ 212 w 312"/>
                <a:gd name="T63" fmla="*/ 19 h 202"/>
                <a:gd name="T64" fmla="*/ 182 w 312"/>
                <a:gd name="T65" fmla="*/ 10 h 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2"/>
                <a:gd name="T100" fmla="*/ 0 h 202"/>
                <a:gd name="T101" fmla="*/ 312 w 312"/>
                <a:gd name="T102" fmla="*/ 202 h 2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solidFill>
              <a:srgbClr val="EAEAEA"/>
            </a:solidFill>
            <a:ln w="12700">
              <a:solidFill>
                <a:srgbClr val="000000"/>
              </a:solidFill>
              <a:round/>
            </a:ln>
          </p:spPr>
          <p:txBody>
            <a:bodyPr/>
            <a:lstStyle/>
            <a:p>
              <a:endParaRPr lang="zh-CN" altLang="en-US" dirty="0">
                <a:ea typeface="黑体" panose="02010609060101010101" pitchFamily="2" charset="-122"/>
              </a:endParaRPr>
            </a:p>
          </p:txBody>
        </p:sp>
        <p:sp>
          <p:nvSpPr>
            <p:cNvPr id="157727" name="Freeform 13"/>
            <p:cNvSpPr/>
            <p:nvPr/>
          </p:nvSpPr>
          <p:spPr bwMode="auto">
            <a:xfrm>
              <a:off x="4014" y="2946"/>
              <a:ext cx="270" cy="232"/>
            </a:xfrm>
            <a:custGeom>
              <a:avLst/>
              <a:gdLst>
                <a:gd name="T0" fmla="*/ 181 w 270"/>
                <a:gd name="T1" fmla="*/ 15 h 232"/>
                <a:gd name="T2" fmla="*/ 155 w 270"/>
                <a:gd name="T3" fmla="*/ 6 h 232"/>
                <a:gd name="T4" fmla="*/ 128 w 270"/>
                <a:gd name="T5" fmla="*/ 0 h 232"/>
                <a:gd name="T6" fmla="*/ 104 w 270"/>
                <a:gd name="T7" fmla="*/ 0 h 232"/>
                <a:gd name="T8" fmla="*/ 79 w 270"/>
                <a:gd name="T9" fmla="*/ 4 h 232"/>
                <a:gd name="T10" fmla="*/ 57 w 270"/>
                <a:gd name="T11" fmla="*/ 11 h 232"/>
                <a:gd name="T12" fmla="*/ 38 w 270"/>
                <a:gd name="T13" fmla="*/ 23 h 232"/>
                <a:gd name="T14" fmla="*/ 21 w 270"/>
                <a:gd name="T15" fmla="*/ 38 h 232"/>
                <a:gd name="T16" fmla="*/ 9 w 270"/>
                <a:gd name="T17" fmla="*/ 56 h 232"/>
                <a:gd name="T18" fmla="*/ 2 w 270"/>
                <a:gd name="T19" fmla="*/ 79 h 232"/>
                <a:gd name="T20" fmla="*/ 0 w 270"/>
                <a:gd name="T21" fmla="*/ 100 h 232"/>
                <a:gd name="T22" fmla="*/ 4 w 270"/>
                <a:gd name="T23" fmla="*/ 123 h 232"/>
                <a:gd name="T24" fmla="*/ 13 w 270"/>
                <a:gd name="T25" fmla="*/ 145 h 232"/>
                <a:gd name="T26" fmla="*/ 26 w 270"/>
                <a:gd name="T27" fmla="*/ 166 h 232"/>
                <a:gd name="T28" fmla="*/ 43 w 270"/>
                <a:gd name="T29" fmla="*/ 185 h 232"/>
                <a:gd name="T30" fmla="*/ 64 w 270"/>
                <a:gd name="T31" fmla="*/ 202 h 232"/>
                <a:gd name="T32" fmla="*/ 89 w 270"/>
                <a:gd name="T33" fmla="*/ 217 h 232"/>
                <a:gd name="T34" fmla="*/ 115 w 270"/>
                <a:gd name="T35" fmla="*/ 226 h 232"/>
                <a:gd name="T36" fmla="*/ 142 w 270"/>
                <a:gd name="T37" fmla="*/ 232 h 232"/>
                <a:gd name="T38" fmla="*/ 166 w 270"/>
                <a:gd name="T39" fmla="*/ 232 h 232"/>
                <a:gd name="T40" fmla="*/ 191 w 270"/>
                <a:gd name="T41" fmla="*/ 228 h 232"/>
                <a:gd name="T42" fmla="*/ 213 w 270"/>
                <a:gd name="T43" fmla="*/ 221 h 232"/>
                <a:gd name="T44" fmla="*/ 232 w 270"/>
                <a:gd name="T45" fmla="*/ 209 h 232"/>
                <a:gd name="T46" fmla="*/ 249 w 270"/>
                <a:gd name="T47" fmla="*/ 194 h 232"/>
                <a:gd name="T48" fmla="*/ 261 w 270"/>
                <a:gd name="T49" fmla="*/ 175 h 232"/>
                <a:gd name="T50" fmla="*/ 268 w 270"/>
                <a:gd name="T51" fmla="*/ 155 h 232"/>
                <a:gd name="T52" fmla="*/ 270 w 270"/>
                <a:gd name="T53" fmla="*/ 132 h 232"/>
                <a:gd name="T54" fmla="*/ 266 w 270"/>
                <a:gd name="T55" fmla="*/ 109 h 232"/>
                <a:gd name="T56" fmla="*/ 257 w 270"/>
                <a:gd name="T57" fmla="*/ 87 h 232"/>
                <a:gd name="T58" fmla="*/ 244 w 270"/>
                <a:gd name="T59" fmla="*/ 66 h 232"/>
                <a:gd name="T60" fmla="*/ 227 w 270"/>
                <a:gd name="T61" fmla="*/ 47 h 232"/>
                <a:gd name="T62" fmla="*/ 206 w 270"/>
                <a:gd name="T63" fmla="*/ 30 h 232"/>
                <a:gd name="T64" fmla="*/ 181 w 270"/>
                <a:gd name="T65" fmla="*/ 15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0"/>
                <a:gd name="T100" fmla="*/ 0 h 232"/>
                <a:gd name="T101" fmla="*/ 270 w 270"/>
                <a:gd name="T102" fmla="*/ 232 h 2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solidFill>
              <a:srgbClr val="EAEAEA"/>
            </a:solidFill>
            <a:ln w="12700">
              <a:solidFill>
                <a:srgbClr val="000000"/>
              </a:solidFill>
              <a:round/>
            </a:ln>
          </p:spPr>
          <p:txBody>
            <a:bodyPr/>
            <a:lstStyle/>
            <a:p>
              <a:endParaRPr lang="zh-CN" altLang="en-US" dirty="0">
                <a:ea typeface="黑体" panose="02010609060101010101" pitchFamily="2" charset="-122"/>
              </a:endParaRPr>
            </a:p>
          </p:txBody>
        </p:sp>
        <p:sp>
          <p:nvSpPr>
            <p:cNvPr id="157728" name="Freeform 14"/>
            <p:cNvSpPr/>
            <p:nvPr/>
          </p:nvSpPr>
          <p:spPr bwMode="auto">
            <a:xfrm>
              <a:off x="3927" y="3165"/>
              <a:ext cx="325" cy="285"/>
            </a:xfrm>
            <a:custGeom>
              <a:avLst/>
              <a:gdLst>
                <a:gd name="T0" fmla="*/ 102 w 325"/>
                <a:gd name="T1" fmla="*/ 19 h 285"/>
                <a:gd name="T2" fmla="*/ 74 w 325"/>
                <a:gd name="T3" fmla="*/ 36 h 285"/>
                <a:gd name="T4" fmla="*/ 49 w 325"/>
                <a:gd name="T5" fmla="*/ 58 h 285"/>
                <a:gd name="T6" fmla="*/ 28 w 325"/>
                <a:gd name="T7" fmla="*/ 81 h 285"/>
                <a:gd name="T8" fmla="*/ 13 w 325"/>
                <a:gd name="T9" fmla="*/ 107 h 285"/>
                <a:gd name="T10" fmla="*/ 4 w 325"/>
                <a:gd name="T11" fmla="*/ 134 h 285"/>
                <a:gd name="T12" fmla="*/ 0 w 325"/>
                <a:gd name="T13" fmla="*/ 162 h 285"/>
                <a:gd name="T14" fmla="*/ 2 w 325"/>
                <a:gd name="T15" fmla="*/ 188 h 285"/>
                <a:gd name="T16" fmla="*/ 11 w 325"/>
                <a:gd name="T17" fmla="*/ 215 h 285"/>
                <a:gd name="T18" fmla="*/ 27 w 325"/>
                <a:gd name="T19" fmla="*/ 237 h 285"/>
                <a:gd name="T20" fmla="*/ 45 w 325"/>
                <a:gd name="T21" fmla="*/ 256 h 285"/>
                <a:gd name="T22" fmla="*/ 70 w 325"/>
                <a:gd name="T23" fmla="*/ 271 h 285"/>
                <a:gd name="T24" fmla="*/ 98 w 325"/>
                <a:gd name="T25" fmla="*/ 279 h 285"/>
                <a:gd name="T26" fmla="*/ 127 w 325"/>
                <a:gd name="T27" fmla="*/ 285 h 285"/>
                <a:gd name="T28" fmla="*/ 159 w 325"/>
                <a:gd name="T29" fmla="*/ 283 h 285"/>
                <a:gd name="T30" fmla="*/ 191 w 325"/>
                <a:gd name="T31" fmla="*/ 275 h 285"/>
                <a:gd name="T32" fmla="*/ 223 w 325"/>
                <a:gd name="T33" fmla="*/ 264 h 285"/>
                <a:gd name="T34" fmla="*/ 251 w 325"/>
                <a:gd name="T35" fmla="*/ 247 h 285"/>
                <a:gd name="T36" fmla="*/ 276 w 325"/>
                <a:gd name="T37" fmla="*/ 226 h 285"/>
                <a:gd name="T38" fmla="*/ 297 w 325"/>
                <a:gd name="T39" fmla="*/ 202 h 285"/>
                <a:gd name="T40" fmla="*/ 312 w 325"/>
                <a:gd name="T41" fmla="*/ 175 h 285"/>
                <a:gd name="T42" fmla="*/ 321 w 325"/>
                <a:gd name="T43" fmla="*/ 149 h 285"/>
                <a:gd name="T44" fmla="*/ 325 w 325"/>
                <a:gd name="T45" fmla="*/ 120 h 285"/>
                <a:gd name="T46" fmla="*/ 323 w 325"/>
                <a:gd name="T47" fmla="*/ 94 h 285"/>
                <a:gd name="T48" fmla="*/ 314 w 325"/>
                <a:gd name="T49" fmla="*/ 68 h 285"/>
                <a:gd name="T50" fmla="*/ 299 w 325"/>
                <a:gd name="T51" fmla="*/ 45 h 285"/>
                <a:gd name="T52" fmla="*/ 280 w 325"/>
                <a:gd name="T53" fmla="*/ 26 h 285"/>
                <a:gd name="T54" fmla="*/ 255 w 325"/>
                <a:gd name="T55" fmla="*/ 11 h 285"/>
                <a:gd name="T56" fmla="*/ 229 w 325"/>
                <a:gd name="T57" fmla="*/ 4 h 285"/>
                <a:gd name="T58" fmla="*/ 198 w 325"/>
                <a:gd name="T59" fmla="*/ 0 h 285"/>
                <a:gd name="T60" fmla="*/ 166 w 325"/>
                <a:gd name="T61" fmla="*/ 0 h 285"/>
                <a:gd name="T62" fmla="*/ 134 w 325"/>
                <a:gd name="T63" fmla="*/ 7 h 285"/>
                <a:gd name="T64" fmla="*/ 102 w 325"/>
                <a:gd name="T65" fmla="*/ 19 h 2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25"/>
                <a:gd name="T100" fmla="*/ 0 h 285"/>
                <a:gd name="T101" fmla="*/ 325 w 325"/>
                <a:gd name="T102" fmla="*/ 285 h 28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solidFill>
              <a:srgbClr val="EAEAEA"/>
            </a:solidFill>
            <a:ln w="12700">
              <a:solidFill>
                <a:srgbClr val="000000"/>
              </a:solidFill>
              <a:round/>
            </a:ln>
          </p:spPr>
          <p:txBody>
            <a:bodyPr/>
            <a:lstStyle/>
            <a:p>
              <a:endParaRPr lang="zh-CN" altLang="en-US" dirty="0">
                <a:ea typeface="黑体" panose="02010609060101010101" pitchFamily="2" charset="-122"/>
              </a:endParaRPr>
            </a:p>
          </p:txBody>
        </p:sp>
        <p:sp>
          <p:nvSpPr>
            <p:cNvPr id="157729" name="Oval 15"/>
            <p:cNvSpPr>
              <a:spLocks noChangeArrowheads="1"/>
            </p:cNvSpPr>
            <p:nvPr/>
          </p:nvSpPr>
          <p:spPr bwMode="auto">
            <a:xfrm>
              <a:off x="3514" y="3201"/>
              <a:ext cx="538" cy="337"/>
            </a:xfrm>
            <a:prstGeom prst="ellipse">
              <a:avLst/>
            </a:prstGeom>
            <a:solidFill>
              <a:srgbClr val="EAEAEA"/>
            </a:solidFill>
            <a:ln w="12700">
              <a:solidFill>
                <a:srgbClr val="000000"/>
              </a:solidFill>
              <a:round/>
            </a:ln>
          </p:spPr>
          <p:txBody>
            <a:bodyPr/>
            <a:lstStyle/>
            <a:p>
              <a:endParaRPr lang="zh-CN" altLang="en-US" dirty="0">
                <a:ea typeface="黑体" panose="02010609060101010101" pitchFamily="2" charset="-122"/>
              </a:endParaRPr>
            </a:p>
          </p:txBody>
        </p:sp>
        <p:sp>
          <p:nvSpPr>
            <p:cNvPr id="157730" name="Freeform 16"/>
            <p:cNvSpPr/>
            <p:nvPr/>
          </p:nvSpPr>
          <p:spPr bwMode="auto">
            <a:xfrm>
              <a:off x="3289" y="3193"/>
              <a:ext cx="300" cy="232"/>
            </a:xfrm>
            <a:custGeom>
              <a:avLst/>
              <a:gdLst>
                <a:gd name="T0" fmla="*/ 185 w 300"/>
                <a:gd name="T1" fmla="*/ 9 h 232"/>
                <a:gd name="T2" fmla="*/ 155 w 300"/>
                <a:gd name="T3" fmla="*/ 2 h 232"/>
                <a:gd name="T4" fmla="*/ 124 w 300"/>
                <a:gd name="T5" fmla="*/ 0 h 232"/>
                <a:gd name="T6" fmla="*/ 98 w 300"/>
                <a:gd name="T7" fmla="*/ 2 h 232"/>
                <a:gd name="T8" fmla="*/ 71 w 300"/>
                <a:gd name="T9" fmla="*/ 8 h 232"/>
                <a:gd name="T10" fmla="*/ 49 w 300"/>
                <a:gd name="T11" fmla="*/ 17 h 232"/>
                <a:gd name="T12" fmla="*/ 30 w 300"/>
                <a:gd name="T13" fmla="*/ 30 h 232"/>
                <a:gd name="T14" fmla="*/ 15 w 300"/>
                <a:gd name="T15" fmla="*/ 47 h 232"/>
                <a:gd name="T16" fmla="*/ 3 w 300"/>
                <a:gd name="T17" fmla="*/ 68 h 232"/>
                <a:gd name="T18" fmla="*/ 0 w 300"/>
                <a:gd name="T19" fmla="*/ 91 h 232"/>
                <a:gd name="T20" fmla="*/ 2 w 300"/>
                <a:gd name="T21" fmla="*/ 113 h 232"/>
                <a:gd name="T22" fmla="*/ 9 w 300"/>
                <a:gd name="T23" fmla="*/ 136 h 232"/>
                <a:gd name="T24" fmla="*/ 22 w 300"/>
                <a:gd name="T25" fmla="*/ 157 h 232"/>
                <a:gd name="T26" fmla="*/ 39 w 300"/>
                <a:gd name="T27" fmla="*/ 177 h 232"/>
                <a:gd name="T28" fmla="*/ 62 w 300"/>
                <a:gd name="T29" fmla="*/ 196 h 232"/>
                <a:gd name="T30" fmla="*/ 87 w 300"/>
                <a:gd name="T31" fmla="*/ 211 h 232"/>
                <a:gd name="T32" fmla="*/ 115 w 300"/>
                <a:gd name="T33" fmla="*/ 223 h 232"/>
                <a:gd name="T34" fmla="*/ 145 w 300"/>
                <a:gd name="T35" fmla="*/ 230 h 232"/>
                <a:gd name="T36" fmla="*/ 175 w 300"/>
                <a:gd name="T37" fmla="*/ 232 h 232"/>
                <a:gd name="T38" fmla="*/ 202 w 300"/>
                <a:gd name="T39" fmla="*/ 230 h 232"/>
                <a:gd name="T40" fmla="*/ 228 w 300"/>
                <a:gd name="T41" fmla="*/ 225 h 232"/>
                <a:gd name="T42" fmla="*/ 251 w 300"/>
                <a:gd name="T43" fmla="*/ 213 h 232"/>
                <a:gd name="T44" fmla="*/ 270 w 300"/>
                <a:gd name="T45" fmla="*/ 200 h 232"/>
                <a:gd name="T46" fmla="*/ 287 w 300"/>
                <a:gd name="T47" fmla="*/ 183 h 232"/>
                <a:gd name="T48" fmla="*/ 296 w 300"/>
                <a:gd name="T49" fmla="*/ 162 h 232"/>
                <a:gd name="T50" fmla="*/ 300 w 300"/>
                <a:gd name="T51" fmla="*/ 140 h 232"/>
                <a:gd name="T52" fmla="*/ 298 w 300"/>
                <a:gd name="T53" fmla="*/ 117 h 232"/>
                <a:gd name="T54" fmla="*/ 291 w 300"/>
                <a:gd name="T55" fmla="*/ 94 h 232"/>
                <a:gd name="T56" fmla="*/ 277 w 300"/>
                <a:gd name="T57" fmla="*/ 74 h 232"/>
                <a:gd name="T58" fmla="*/ 260 w 300"/>
                <a:gd name="T59" fmla="*/ 55 h 232"/>
                <a:gd name="T60" fmla="*/ 238 w 300"/>
                <a:gd name="T61" fmla="*/ 36 h 232"/>
                <a:gd name="T62" fmla="*/ 213 w 300"/>
                <a:gd name="T63" fmla="*/ 21 h 232"/>
                <a:gd name="T64" fmla="*/ 185 w 300"/>
                <a:gd name="T65" fmla="*/ 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00"/>
                <a:gd name="T100" fmla="*/ 0 h 232"/>
                <a:gd name="T101" fmla="*/ 300 w 300"/>
                <a:gd name="T102" fmla="*/ 232 h 23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solidFill>
              <a:srgbClr val="EAEAEA"/>
            </a:solidFill>
            <a:ln w="12700">
              <a:solidFill>
                <a:srgbClr val="000000"/>
              </a:solidFill>
              <a:round/>
            </a:ln>
          </p:spPr>
          <p:txBody>
            <a:bodyPr/>
            <a:lstStyle/>
            <a:p>
              <a:endParaRPr lang="zh-CN" altLang="en-US" dirty="0">
                <a:ea typeface="黑体" panose="02010609060101010101" pitchFamily="2" charset="-122"/>
              </a:endParaRPr>
            </a:p>
          </p:txBody>
        </p:sp>
        <p:sp>
          <p:nvSpPr>
            <p:cNvPr id="157731" name="Oval 17"/>
            <p:cNvSpPr>
              <a:spLocks noChangeArrowheads="1"/>
            </p:cNvSpPr>
            <p:nvPr/>
          </p:nvSpPr>
          <p:spPr bwMode="auto">
            <a:xfrm>
              <a:off x="3204" y="3023"/>
              <a:ext cx="245" cy="219"/>
            </a:xfrm>
            <a:prstGeom prst="ellipse">
              <a:avLst/>
            </a:prstGeom>
            <a:solidFill>
              <a:srgbClr val="EAEAEA"/>
            </a:solidFill>
            <a:ln w="12700">
              <a:solidFill>
                <a:srgbClr val="000000"/>
              </a:solidFill>
              <a:round/>
            </a:ln>
          </p:spPr>
          <p:txBody>
            <a:bodyPr/>
            <a:lstStyle/>
            <a:p>
              <a:endParaRPr lang="zh-CN" altLang="en-US" dirty="0">
                <a:ea typeface="黑体" panose="02010609060101010101" pitchFamily="2" charset="-122"/>
              </a:endParaRPr>
            </a:p>
          </p:txBody>
        </p:sp>
        <p:sp>
          <p:nvSpPr>
            <p:cNvPr id="157732" name="Freeform 18"/>
            <p:cNvSpPr/>
            <p:nvPr/>
          </p:nvSpPr>
          <p:spPr bwMode="auto">
            <a:xfrm>
              <a:off x="3253" y="2827"/>
              <a:ext cx="315" cy="259"/>
            </a:xfrm>
            <a:custGeom>
              <a:avLst/>
              <a:gdLst>
                <a:gd name="T0" fmla="*/ 100 w 315"/>
                <a:gd name="T1" fmla="*/ 32 h 259"/>
                <a:gd name="T2" fmla="*/ 72 w 315"/>
                <a:gd name="T3" fmla="*/ 53 h 259"/>
                <a:gd name="T4" fmla="*/ 47 w 315"/>
                <a:gd name="T5" fmla="*/ 74 h 259"/>
                <a:gd name="T6" fmla="*/ 28 w 315"/>
                <a:gd name="T7" fmla="*/ 98 h 259"/>
                <a:gd name="T8" fmla="*/ 13 w 315"/>
                <a:gd name="T9" fmla="*/ 123 h 259"/>
                <a:gd name="T10" fmla="*/ 4 w 315"/>
                <a:gd name="T11" fmla="*/ 149 h 259"/>
                <a:gd name="T12" fmla="*/ 0 w 315"/>
                <a:gd name="T13" fmla="*/ 174 h 259"/>
                <a:gd name="T14" fmla="*/ 2 w 315"/>
                <a:gd name="T15" fmla="*/ 196 h 259"/>
                <a:gd name="T16" fmla="*/ 11 w 315"/>
                <a:gd name="T17" fmla="*/ 217 h 259"/>
                <a:gd name="T18" fmla="*/ 26 w 315"/>
                <a:gd name="T19" fmla="*/ 234 h 259"/>
                <a:gd name="T20" fmla="*/ 45 w 315"/>
                <a:gd name="T21" fmla="*/ 247 h 259"/>
                <a:gd name="T22" fmla="*/ 70 w 315"/>
                <a:gd name="T23" fmla="*/ 257 h 259"/>
                <a:gd name="T24" fmla="*/ 96 w 315"/>
                <a:gd name="T25" fmla="*/ 259 h 259"/>
                <a:gd name="T26" fmla="*/ 124 w 315"/>
                <a:gd name="T27" fmla="*/ 259 h 259"/>
                <a:gd name="T28" fmla="*/ 155 w 315"/>
                <a:gd name="T29" fmla="*/ 253 h 259"/>
                <a:gd name="T30" fmla="*/ 185 w 315"/>
                <a:gd name="T31" fmla="*/ 242 h 259"/>
                <a:gd name="T32" fmla="*/ 215 w 315"/>
                <a:gd name="T33" fmla="*/ 226 h 259"/>
                <a:gd name="T34" fmla="*/ 243 w 315"/>
                <a:gd name="T35" fmla="*/ 208 h 259"/>
                <a:gd name="T36" fmla="*/ 268 w 315"/>
                <a:gd name="T37" fmla="*/ 185 h 259"/>
                <a:gd name="T38" fmla="*/ 287 w 315"/>
                <a:gd name="T39" fmla="*/ 160 h 259"/>
                <a:gd name="T40" fmla="*/ 302 w 315"/>
                <a:gd name="T41" fmla="*/ 136 h 259"/>
                <a:gd name="T42" fmla="*/ 311 w 315"/>
                <a:gd name="T43" fmla="*/ 109 h 259"/>
                <a:gd name="T44" fmla="*/ 315 w 315"/>
                <a:gd name="T45" fmla="*/ 87 h 259"/>
                <a:gd name="T46" fmla="*/ 313 w 315"/>
                <a:gd name="T47" fmla="*/ 62 h 259"/>
                <a:gd name="T48" fmla="*/ 304 w 315"/>
                <a:gd name="T49" fmla="*/ 42 h 259"/>
                <a:gd name="T50" fmla="*/ 289 w 315"/>
                <a:gd name="T51" fmla="*/ 25 h 259"/>
                <a:gd name="T52" fmla="*/ 270 w 315"/>
                <a:gd name="T53" fmla="*/ 11 h 259"/>
                <a:gd name="T54" fmla="*/ 247 w 315"/>
                <a:gd name="T55" fmla="*/ 4 h 259"/>
                <a:gd name="T56" fmla="*/ 221 w 315"/>
                <a:gd name="T57" fmla="*/ 0 h 259"/>
                <a:gd name="T58" fmla="*/ 192 w 315"/>
                <a:gd name="T59" fmla="*/ 0 h 259"/>
                <a:gd name="T60" fmla="*/ 162 w 315"/>
                <a:gd name="T61" fmla="*/ 6 h 259"/>
                <a:gd name="T62" fmla="*/ 130 w 315"/>
                <a:gd name="T63" fmla="*/ 17 h 259"/>
                <a:gd name="T64" fmla="*/ 100 w 315"/>
                <a:gd name="T65" fmla="*/ 32 h 2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5"/>
                <a:gd name="T100" fmla="*/ 0 h 259"/>
                <a:gd name="T101" fmla="*/ 315 w 315"/>
                <a:gd name="T102" fmla="*/ 259 h 25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solidFill>
              <a:srgbClr val="EAEAEA"/>
            </a:solidFill>
            <a:ln w="12700">
              <a:solidFill>
                <a:srgbClr val="000000"/>
              </a:solidFill>
              <a:round/>
            </a:ln>
          </p:spPr>
          <p:txBody>
            <a:bodyPr/>
            <a:lstStyle/>
            <a:p>
              <a:endParaRPr lang="zh-CN" altLang="en-US" dirty="0">
                <a:ea typeface="黑体" panose="02010609060101010101" pitchFamily="2" charset="-122"/>
              </a:endParaRPr>
            </a:p>
          </p:txBody>
        </p:sp>
        <p:sp>
          <p:nvSpPr>
            <p:cNvPr id="157733" name="Freeform 19"/>
            <p:cNvSpPr/>
            <p:nvPr/>
          </p:nvSpPr>
          <p:spPr bwMode="auto">
            <a:xfrm>
              <a:off x="3319" y="2831"/>
              <a:ext cx="850" cy="583"/>
            </a:xfrm>
            <a:custGeom>
              <a:avLst/>
              <a:gdLst>
                <a:gd name="T0" fmla="*/ 125 w 850"/>
                <a:gd name="T1" fmla="*/ 117 h 583"/>
                <a:gd name="T2" fmla="*/ 166 w 850"/>
                <a:gd name="T3" fmla="*/ 109 h 583"/>
                <a:gd name="T4" fmla="*/ 210 w 850"/>
                <a:gd name="T5" fmla="*/ 102 h 583"/>
                <a:gd name="T6" fmla="*/ 247 w 850"/>
                <a:gd name="T7" fmla="*/ 96 h 583"/>
                <a:gd name="T8" fmla="*/ 272 w 850"/>
                <a:gd name="T9" fmla="*/ 66 h 583"/>
                <a:gd name="T10" fmla="*/ 234 w 850"/>
                <a:gd name="T11" fmla="*/ 58 h 583"/>
                <a:gd name="T12" fmla="*/ 198 w 850"/>
                <a:gd name="T13" fmla="*/ 66 h 583"/>
                <a:gd name="T14" fmla="*/ 179 w 850"/>
                <a:gd name="T15" fmla="*/ 66 h 583"/>
                <a:gd name="T16" fmla="*/ 217 w 850"/>
                <a:gd name="T17" fmla="*/ 36 h 583"/>
                <a:gd name="T18" fmla="*/ 261 w 850"/>
                <a:gd name="T19" fmla="*/ 21 h 583"/>
                <a:gd name="T20" fmla="*/ 296 w 850"/>
                <a:gd name="T21" fmla="*/ 13 h 583"/>
                <a:gd name="T22" fmla="*/ 334 w 850"/>
                <a:gd name="T23" fmla="*/ 5 h 583"/>
                <a:gd name="T24" fmla="*/ 372 w 850"/>
                <a:gd name="T25" fmla="*/ 0 h 583"/>
                <a:gd name="T26" fmla="*/ 410 w 850"/>
                <a:gd name="T27" fmla="*/ 0 h 583"/>
                <a:gd name="T28" fmla="*/ 446 w 850"/>
                <a:gd name="T29" fmla="*/ 0 h 583"/>
                <a:gd name="T30" fmla="*/ 534 w 850"/>
                <a:gd name="T31" fmla="*/ 0 h 583"/>
                <a:gd name="T32" fmla="*/ 584 w 850"/>
                <a:gd name="T33" fmla="*/ 0 h 583"/>
                <a:gd name="T34" fmla="*/ 627 w 850"/>
                <a:gd name="T35" fmla="*/ 21 h 583"/>
                <a:gd name="T36" fmla="*/ 657 w 850"/>
                <a:gd name="T37" fmla="*/ 51 h 583"/>
                <a:gd name="T38" fmla="*/ 695 w 850"/>
                <a:gd name="T39" fmla="*/ 72 h 583"/>
                <a:gd name="T40" fmla="*/ 733 w 850"/>
                <a:gd name="T41" fmla="*/ 81 h 583"/>
                <a:gd name="T42" fmla="*/ 771 w 850"/>
                <a:gd name="T43" fmla="*/ 109 h 583"/>
                <a:gd name="T44" fmla="*/ 801 w 850"/>
                <a:gd name="T45" fmla="*/ 139 h 583"/>
                <a:gd name="T46" fmla="*/ 825 w 850"/>
                <a:gd name="T47" fmla="*/ 183 h 583"/>
                <a:gd name="T48" fmla="*/ 833 w 850"/>
                <a:gd name="T49" fmla="*/ 234 h 583"/>
                <a:gd name="T50" fmla="*/ 839 w 850"/>
                <a:gd name="T51" fmla="*/ 279 h 583"/>
                <a:gd name="T52" fmla="*/ 839 w 850"/>
                <a:gd name="T53" fmla="*/ 324 h 583"/>
                <a:gd name="T54" fmla="*/ 839 w 850"/>
                <a:gd name="T55" fmla="*/ 368 h 583"/>
                <a:gd name="T56" fmla="*/ 850 w 850"/>
                <a:gd name="T57" fmla="*/ 413 h 583"/>
                <a:gd name="T58" fmla="*/ 850 w 850"/>
                <a:gd name="T59" fmla="*/ 456 h 583"/>
                <a:gd name="T60" fmla="*/ 825 w 850"/>
                <a:gd name="T61" fmla="*/ 500 h 583"/>
                <a:gd name="T62" fmla="*/ 782 w 850"/>
                <a:gd name="T63" fmla="*/ 524 h 583"/>
                <a:gd name="T64" fmla="*/ 746 w 850"/>
                <a:gd name="T65" fmla="*/ 545 h 583"/>
                <a:gd name="T66" fmla="*/ 708 w 850"/>
                <a:gd name="T67" fmla="*/ 568 h 583"/>
                <a:gd name="T68" fmla="*/ 670 w 850"/>
                <a:gd name="T69" fmla="*/ 575 h 583"/>
                <a:gd name="T70" fmla="*/ 621 w 850"/>
                <a:gd name="T71" fmla="*/ 583 h 583"/>
                <a:gd name="T72" fmla="*/ 576 w 850"/>
                <a:gd name="T73" fmla="*/ 583 h 583"/>
                <a:gd name="T74" fmla="*/ 540 w 850"/>
                <a:gd name="T75" fmla="*/ 583 h 583"/>
                <a:gd name="T76" fmla="*/ 502 w 850"/>
                <a:gd name="T77" fmla="*/ 583 h 583"/>
                <a:gd name="T78" fmla="*/ 465 w 850"/>
                <a:gd name="T79" fmla="*/ 583 h 583"/>
                <a:gd name="T80" fmla="*/ 427 w 850"/>
                <a:gd name="T81" fmla="*/ 583 h 583"/>
                <a:gd name="T82" fmla="*/ 391 w 850"/>
                <a:gd name="T83" fmla="*/ 583 h 583"/>
                <a:gd name="T84" fmla="*/ 353 w 850"/>
                <a:gd name="T85" fmla="*/ 583 h 583"/>
                <a:gd name="T86" fmla="*/ 310 w 850"/>
                <a:gd name="T87" fmla="*/ 583 h 583"/>
                <a:gd name="T88" fmla="*/ 272 w 850"/>
                <a:gd name="T89" fmla="*/ 583 h 583"/>
                <a:gd name="T90" fmla="*/ 234 w 850"/>
                <a:gd name="T91" fmla="*/ 583 h 583"/>
                <a:gd name="T92" fmla="*/ 198 w 850"/>
                <a:gd name="T93" fmla="*/ 560 h 583"/>
                <a:gd name="T94" fmla="*/ 160 w 850"/>
                <a:gd name="T95" fmla="*/ 545 h 583"/>
                <a:gd name="T96" fmla="*/ 125 w 850"/>
                <a:gd name="T97" fmla="*/ 524 h 583"/>
                <a:gd name="T98" fmla="*/ 92 w 850"/>
                <a:gd name="T99" fmla="*/ 487 h 583"/>
                <a:gd name="T100" fmla="*/ 68 w 850"/>
                <a:gd name="T101" fmla="*/ 456 h 583"/>
                <a:gd name="T102" fmla="*/ 43 w 850"/>
                <a:gd name="T103" fmla="*/ 413 h 583"/>
                <a:gd name="T104" fmla="*/ 17 w 850"/>
                <a:gd name="T105" fmla="*/ 360 h 583"/>
                <a:gd name="T106" fmla="*/ 0 w 850"/>
                <a:gd name="T107" fmla="*/ 309 h 583"/>
                <a:gd name="T108" fmla="*/ 0 w 850"/>
                <a:gd name="T109" fmla="*/ 264 h 583"/>
                <a:gd name="T110" fmla="*/ 6 w 850"/>
                <a:gd name="T111" fmla="*/ 213 h 583"/>
                <a:gd name="T112" fmla="*/ 30 w 850"/>
                <a:gd name="T113" fmla="*/ 175 h 583"/>
                <a:gd name="T114" fmla="*/ 62 w 850"/>
                <a:gd name="T115" fmla="*/ 155 h 583"/>
                <a:gd name="T116" fmla="*/ 98 w 850"/>
                <a:gd name="T117" fmla="*/ 139 h 583"/>
                <a:gd name="T118" fmla="*/ 130 w 850"/>
                <a:gd name="T119" fmla="*/ 117 h 583"/>
                <a:gd name="T120" fmla="*/ 147 w 850"/>
                <a:gd name="T121" fmla="*/ 139 h 58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50"/>
                <a:gd name="T184" fmla="*/ 0 h 583"/>
                <a:gd name="T185" fmla="*/ 850 w 850"/>
                <a:gd name="T186" fmla="*/ 583 h 58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solidFill>
              <a:srgbClr val="EAEAEA"/>
            </a:solidFill>
            <a:ln w="9525">
              <a:noFill/>
              <a:round/>
            </a:ln>
          </p:spPr>
          <p:txBody>
            <a:bodyPr/>
            <a:lstStyle/>
            <a:p>
              <a:endParaRPr lang="zh-CN" altLang="en-US" dirty="0">
                <a:ea typeface="黑体" panose="02010609060101010101" pitchFamily="2" charset="-122"/>
              </a:endParaRPr>
            </a:p>
          </p:txBody>
        </p:sp>
        <p:sp>
          <p:nvSpPr>
            <p:cNvPr id="157734" name="Freeform 20"/>
            <p:cNvSpPr/>
            <p:nvPr/>
          </p:nvSpPr>
          <p:spPr bwMode="auto">
            <a:xfrm>
              <a:off x="3483" y="2787"/>
              <a:ext cx="132" cy="168"/>
            </a:xfrm>
            <a:custGeom>
              <a:avLst/>
              <a:gdLst>
                <a:gd name="T0" fmla="*/ 6 w 132"/>
                <a:gd name="T1" fmla="*/ 95 h 168"/>
                <a:gd name="T2" fmla="*/ 0 w 132"/>
                <a:gd name="T3" fmla="*/ 72 h 168"/>
                <a:gd name="T4" fmla="*/ 0 w 132"/>
                <a:gd name="T5" fmla="*/ 51 h 168"/>
                <a:gd name="T6" fmla="*/ 17 w 132"/>
                <a:gd name="T7" fmla="*/ 36 h 168"/>
                <a:gd name="T8" fmla="*/ 36 w 132"/>
                <a:gd name="T9" fmla="*/ 21 h 168"/>
                <a:gd name="T10" fmla="*/ 53 w 132"/>
                <a:gd name="T11" fmla="*/ 0 h 168"/>
                <a:gd name="T12" fmla="*/ 72 w 132"/>
                <a:gd name="T13" fmla="*/ 0 h 168"/>
                <a:gd name="T14" fmla="*/ 91 w 132"/>
                <a:gd name="T15" fmla="*/ 0 h 168"/>
                <a:gd name="T16" fmla="*/ 97 w 132"/>
                <a:gd name="T17" fmla="*/ 21 h 168"/>
                <a:gd name="T18" fmla="*/ 110 w 132"/>
                <a:gd name="T19" fmla="*/ 44 h 168"/>
                <a:gd name="T20" fmla="*/ 121 w 132"/>
                <a:gd name="T21" fmla="*/ 66 h 168"/>
                <a:gd name="T22" fmla="*/ 127 w 132"/>
                <a:gd name="T23" fmla="*/ 87 h 168"/>
                <a:gd name="T24" fmla="*/ 132 w 132"/>
                <a:gd name="T25" fmla="*/ 108 h 168"/>
                <a:gd name="T26" fmla="*/ 132 w 132"/>
                <a:gd name="T27" fmla="*/ 132 h 168"/>
                <a:gd name="T28" fmla="*/ 132 w 132"/>
                <a:gd name="T29" fmla="*/ 153 h 168"/>
                <a:gd name="T30" fmla="*/ 115 w 132"/>
                <a:gd name="T31" fmla="*/ 168 h 168"/>
                <a:gd name="T32" fmla="*/ 97 w 132"/>
                <a:gd name="T33" fmla="*/ 168 h 168"/>
                <a:gd name="T34" fmla="*/ 80 w 132"/>
                <a:gd name="T35" fmla="*/ 168 h 168"/>
                <a:gd name="T36" fmla="*/ 61 w 132"/>
                <a:gd name="T37" fmla="*/ 168 h 168"/>
                <a:gd name="T38" fmla="*/ 42 w 132"/>
                <a:gd name="T39" fmla="*/ 161 h 168"/>
                <a:gd name="T40" fmla="*/ 23 w 132"/>
                <a:gd name="T41" fmla="*/ 146 h 168"/>
                <a:gd name="T42" fmla="*/ 12 w 132"/>
                <a:gd name="T43" fmla="*/ 123 h 168"/>
                <a:gd name="T44" fmla="*/ 6 w 132"/>
                <a:gd name="T45" fmla="*/ 102 h 168"/>
                <a:gd name="T46" fmla="*/ 6 w 132"/>
                <a:gd name="T47" fmla="*/ 95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2"/>
                <a:gd name="T73" fmla="*/ 0 h 168"/>
                <a:gd name="T74" fmla="*/ 132 w 132"/>
                <a:gd name="T75" fmla="*/ 168 h 16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solidFill>
              <a:srgbClr val="EAEAEA"/>
            </a:solidFill>
            <a:ln w="9525">
              <a:noFill/>
              <a:round/>
            </a:ln>
          </p:spPr>
          <p:txBody>
            <a:bodyPr/>
            <a:lstStyle/>
            <a:p>
              <a:endParaRPr lang="zh-CN" altLang="en-US" dirty="0">
                <a:ea typeface="黑体" panose="02010609060101010101" pitchFamily="2" charset="-122"/>
              </a:endParaRPr>
            </a:p>
          </p:txBody>
        </p:sp>
        <p:sp>
          <p:nvSpPr>
            <p:cNvPr id="157735" name="Freeform 21"/>
            <p:cNvSpPr/>
            <p:nvPr/>
          </p:nvSpPr>
          <p:spPr bwMode="auto">
            <a:xfrm>
              <a:off x="3802" y="2742"/>
              <a:ext cx="93" cy="123"/>
            </a:xfrm>
            <a:custGeom>
              <a:avLst/>
              <a:gdLst>
                <a:gd name="T0" fmla="*/ 0 w 93"/>
                <a:gd name="T1" fmla="*/ 0 h 123"/>
                <a:gd name="T2" fmla="*/ 17 w 93"/>
                <a:gd name="T3" fmla="*/ 15 h 123"/>
                <a:gd name="T4" fmla="*/ 36 w 93"/>
                <a:gd name="T5" fmla="*/ 28 h 123"/>
                <a:gd name="T6" fmla="*/ 55 w 93"/>
                <a:gd name="T7" fmla="*/ 28 h 123"/>
                <a:gd name="T8" fmla="*/ 74 w 93"/>
                <a:gd name="T9" fmla="*/ 44 h 123"/>
                <a:gd name="T10" fmla="*/ 87 w 93"/>
                <a:gd name="T11" fmla="*/ 66 h 123"/>
                <a:gd name="T12" fmla="*/ 93 w 93"/>
                <a:gd name="T13" fmla="*/ 87 h 123"/>
                <a:gd name="T14" fmla="*/ 93 w 93"/>
                <a:gd name="T15" fmla="*/ 110 h 123"/>
                <a:gd name="T16" fmla="*/ 74 w 93"/>
                <a:gd name="T17" fmla="*/ 123 h 123"/>
                <a:gd name="T18" fmla="*/ 55 w 93"/>
                <a:gd name="T19" fmla="*/ 123 h 123"/>
                <a:gd name="T20" fmla="*/ 31 w 93"/>
                <a:gd name="T21" fmla="*/ 115 h 123"/>
                <a:gd name="T22" fmla="*/ 12 w 93"/>
                <a:gd name="T23" fmla="*/ 102 h 123"/>
                <a:gd name="T24" fmla="*/ 6 w 93"/>
                <a:gd name="T25" fmla="*/ 79 h 123"/>
                <a:gd name="T26" fmla="*/ 0 w 93"/>
                <a:gd name="T27" fmla="*/ 57 h 123"/>
                <a:gd name="T28" fmla="*/ 0 w 93"/>
                <a:gd name="T29" fmla="*/ 36 h 123"/>
                <a:gd name="T30" fmla="*/ 12 w 93"/>
                <a:gd name="T31" fmla="*/ 15 h 123"/>
                <a:gd name="T32" fmla="*/ 0 w 93"/>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3"/>
                <a:gd name="T52" fmla="*/ 0 h 123"/>
                <a:gd name="T53" fmla="*/ 93 w 93"/>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solidFill>
              <a:srgbClr val="EAEAEA"/>
            </a:solidFill>
            <a:ln w="9525">
              <a:noFill/>
              <a:round/>
            </a:ln>
          </p:spPr>
          <p:txBody>
            <a:bodyPr/>
            <a:lstStyle/>
            <a:p>
              <a:endParaRPr lang="zh-CN" altLang="en-US" dirty="0">
                <a:ea typeface="黑体" panose="02010609060101010101" pitchFamily="2" charset="-122"/>
              </a:endParaRPr>
            </a:p>
          </p:txBody>
        </p:sp>
      </p:grpSp>
      <p:sp>
        <p:nvSpPr>
          <p:cNvPr id="157706" name="Line 22"/>
          <p:cNvSpPr>
            <a:spLocks noChangeShapeType="1"/>
          </p:cNvSpPr>
          <p:nvPr/>
        </p:nvSpPr>
        <p:spPr bwMode="auto">
          <a:xfrm>
            <a:off x="134563" y="3378377"/>
            <a:ext cx="3560370" cy="22102"/>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57707" name="Line 23"/>
          <p:cNvSpPr>
            <a:spLocks noChangeShapeType="1"/>
          </p:cNvSpPr>
          <p:nvPr/>
        </p:nvSpPr>
        <p:spPr bwMode="auto">
          <a:xfrm>
            <a:off x="365694" y="2978971"/>
            <a:ext cx="0" cy="421507"/>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sp>
        <p:nvSpPr>
          <p:cNvPr id="157708" name="Line 24"/>
          <p:cNvSpPr>
            <a:spLocks noChangeShapeType="1"/>
          </p:cNvSpPr>
          <p:nvPr/>
        </p:nvSpPr>
        <p:spPr bwMode="auto">
          <a:xfrm>
            <a:off x="3314991" y="3400478"/>
            <a:ext cx="0" cy="419929"/>
          </a:xfrm>
          <a:prstGeom prst="line">
            <a:avLst/>
          </a:prstGeom>
          <a:noFill/>
          <a:ln w="28575">
            <a:solidFill>
              <a:srgbClr val="333399"/>
            </a:solidFill>
            <a:round/>
          </a:ln>
        </p:spPr>
        <p:txBody>
          <a:bodyPr lIns="91074" tIns="45537" rIns="91074" bIns="45537"/>
          <a:lstStyle/>
          <a:p>
            <a:endParaRPr lang="zh-CN" altLang="en-US" dirty="0">
              <a:ea typeface="黑体" panose="02010609060101010101" pitchFamily="2" charset="-122"/>
            </a:endParaRPr>
          </a:p>
        </p:txBody>
      </p:sp>
      <p:pic>
        <p:nvPicPr>
          <p:cNvPr id="157709" name="Picture 25"/>
          <p:cNvPicPr>
            <a:picLocks noChangeArrowheads="1"/>
          </p:cNvPicPr>
          <p:nvPr/>
        </p:nvPicPr>
        <p:blipFill>
          <a:blip r:embed="rId2" cstate="print"/>
          <a:srcRect/>
          <a:stretch>
            <a:fillRect/>
          </a:stretch>
        </p:blipFill>
        <p:spPr bwMode="auto">
          <a:xfrm>
            <a:off x="55409" y="2486422"/>
            <a:ext cx="618988" cy="686726"/>
          </a:xfrm>
          <a:prstGeom prst="rect">
            <a:avLst/>
          </a:prstGeom>
          <a:noFill/>
          <a:ln w="9525">
            <a:noFill/>
            <a:miter lim="800000"/>
            <a:headEnd/>
            <a:tailEnd/>
          </a:ln>
        </p:spPr>
      </p:pic>
      <p:sp>
        <p:nvSpPr>
          <p:cNvPr id="157710" name="Text Box 26"/>
          <p:cNvSpPr txBox="1">
            <a:spLocks noChangeArrowheads="1"/>
          </p:cNvSpPr>
          <p:nvPr/>
        </p:nvSpPr>
        <p:spPr bwMode="auto">
          <a:xfrm>
            <a:off x="6626652" y="3780941"/>
            <a:ext cx="696888" cy="707517"/>
          </a:xfrm>
          <a:prstGeom prst="rect">
            <a:avLst/>
          </a:prstGeom>
          <a:noFill/>
          <a:ln w="9525">
            <a:noFill/>
            <a:miter lim="800000"/>
          </a:ln>
        </p:spPr>
        <p:txBody>
          <a:bodyPr wrap="none" lIns="91074" tIns="45537" rIns="91074" bIns="45537">
            <a:spAutoFit/>
          </a:bodyPr>
          <a:lstStyle/>
          <a:p>
            <a:pPr algn="ctr"/>
            <a:r>
              <a:rPr kumimoji="1" lang="zh-CN" altLang="en-US" sz="2000" dirty="0">
                <a:solidFill>
                  <a:srgbClr val="333399"/>
                </a:solidFill>
                <a:latin typeface="Arial" panose="020B0604020202020204" pitchFamily="34" charset="0"/>
                <a:ea typeface="黑体" panose="02010609060101010101" pitchFamily="2" charset="-122"/>
              </a:rPr>
              <a:t>其他</a:t>
            </a:r>
            <a:endParaRPr kumimoji="1" lang="zh-CN" altLang="en-US"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网络</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57711" name="Text Box 27"/>
          <p:cNvSpPr txBox="1">
            <a:spLocks noChangeArrowheads="1"/>
          </p:cNvSpPr>
          <p:nvPr/>
        </p:nvSpPr>
        <p:spPr bwMode="auto">
          <a:xfrm>
            <a:off x="2748061" y="4380839"/>
            <a:ext cx="1209849" cy="707517"/>
          </a:xfrm>
          <a:prstGeom prst="rect">
            <a:avLst/>
          </a:prstGeom>
          <a:noFill/>
          <a:ln w="9525">
            <a:noFill/>
            <a:miter lim="800000"/>
          </a:ln>
        </p:spPr>
        <p:txBody>
          <a:bodyPr wrap="none" lIns="91074" tIns="45537" rIns="91074" bIns="45537">
            <a:spAutoFit/>
          </a:bodyPr>
          <a:lstStyle/>
          <a:p>
            <a:pPr algn="ctr"/>
            <a:r>
              <a:rPr kumimoji="1" lang="en-US" altLang="zh-CN" sz="2000" dirty="0">
                <a:solidFill>
                  <a:srgbClr val="333399"/>
                </a:solidFill>
                <a:latin typeface="Arial" panose="020B0604020202020204" pitchFamily="34" charset="0"/>
                <a:ea typeface="黑体" panose="02010609060101010101" pitchFamily="2" charset="-122"/>
              </a:rPr>
              <a:t>DHCP</a:t>
            </a:r>
            <a:endParaRPr kumimoji="1" lang="en-US" altLang="zh-CN" sz="2000" dirty="0">
              <a:solidFill>
                <a:srgbClr val="333399"/>
              </a:solidFill>
              <a:latin typeface="Arial" panose="020B0604020202020204" pitchFamily="34" charset="0"/>
              <a:ea typeface="黑体" panose="02010609060101010101" pitchFamily="2" charset="-122"/>
            </a:endParaRPr>
          </a:p>
          <a:p>
            <a:pPr algn="ctr"/>
            <a:r>
              <a:rPr kumimoji="1" lang="zh-CN" altLang="en-US" sz="2000" dirty="0">
                <a:solidFill>
                  <a:srgbClr val="333399"/>
                </a:solidFill>
                <a:latin typeface="Arial" panose="020B0604020202020204" pitchFamily="34" charset="0"/>
                <a:ea typeface="黑体" panose="02010609060101010101" pitchFamily="2" charset="-122"/>
              </a:rPr>
              <a:t>中继代理</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nvGrpSpPr>
          <p:cNvPr id="3" name="Group 41"/>
          <p:cNvGrpSpPr/>
          <p:nvPr/>
        </p:nvGrpSpPr>
        <p:grpSpPr bwMode="auto">
          <a:xfrm>
            <a:off x="903945" y="2336447"/>
            <a:ext cx="2569355" cy="854067"/>
            <a:chOff x="571" y="1480"/>
            <a:chExt cx="1623" cy="541"/>
          </a:xfrm>
        </p:grpSpPr>
        <p:grpSp>
          <p:nvGrpSpPr>
            <p:cNvPr id="4" name="Group 31"/>
            <p:cNvGrpSpPr/>
            <p:nvPr/>
          </p:nvGrpSpPr>
          <p:grpSpPr bwMode="auto">
            <a:xfrm>
              <a:off x="571" y="1754"/>
              <a:ext cx="1623" cy="267"/>
              <a:chOff x="1008" y="2400"/>
              <a:chExt cx="1296" cy="192"/>
            </a:xfrm>
          </p:grpSpPr>
          <p:sp>
            <p:nvSpPr>
              <p:cNvPr id="157723" name="AutoShape 32"/>
              <p:cNvSpPr>
                <a:spLocks noChangeArrowheads="1"/>
              </p:cNvSpPr>
              <p:nvPr/>
            </p:nvSpPr>
            <p:spPr bwMode="auto">
              <a:xfrm>
                <a:off x="2064" y="2448"/>
                <a:ext cx="240" cy="96"/>
              </a:xfrm>
              <a:prstGeom prst="rightArrow">
                <a:avLst>
                  <a:gd name="adj1" fmla="val 50000"/>
                  <a:gd name="adj2" fmla="val 62500"/>
                </a:avLst>
              </a:prstGeom>
              <a:solidFill>
                <a:srgbClr val="CCECFF"/>
              </a:solidFill>
              <a:ln w="9525">
                <a:solidFill>
                  <a:schemeClr val="tx1"/>
                </a:solidFill>
                <a:miter lim="800000"/>
              </a:ln>
            </p:spPr>
            <p:txBody>
              <a:bodyPr wrap="none" anchor="ctr"/>
              <a:lstStyle/>
              <a:p>
                <a:endParaRPr lang="zh-CN" altLang="en-US" dirty="0">
                  <a:ea typeface="黑体" panose="02010609060101010101" pitchFamily="2" charset="-122"/>
                </a:endParaRPr>
              </a:p>
            </p:txBody>
          </p:sp>
          <p:sp>
            <p:nvSpPr>
              <p:cNvPr id="724001" name="Rectangle 33"/>
              <p:cNvSpPr>
                <a:spLocks noChangeArrowheads="1"/>
              </p:cNvSpPr>
              <p:nvPr/>
            </p:nvSpPr>
            <p:spPr bwMode="auto">
              <a:xfrm>
                <a:off x="1008" y="2400"/>
                <a:ext cx="1056" cy="192"/>
              </a:xfrm>
              <a:prstGeom prst="rect">
                <a:avLst/>
              </a:prstGeom>
              <a:solidFill>
                <a:srgbClr val="CCECFF"/>
              </a:solidFill>
              <a:ln w="9525">
                <a:solidFill>
                  <a:schemeClr val="folHlink"/>
                </a:solidFill>
                <a:miter lim="800000"/>
              </a:ln>
              <a:effectLst>
                <a:outerShdw dist="35921" dir="2700000" algn="ctr" rotWithShape="0">
                  <a:schemeClr val="bg2"/>
                </a:outerShdw>
              </a:effectLst>
            </p:spPr>
            <p:txBody>
              <a:bodyPr wrap="none" anchor="ctr"/>
              <a:lstStyle/>
              <a:p>
                <a:pPr algn="ctr">
                  <a:defRPr/>
                </a:pPr>
                <a:r>
                  <a:rPr kumimoji="1" lang="en-US" altLang="zh-CN" sz="2000" dirty="0">
                    <a:solidFill>
                      <a:srgbClr val="333399"/>
                    </a:solidFill>
                    <a:latin typeface="Arial" panose="020B0604020202020204" pitchFamily="34" charset="0"/>
                    <a:ea typeface="黑体" panose="02010609060101010101" pitchFamily="2" charset="-122"/>
                  </a:rPr>
                  <a:t>DHCPDISCOVER</a:t>
                </a:r>
                <a:endParaRPr kumimoji="1" lang="en-US" altLang="zh-CN" sz="2000" dirty="0">
                  <a:solidFill>
                    <a:srgbClr val="333399"/>
                  </a:solidFill>
                  <a:latin typeface="Arial" panose="020B0604020202020204" pitchFamily="34" charset="0"/>
                  <a:ea typeface="黑体" panose="02010609060101010101" pitchFamily="2" charset="-122"/>
                </a:endParaRPr>
              </a:p>
            </p:txBody>
          </p:sp>
        </p:grpSp>
        <p:sp>
          <p:nvSpPr>
            <p:cNvPr id="157722" name="Text Box 34"/>
            <p:cNvSpPr txBox="1">
              <a:spLocks noChangeArrowheads="1"/>
            </p:cNvSpPr>
            <p:nvPr/>
          </p:nvSpPr>
          <p:spPr bwMode="auto">
            <a:xfrm>
              <a:off x="967" y="1480"/>
              <a:ext cx="441" cy="253"/>
            </a:xfrm>
            <a:prstGeom prst="rect">
              <a:avLst/>
            </a:prstGeom>
            <a:noFill/>
            <a:ln w="9525">
              <a:noFill/>
              <a:miter lim="800000"/>
            </a:ln>
          </p:spPr>
          <p:txBody>
            <a:bodyPr wrap="none">
              <a:spAutoFit/>
            </a:bodyPr>
            <a:lstStyle/>
            <a:p>
              <a:r>
                <a:rPr kumimoji="1" lang="zh-CN" altLang="en-US" sz="2000" dirty="0">
                  <a:solidFill>
                    <a:srgbClr val="333399"/>
                  </a:solidFill>
                  <a:latin typeface="Arial" panose="020B0604020202020204" pitchFamily="34" charset="0"/>
                  <a:ea typeface="黑体" panose="02010609060101010101" pitchFamily="2" charset="-122"/>
                </a:rPr>
                <a:t>广播</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grpSp>
        <p:nvGrpSpPr>
          <p:cNvPr id="5" name="Group 42"/>
          <p:cNvGrpSpPr/>
          <p:nvPr/>
        </p:nvGrpSpPr>
        <p:grpSpPr bwMode="auto">
          <a:xfrm>
            <a:off x="3694933" y="3196829"/>
            <a:ext cx="2570939" cy="833543"/>
            <a:chOff x="2334" y="2025"/>
            <a:chExt cx="1624" cy="528"/>
          </a:xfrm>
        </p:grpSpPr>
        <p:grpSp>
          <p:nvGrpSpPr>
            <p:cNvPr id="6" name="Group 28"/>
            <p:cNvGrpSpPr/>
            <p:nvPr/>
          </p:nvGrpSpPr>
          <p:grpSpPr bwMode="auto">
            <a:xfrm>
              <a:off x="2334" y="2287"/>
              <a:ext cx="1624" cy="266"/>
              <a:chOff x="1008" y="2400"/>
              <a:chExt cx="1296" cy="192"/>
            </a:xfrm>
          </p:grpSpPr>
          <p:sp>
            <p:nvSpPr>
              <p:cNvPr id="157719" name="AutoShape 29"/>
              <p:cNvSpPr>
                <a:spLocks noChangeArrowheads="1"/>
              </p:cNvSpPr>
              <p:nvPr/>
            </p:nvSpPr>
            <p:spPr bwMode="auto">
              <a:xfrm>
                <a:off x="2064" y="2448"/>
                <a:ext cx="240" cy="96"/>
              </a:xfrm>
              <a:prstGeom prst="rightArrow">
                <a:avLst>
                  <a:gd name="adj1" fmla="val 50000"/>
                  <a:gd name="adj2" fmla="val 62500"/>
                </a:avLst>
              </a:prstGeom>
              <a:solidFill>
                <a:srgbClr val="FFCCFF"/>
              </a:solidFill>
              <a:ln w="9525">
                <a:solidFill>
                  <a:schemeClr val="folHlink"/>
                </a:solidFill>
                <a:miter lim="800000"/>
              </a:ln>
            </p:spPr>
            <p:txBody>
              <a:bodyPr wrap="none" anchor="ctr"/>
              <a:lstStyle/>
              <a:p>
                <a:endParaRPr lang="zh-CN" altLang="en-US" dirty="0">
                  <a:ea typeface="黑体" panose="02010609060101010101" pitchFamily="2" charset="-122"/>
                </a:endParaRPr>
              </a:p>
            </p:txBody>
          </p:sp>
          <p:sp>
            <p:nvSpPr>
              <p:cNvPr id="723998" name="Rectangle 30"/>
              <p:cNvSpPr>
                <a:spLocks noChangeArrowheads="1"/>
              </p:cNvSpPr>
              <p:nvPr/>
            </p:nvSpPr>
            <p:spPr bwMode="auto">
              <a:xfrm>
                <a:off x="1008" y="2400"/>
                <a:ext cx="1056" cy="192"/>
              </a:xfrm>
              <a:prstGeom prst="rect">
                <a:avLst/>
              </a:prstGeom>
              <a:solidFill>
                <a:srgbClr val="FFCCFF"/>
              </a:solidFill>
              <a:ln w="9525">
                <a:solidFill>
                  <a:schemeClr val="folHlink"/>
                </a:solidFill>
                <a:miter lim="800000"/>
              </a:ln>
              <a:effectLst>
                <a:outerShdw dist="35921" dir="2700000" algn="ctr" rotWithShape="0">
                  <a:schemeClr val="bg2"/>
                </a:outerShdw>
              </a:effectLst>
            </p:spPr>
            <p:txBody>
              <a:bodyPr wrap="none" anchor="ctr"/>
              <a:lstStyle/>
              <a:p>
                <a:pPr algn="ctr">
                  <a:defRPr/>
                </a:pPr>
                <a:r>
                  <a:rPr kumimoji="1" lang="en-US" altLang="zh-CN" sz="2000" dirty="0">
                    <a:solidFill>
                      <a:srgbClr val="333399"/>
                    </a:solidFill>
                    <a:latin typeface="Arial" panose="020B0604020202020204" pitchFamily="34" charset="0"/>
                    <a:ea typeface="黑体" panose="02010609060101010101" pitchFamily="2" charset="-122"/>
                  </a:rPr>
                  <a:t>DHCPDISCOVER</a:t>
                </a:r>
                <a:endParaRPr kumimoji="1" lang="en-US" altLang="zh-CN" sz="2000" dirty="0">
                  <a:solidFill>
                    <a:srgbClr val="333399"/>
                  </a:solidFill>
                  <a:latin typeface="Arial" panose="020B0604020202020204" pitchFamily="34" charset="0"/>
                  <a:ea typeface="黑体" panose="02010609060101010101" pitchFamily="2" charset="-122"/>
                </a:endParaRPr>
              </a:p>
            </p:txBody>
          </p:sp>
        </p:grpSp>
        <p:sp>
          <p:nvSpPr>
            <p:cNvPr id="157718" name="Text Box 35"/>
            <p:cNvSpPr txBox="1">
              <a:spLocks noChangeArrowheads="1"/>
            </p:cNvSpPr>
            <p:nvPr/>
          </p:nvSpPr>
          <p:spPr bwMode="auto">
            <a:xfrm>
              <a:off x="2764" y="2025"/>
              <a:ext cx="441" cy="253"/>
            </a:xfrm>
            <a:prstGeom prst="rect">
              <a:avLst/>
            </a:prstGeom>
            <a:noFill/>
            <a:ln w="9525">
              <a:noFill/>
              <a:miter lim="800000"/>
            </a:ln>
          </p:spPr>
          <p:txBody>
            <a:bodyPr wrap="none">
              <a:spAutoFit/>
            </a:bodyPr>
            <a:lstStyle/>
            <a:p>
              <a:r>
                <a:rPr kumimoji="1" lang="zh-CN" altLang="en-US" sz="2000" dirty="0">
                  <a:solidFill>
                    <a:srgbClr val="333399"/>
                  </a:solidFill>
                  <a:latin typeface="Arial" panose="020B0604020202020204" pitchFamily="34" charset="0"/>
                  <a:ea typeface="黑体" panose="02010609060101010101" pitchFamily="2" charset="-122"/>
                </a:rPr>
                <a:t>单播</a:t>
              </a:r>
              <a:endParaRPr kumimoji="1" lang="zh-CN" altLang="en-US" sz="2000" dirty="0">
                <a:solidFill>
                  <a:srgbClr val="333399"/>
                </a:solidFill>
                <a:latin typeface="Arial" panose="020B0604020202020204" pitchFamily="34" charset="0"/>
                <a:ea typeface="黑体" panose="02010609060101010101" pitchFamily="2" charset="-122"/>
              </a:endParaRPr>
            </a:p>
          </p:txBody>
        </p:sp>
      </p:grpSp>
      <p:pic>
        <p:nvPicPr>
          <p:cNvPr id="157714" name="Picture 36"/>
          <p:cNvPicPr>
            <a:picLocks noChangeArrowheads="1"/>
          </p:cNvPicPr>
          <p:nvPr/>
        </p:nvPicPr>
        <p:blipFill>
          <a:blip r:embed="rId2" cstate="print"/>
          <a:srcRect/>
          <a:stretch>
            <a:fillRect/>
          </a:stretch>
        </p:blipFill>
        <p:spPr bwMode="auto">
          <a:xfrm>
            <a:off x="902362" y="3705164"/>
            <a:ext cx="618989" cy="686726"/>
          </a:xfrm>
          <a:prstGeom prst="rect">
            <a:avLst/>
          </a:prstGeom>
          <a:noFill/>
          <a:ln w="9525">
            <a:noFill/>
            <a:miter lim="800000"/>
            <a:headEnd/>
            <a:tailEnd/>
          </a:ln>
        </p:spPr>
      </p:pic>
      <p:pic>
        <p:nvPicPr>
          <p:cNvPr id="157715" name="Picture 37"/>
          <p:cNvPicPr>
            <a:picLocks noChangeArrowheads="1"/>
          </p:cNvPicPr>
          <p:nvPr/>
        </p:nvPicPr>
        <p:blipFill>
          <a:blip r:embed="rId2" cstate="print"/>
          <a:srcRect/>
          <a:stretch>
            <a:fillRect/>
          </a:stretch>
        </p:blipFill>
        <p:spPr bwMode="auto">
          <a:xfrm>
            <a:off x="3004706" y="3741473"/>
            <a:ext cx="620571" cy="688305"/>
          </a:xfrm>
          <a:prstGeom prst="rect">
            <a:avLst/>
          </a:prstGeom>
          <a:noFill/>
          <a:ln w="9525">
            <a:noFill/>
            <a:miter lim="800000"/>
            <a:headEnd/>
            <a:tailEnd/>
          </a:ln>
        </p:spPr>
      </p:pic>
      <p:sp>
        <p:nvSpPr>
          <p:cNvPr id="724008" name="Text Box 40"/>
          <p:cNvSpPr txBox="1">
            <a:spLocks noChangeArrowheads="1"/>
          </p:cNvSpPr>
          <p:nvPr/>
        </p:nvSpPr>
        <p:spPr bwMode="auto">
          <a:xfrm>
            <a:off x="356196" y="5383301"/>
            <a:ext cx="8368215" cy="525701"/>
          </a:xfrm>
          <a:prstGeom prst="rect">
            <a:avLst/>
          </a:prstGeom>
          <a:solidFill>
            <a:srgbClr val="CCECFF"/>
          </a:solidFill>
          <a:ln w="9525">
            <a:solidFill>
              <a:srgbClr val="333399"/>
            </a:solidFill>
            <a:miter lim="800000"/>
          </a:ln>
        </p:spPr>
        <p:txBody>
          <a:bodyPr wrap="none" lIns="91074" tIns="45537" rIns="91074" bIns="45537">
            <a:spAutoFit/>
          </a:bodyPr>
          <a:lstStyle/>
          <a:p>
            <a:r>
              <a:rPr lang="zh-CN" altLang="en-US" sz="2800" dirty="0">
                <a:solidFill>
                  <a:srgbClr val="333399"/>
                </a:solidFill>
                <a:latin typeface="Arial" panose="020B0604020202020204" pitchFamily="34" charset="0"/>
                <a:ea typeface="黑体" panose="02010609060101010101" pitchFamily="2" charset="-122"/>
              </a:rPr>
              <a:t>注意：</a:t>
            </a:r>
            <a:r>
              <a:rPr lang="en-US" altLang="zh-CN" sz="2800" dirty="0">
                <a:solidFill>
                  <a:srgbClr val="333399"/>
                </a:solidFill>
                <a:latin typeface="Arial" panose="020B0604020202020204" pitchFamily="34" charset="0"/>
                <a:ea typeface="黑体" panose="02010609060101010101" pitchFamily="2" charset="-122"/>
              </a:rPr>
              <a:t>DHCP </a:t>
            </a:r>
            <a:r>
              <a:rPr lang="zh-CN" altLang="en-US" sz="2800" dirty="0">
                <a:solidFill>
                  <a:srgbClr val="333399"/>
                </a:solidFill>
                <a:latin typeface="Arial" panose="020B0604020202020204" pitchFamily="34" charset="0"/>
                <a:ea typeface="黑体" panose="02010609060101010101" pitchFamily="2" charset="-122"/>
              </a:rPr>
              <a:t>报文只是 </a:t>
            </a:r>
            <a:r>
              <a:rPr lang="en-US" altLang="zh-CN" sz="2800" dirty="0">
                <a:solidFill>
                  <a:srgbClr val="333399"/>
                </a:solidFill>
                <a:latin typeface="Arial" panose="020B0604020202020204" pitchFamily="34" charset="0"/>
                <a:ea typeface="黑体" panose="02010609060101010101" pitchFamily="2" charset="-122"/>
              </a:rPr>
              <a:t>UDP </a:t>
            </a:r>
            <a:r>
              <a:rPr lang="zh-CN" altLang="en-US" sz="2800" dirty="0">
                <a:solidFill>
                  <a:srgbClr val="333399"/>
                </a:solidFill>
                <a:latin typeface="Arial" panose="020B0604020202020204" pitchFamily="34" charset="0"/>
                <a:ea typeface="黑体" panose="02010609060101010101" pitchFamily="2" charset="-122"/>
              </a:rPr>
              <a:t>用户数据报中的数据。 </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39" name="灯片编号占位符 38"/>
          <p:cNvSpPr>
            <a:spLocks noGrp="1"/>
          </p:cNvSpPr>
          <p:nvPr>
            <p:ph type="sldNum" sz="quarter" idx="12"/>
          </p:nvPr>
        </p:nvSpPr>
        <p:spPr/>
        <p:txBody>
          <a:bodyPr/>
          <a:lstStyle/>
          <a:p>
            <a:fld id="{B6F15528-21DE-4FAA-801E-634DDDAF4B2B}" type="slidenum">
              <a:rPr lang="en-US" smtClean="0"/>
            </a:fld>
            <a:endParaRPr lang="en-US"/>
          </a:p>
        </p:txBody>
      </p:sp>
      <p:sp>
        <p:nvSpPr>
          <p:cNvPr id="40" name="页脚占位符 39"/>
          <p:cNvSpPr>
            <a:spLocks noGrp="1"/>
          </p:cNvSpPr>
          <p:nvPr>
            <p:ph type="ftr" sz="quarter" idx="11"/>
          </p:nvPr>
        </p:nvSpPr>
        <p:spPr/>
        <p:txBody>
          <a:bodyPr/>
          <a:lstStyle/>
          <a:p>
            <a:r>
              <a:rPr lang="zh-CN" altLang="en-US" smtClean="0"/>
              <a:t>计算机科学与技术学院</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p:txBody>
          <a:bodyPr>
            <a:normAutofit/>
          </a:bodyPr>
          <a:lstStyle/>
          <a:p>
            <a:r>
              <a:rPr lang="zh-CN" altLang="en-US" sz="4000" dirty="0" smtClean="0">
                <a:latin typeface="Times New Roman" panose="02020603050405020304" pitchFamily="18" charset="0"/>
                <a:ea typeface="黑体" panose="02010609060101010101" pitchFamily="2" charset="-122"/>
              </a:rPr>
              <a:t>租用期</a:t>
            </a:r>
            <a:r>
              <a:rPr lang="en-US" altLang="zh-CN" sz="4000" dirty="0" smtClean="0">
                <a:latin typeface="Times New Roman" panose="02020603050405020304" pitchFamily="18" charset="0"/>
                <a:ea typeface="黑体" panose="02010609060101010101" pitchFamily="2" charset="-122"/>
              </a:rPr>
              <a:t>(lease period) </a:t>
            </a:r>
            <a:endParaRPr lang="en-US" altLang="zh-CN" sz="4000" dirty="0" smtClean="0">
              <a:latin typeface="Times New Roman" panose="02020603050405020304" pitchFamily="18" charset="0"/>
              <a:ea typeface="黑体" panose="02010609060101010101" pitchFamily="2" charset="-122"/>
            </a:endParaRPr>
          </a:p>
        </p:txBody>
      </p:sp>
      <p:sp>
        <p:nvSpPr>
          <p:cNvPr id="158724" name="Rectangle 3"/>
          <p:cNvSpPr>
            <a:spLocks noGrp="1" noChangeArrowheads="1"/>
          </p:cNvSpPr>
          <p:nvPr>
            <p:ph type="body" idx="1"/>
          </p:nvPr>
        </p:nvSpPr>
        <p:spPr>
          <a:xfrm>
            <a:off x="1040091" y="1895996"/>
            <a:ext cx="7750810" cy="4091940"/>
          </a:xfrm>
        </p:spPr>
        <p:txBody>
          <a:bodyPr/>
          <a:lstStyle/>
          <a:p>
            <a:pPr eaLnBrk="1" hangingPunct="1"/>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服务器分配给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客户的 </a:t>
            </a:r>
            <a:r>
              <a:rPr lang="en-US" altLang="zh-CN" sz="2800" dirty="0" smtClean="0">
                <a:latin typeface="Times New Roman" panose="02020603050405020304" pitchFamily="18" charset="0"/>
                <a:ea typeface="黑体" panose="02010609060101010101" pitchFamily="2" charset="-122"/>
              </a:rPr>
              <a:t>IP </a:t>
            </a:r>
            <a:r>
              <a:rPr lang="zh-CN" altLang="en-US" sz="2800" dirty="0" smtClean="0">
                <a:latin typeface="Times New Roman" panose="02020603050405020304" pitchFamily="18" charset="0"/>
                <a:ea typeface="黑体" panose="02010609060101010101" pitchFamily="2" charset="-122"/>
              </a:rPr>
              <a:t>地址是临时的，因此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客户只能在一段有限的时间内使用这个分配到的 </a:t>
            </a:r>
            <a:r>
              <a:rPr lang="en-US" altLang="zh-CN" sz="2800" dirty="0" smtClean="0">
                <a:latin typeface="Times New Roman" panose="02020603050405020304" pitchFamily="18" charset="0"/>
                <a:ea typeface="黑体" panose="02010609060101010101" pitchFamily="2" charset="-122"/>
              </a:rPr>
              <a:t>IP </a:t>
            </a:r>
            <a:r>
              <a:rPr lang="zh-CN" altLang="en-US" sz="2800" dirty="0" smtClean="0">
                <a:latin typeface="Times New Roman" panose="02020603050405020304" pitchFamily="18" charset="0"/>
                <a:ea typeface="黑体" panose="02010609060101010101" pitchFamily="2" charset="-122"/>
              </a:rPr>
              <a:t>地址。</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协议称这段时间为</a:t>
            </a:r>
            <a:r>
              <a:rPr lang="zh-CN" altLang="en-US" sz="2800" dirty="0" smtClean="0">
                <a:solidFill>
                  <a:schemeClr val="hlink"/>
                </a:solidFill>
                <a:latin typeface="Times New Roman" panose="02020603050405020304" pitchFamily="18" charset="0"/>
                <a:ea typeface="黑体" panose="02010609060101010101" pitchFamily="2" charset="-122"/>
              </a:rPr>
              <a:t>租用期</a:t>
            </a:r>
            <a:r>
              <a:rPr lang="zh-CN" altLang="en-US" sz="2800" dirty="0" smtClean="0">
                <a:latin typeface="Times New Roman" panose="02020603050405020304" pitchFamily="18" charset="0"/>
                <a:ea typeface="黑体" panose="02010609060101010101" pitchFamily="2" charset="-122"/>
              </a:rPr>
              <a:t>。 </a:t>
            </a:r>
            <a:endParaRPr lang="zh-CN" altLang="en-US" sz="2800" dirty="0" smtClean="0">
              <a:latin typeface="Times New Roman" panose="02020603050405020304" pitchFamily="18" charset="0"/>
              <a:ea typeface="黑体" panose="02010609060101010101" pitchFamily="2" charset="-122"/>
            </a:endParaRPr>
          </a:p>
          <a:p>
            <a:pPr eaLnBrk="1" hangingPunct="1"/>
            <a:r>
              <a:rPr lang="zh-CN" altLang="en-US" sz="2800" dirty="0" smtClean="0">
                <a:latin typeface="Times New Roman" panose="02020603050405020304" pitchFamily="18" charset="0"/>
                <a:ea typeface="黑体" panose="02010609060101010101" pitchFamily="2" charset="-122"/>
              </a:rPr>
              <a:t>租用期的数值应由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服务器自己决定。</a:t>
            </a:r>
            <a:endParaRPr lang="zh-CN" altLang="en-US" sz="2800" dirty="0" smtClean="0">
              <a:latin typeface="Times New Roman" panose="02020603050405020304" pitchFamily="18" charset="0"/>
              <a:ea typeface="黑体" panose="02010609060101010101" pitchFamily="2" charset="-122"/>
            </a:endParaRPr>
          </a:p>
          <a:p>
            <a:pPr eaLnBrk="1" hangingPunct="1"/>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客户也可在自己发送的报文中（例如，发现报文）提出对租用期的要求。  </a:t>
            </a:r>
            <a:endParaRPr lang="zh-CN" altLang="en-US" sz="2800"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ChangeArrowheads="1"/>
          </p:cNvSpPr>
          <p:nvPr>
            <p:ph type="title"/>
          </p:nvPr>
        </p:nvSpPr>
        <p:spPr>
          <a:xfrm>
            <a:off x="968851" y="187864"/>
            <a:ext cx="7771391" cy="536751"/>
          </a:xfrm>
        </p:spPr>
        <p:txBody>
          <a:bodyPr>
            <a:noAutofit/>
          </a:bodyPr>
          <a:lstStyle/>
          <a:p>
            <a:r>
              <a:rPr lang="en-US" altLang="zh-CN" sz="4000" dirty="0" smtClean="0">
                <a:latin typeface="Times New Roman" panose="02020603050405020304" pitchFamily="18" charset="0"/>
                <a:ea typeface="黑体" panose="02010609060101010101" pitchFamily="2" charset="-122"/>
              </a:rPr>
              <a:t>DHCP </a:t>
            </a:r>
            <a:r>
              <a:rPr lang="zh-CN" altLang="en-US" sz="4000" dirty="0" smtClean="0">
                <a:latin typeface="Times New Roman" panose="02020603050405020304" pitchFamily="18" charset="0"/>
                <a:ea typeface="黑体" panose="02010609060101010101" pitchFamily="2" charset="-122"/>
              </a:rPr>
              <a:t>协议的工作过程 </a:t>
            </a:r>
            <a:endParaRPr lang="zh-CN" altLang="en-US" sz="4000" dirty="0" smtClean="0">
              <a:latin typeface="Times New Roman" panose="02020603050405020304" pitchFamily="18" charset="0"/>
              <a:ea typeface="黑体" panose="02010609060101010101" pitchFamily="2" charset="-122"/>
            </a:endParaRPr>
          </a:p>
        </p:txBody>
      </p:sp>
      <p:sp>
        <p:nvSpPr>
          <p:cNvPr id="160773" name="Line 4"/>
          <p:cNvSpPr>
            <a:spLocks noChangeShapeType="1"/>
          </p:cNvSpPr>
          <p:nvPr/>
        </p:nvSpPr>
        <p:spPr bwMode="auto">
          <a:xfrm>
            <a:off x="2259070" y="1738128"/>
            <a:ext cx="4754020" cy="0"/>
          </a:xfrm>
          <a:prstGeom prst="line">
            <a:avLst/>
          </a:prstGeom>
          <a:noFill/>
          <a:ln w="57150">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60774" name="Rectangle 5"/>
          <p:cNvSpPr>
            <a:spLocks noChangeArrowheads="1"/>
          </p:cNvSpPr>
          <p:nvPr/>
        </p:nvSpPr>
        <p:spPr bwMode="auto">
          <a:xfrm>
            <a:off x="574663" y="1567630"/>
            <a:ext cx="991015" cy="339416"/>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0775" name="Rectangle 6"/>
          <p:cNvSpPr>
            <a:spLocks noChangeArrowheads="1"/>
          </p:cNvSpPr>
          <p:nvPr/>
        </p:nvSpPr>
        <p:spPr bwMode="auto">
          <a:xfrm>
            <a:off x="3248501" y="1608677"/>
            <a:ext cx="2673840" cy="255746"/>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DHCPDISCOVER</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76" name="Rectangle 7"/>
          <p:cNvSpPr>
            <a:spLocks noChangeArrowheads="1"/>
          </p:cNvSpPr>
          <p:nvPr/>
        </p:nvSpPr>
        <p:spPr bwMode="auto">
          <a:xfrm>
            <a:off x="7507014" y="1567630"/>
            <a:ext cx="991015" cy="339416"/>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0777" name="Rectangle 8"/>
          <p:cNvSpPr>
            <a:spLocks noChangeArrowheads="1"/>
          </p:cNvSpPr>
          <p:nvPr/>
        </p:nvSpPr>
        <p:spPr bwMode="auto">
          <a:xfrm>
            <a:off x="7013090" y="1608677"/>
            <a:ext cx="493924" cy="255746"/>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78" name="Rectangle 9"/>
          <p:cNvSpPr>
            <a:spLocks noChangeArrowheads="1"/>
          </p:cNvSpPr>
          <p:nvPr/>
        </p:nvSpPr>
        <p:spPr bwMode="auto">
          <a:xfrm>
            <a:off x="1565677" y="1608677"/>
            <a:ext cx="693394" cy="255746"/>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79" name="Text Box 10"/>
          <p:cNvSpPr txBox="1">
            <a:spLocks noChangeArrowheads="1"/>
          </p:cNvSpPr>
          <p:nvPr/>
        </p:nvSpPr>
        <p:spPr bwMode="auto">
          <a:xfrm>
            <a:off x="1562510" y="1843899"/>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80" name="Text Box 11"/>
          <p:cNvSpPr txBox="1">
            <a:spLocks noChangeArrowheads="1"/>
          </p:cNvSpPr>
          <p:nvPr/>
        </p:nvSpPr>
        <p:spPr bwMode="auto">
          <a:xfrm>
            <a:off x="6829452" y="1840742"/>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81" name="Line 12"/>
          <p:cNvSpPr>
            <a:spLocks noChangeShapeType="1"/>
          </p:cNvSpPr>
          <p:nvPr/>
        </p:nvSpPr>
        <p:spPr bwMode="auto">
          <a:xfrm flipH="1">
            <a:off x="2257487" y="2345919"/>
            <a:ext cx="4755603"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60782" name="Rectangle 13"/>
          <p:cNvSpPr>
            <a:spLocks noChangeArrowheads="1"/>
          </p:cNvSpPr>
          <p:nvPr/>
        </p:nvSpPr>
        <p:spPr bwMode="auto">
          <a:xfrm>
            <a:off x="574663" y="2175422"/>
            <a:ext cx="989431" cy="337838"/>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0783" name="Rectangle 14"/>
          <p:cNvSpPr>
            <a:spLocks noChangeArrowheads="1"/>
          </p:cNvSpPr>
          <p:nvPr/>
        </p:nvSpPr>
        <p:spPr bwMode="auto">
          <a:xfrm>
            <a:off x="3248501" y="2218047"/>
            <a:ext cx="2673840" cy="254167"/>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DHCPOFFER</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84" name="Rectangle 15"/>
          <p:cNvSpPr>
            <a:spLocks noChangeArrowheads="1"/>
          </p:cNvSpPr>
          <p:nvPr/>
        </p:nvSpPr>
        <p:spPr bwMode="auto">
          <a:xfrm>
            <a:off x="7507014" y="2175422"/>
            <a:ext cx="991015" cy="337838"/>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0785" name="Rectangle 16"/>
          <p:cNvSpPr>
            <a:spLocks noChangeArrowheads="1"/>
          </p:cNvSpPr>
          <p:nvPr/>
        </p:nvSpPr>
        <p:spPr bwMode="auto">
          <a:xfrm>
            <a:off x="7013090" y="2218047"/>
            <a:ext cx="493924" cy="254167"/>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86" name="Rectangle 17"/>
          <p:cNvSpPr>
            <a:spLocks noChangeArrowheads="1"/>
          </p:cNvSpPr>
          <p:nvPr/>
        </p:nvSpPr>
        <p:spPr bwMode="auto">
          <a:xfrm>
            <a:off x="1564093" y="2218047"/>
            <a:ext cx="693394" cy="254167"/>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87" name="Text Box 18"/>
          <p:cNvSpPr txBox="1">
            <a:spLocks noChangeArrowheads="1"/>
          </p:cNvSpPr>
          <p:nvPr/>
        </p:nvSpPr>
        <p:spPr bwMode="auto">
          <a:xfrm>
            <a:off x="1562510" y="244853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88" name="Text Box 19"/>
          <p:cNvSpPr txBox="1">
            <a:spLocks noChangeArrowheads="1"/>
          </p:cNvSpPr>
          <p:nvPr/>
        </p:nvSpPr>
        <p:spPr bwMode="auto">
          <a:xfrm>
            <a:off x="6829452" y="244853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89" name="Line 20"/>
          <p:cNvSpPr>
            <a:spLocks noChangeShapeType="1"/>
          </p:cNvSpPr>
          <p:nvPr/>
        </p:nvSpPr>
        <p:spPr bwMode="auto">
          <a:xfrm>
            <a:off x="2259070" y="2952133"/>
            <a:ext cx="4754020" cy="0"/>
          </a:xfrm>
          <a:prstGeom prst="line">
            <a:avLst/>
          </a:prstGeom>
          <a:noFill/>
          <a:ln w="57150">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60790" name="Rectangle 21"/>
          <p:cNvSpPr>
            <a:spLocks noChangeArrowheads="1"/>
          </p:cNvSpPr>
          <p:nvPr/>
        </p:nvSpPr>
        <p:spPr bwMode="auto">
          <a:xfrm>
            <a:off x="574663" y="2783214"/>
            <a:ext cx="991015" cy="339416"/>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0791" name="Rectangle 22"/>
          <p:cNvSpPr>
            <a:spLocks noChangeArrowheads="1"/>
          </p:cNvSpPr>
          <p:nvPr/>
        </p:nvSpPr>
        <p:spPr bwMode="auto">
          <a:xfrm>
            <a:off x="3248501" y="2825838"/>
            <a:ext cx="2673840" cy="254168"/>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DHCPREQUEST</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92" name="Rectangle 23"/>
          <p:cNvSpPr>
            <a:spLocks noChangeArrowheads="1"/>
          </p:cNvSpPr>
          <p:nvPr/>
        </p:nvSpPr>
        <p:spPr bwMode="auto">
          <a:xfrm>
            <a:off x="7507014" y="2783214"/>
            <a:ext cx="991015" cy="339416"/>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0793" name="Rectangle 24"/>
          <p:cNvSpPr>
            <a:spLocks noChangeArrowheads="1"/>
          </p:cNvSpPr>
          <p:nvPr/>
        </p:nvSpPr>
        <p:spPr bwMode="auto">
          <a:xfrm>
            <a:off x="7013090" y="2825838"/>
            <a:ext cx="493924" cy="254168"/>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94" name="Rectangle 25"/>
          <p:cNvSpPr>
            <a:spLocks noChangeArrowheads="1"/>
          </p:cNvSpPr>
          <p:nvPr/>
        </p:nvSpPr>
        <p:spPr bwMode="auto">
          <a:xfrm>
            <a:off x="1565677" y="2825838"/>
            <a:ext cx="693394" cy="254168"/>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95" name="Text Box 26"/>
          <p:cNvSpPr txBox="1">
            <a:spLocks noChangeArrowheads="1"/>
          </p:cNvSpPr>
          <p:nvPr/>
        </p:nvSpPr>
        <p:spPr bwMode="auto">
          <a:xfrm>
            <a:off x="1562510" y="305790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96" name="Text Box 27"/>
          <p:cNvSpPr txBox="1">
            <a:spLocks noChangeArrowheads="1"/>
          </p:cNvSpPr>
          <p:nvPr/>
        </p:nvSpPr>
        <p:spPr bwMode="auto">
          <a:xfrm>
            <a:off x="6829452" y="305790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797" name="Line 28"/>
          <p:cNvSpPr>
            <a:spLocks noChangeShapeType="1"/>
          </p:cNvSpPr>
          <p:nvPr/>
        </p:nvSpPr>
        <p:spPr bwMode="auto">
          <a:xfrm flipH="1">
            <a:off x="2257487" y="3559925"/>
            <a:ext cx="4755603"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60798" name="Rectangle 29"/>
          <p:cNvSpPr>
            <a:spLocks noChangeArrowheads="1"/>
          </p:cNvSpPr>
          <p:nvPr/>
        </p:nvSpPr>
        <p:spPr bwMode="auto">
          <a:xfrm>
            <a:off x="574663" y="3391006"/>
            <a:ext cx="989431" cy="337838"/>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0799" name="Rectangle 30"/>
          <p:cNvSpPr>
            <a:spLocks noChangeArrowheads="1"/>
          </p:cNvSpPr>
          <p:nvPr/>
        </p:nvSpPr>
        <p:spPr bwMode="auto">
          <a:xfrm>
            <a:off x="3248501" y="3433631"/>
            <a:ext cx="2673840" cy="252589"/>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DHCPACK</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800" name="Rectangle 31"/>
          <p:cNvSpPr>
            <a:spLocks noChangeArrowheads="1"/>
          </p:cNvSpPr>
          <p:nvPr/>
        </p:nvSpPr>
        <p:spPr bwMode="auto">
          <a:xfrm>
            <a:off x="7507014" y="3391006"/>
            <a:ext cx="991015" cy="337838"/>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60801" name="Rectangle 32"/>
          <p:cNvSpPr>
            <a:spLocks noChangeArrowheads="1"/>
          </p:cNvSpPr>
          <p:nvPr/>
        </p:nvSpPr>
        <p:spPr bwMode="auto">
          <a:xfrm>
            <a:off x="7013090" y="3433631"/>
            <a:ext cx="493924" cy="252589"/>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802" name="Rectangle 33"/>
          <p:cNvSpPr>
            <a:spLocks noChangeArrowheads="1"/>
          </p:cNvSpPr>
          <p:nvPr/>
        </p:nvSpPr>
        <p:spPr bwMode="auto">
          <a:xfrm>
            <a:off x="1564093" y="3433631"/>
            <a:ext cx="693394" cy="252589"/>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803" name="Text Box 34"/>
          <p:cNvSpPr txBox="1">
            <a:spLocks noChangeArrowheads="1"/>
          </p:cNvSpPr>
          <p:nvPr/>
        </p:nvSpPr>
        <p:spPr bwMode="auto">
          <a:xfrm>
            <a:off x="1562510" y="3664119"/>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804" name="Text Box 35"/>
          <p:cNvSpPr txBox="1">
            <a:spLocks noChangeArrowheads="1"/>
          </p:cNvSpPr>
          <p:nvPr/>
        </p:nvSpPr>
        <p:spPr bwMode="auto">
          <a:xfrm>
            <a:off x="6829452" y="3664119"/>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60841" name="Text Box 72"/>
          <p:cNvSpPr txBox="1">
            <a:spLocks noChangeArrowheads="1"/>
          </p:cNvSpPr>
          <p:nvPr/>
        </p:nvSpPr>
        <p:spPr bwMode="auto">
          <a:xfrm>
            <a:off x="0" y="1515499"/>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60842" name="Text Box 73"/>
          <p:cNvSpPr txBox="1">
            <a:spLocks noChangeArrowheads="1"/>
          </p:cNvSpPr>
          <p:nvPr/>
        </p:nvSpPr>
        <p:spPr bwMode="auto">
          <a:xfrm>
            <a:off x="8445500" y="2114550"/>
            <a:ext cx="504527" cy="522851"/>
          </a:xfrm>
          <a:prstGeom prst="rect">
            <a:avLst/>
          </a:prstGeom>
          <a:noFill/>
          <a:ln w="9525">
            <a:noFill/>
            <a:miter lim="800000"/>
          </a:ln>
        </p:spPr>
        <p:txBody>
          <a:bodyPr wrap="square" lIns="91074" tIns="45537" rIns="91074" bIns="45537">
            <a:spAutoFit/>
          </a:bodyPr>
          <a:lstStyle/>
          <a:p>
            <a:r>
              <a:rPr kumimoji="1" lang="en-US" altLang="zh-CN" sz="2800" dirty="0" smtClean="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60843" name="Text Box 74"/>
          <p:cNvSpPr txBox="1">
            <a:spLocks noChangeArrowheads="1"/>
          </p:cNvSpPr>
          <p:nvPr/>
        </p:nvSpPr>
        <p:spPr bwMode="auto">
          <a:xfrm>
            <a:off x="0" y="2724150"/>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60844" name="Text Box 75"/>
          <p:cNvSpPr txBox="1">
            <a:spLocks noChangeArrowheads="1"/>
          </p:cNvSpPr>
          <p:nvPr/>
        </p:nvSpPr>
        <p:spPr bwMode="auto">
          <a:xfrm>
            <a:off x="8474373" y="3344299"/>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60852" name="Text Box 85"/>
          <p:cNvSpPr txBox="1">
            <a:spLocks noChangeArrowheads="1"/>
          </p:cNvSpPr>
          <p:nvPr/>
        </p:nvSpPr>
        <p:spPr bwMode="auto">
          <a:xfrm>
            <a:off x="749301" y="4476750"/>
            <a:ext cx="4648200" cy="953738"/>
          </a:xfrm>
          <a:prstGeom prst="rect">
            <a:avLst/>
          </a:prstGeom>
          <a:solidFill>
            <a:srgbClr val="FFFF99"/>
          </a:solidFill>
          <a:ln w="9525">
            <a:solidFill>
              <a:srgbClr val="333399"/>
            </a:solidFill>
            <a:miter lim="800000"/>
          </a:ln>
        </p:spPr>
        <p:txBody>
          <a:bodyPr wrap="square" lIns="91074" tIns="45537" rIns="91074" bIns="45537">
            <a:spAutoFit/>
          </a:bodyPr>
          <a:lstStyle/>
          <a:p>
            <a:r>
              <a:rPr lang="zh-CN" altLang="en-US" sz="2800" dirty="0" smtClean="0">
                <a:solidFill>
                  <a:srgbClr val="333399"/>
                </a:solidFill>
                <a:ea typeface="黑体" panose="02010609060101010101" pitchFamily="2" charset="-122"/>
              </a:rPr>
              <a:t>    ：</a:t>
            </a:r>
            <a:r>
              <a:rPr lang="en-US" altLang="zh-CN" sz="2800" dirty="0" smtClean="0">
                <a:solidFill>
                  <a:srgbClr val="333399"/>
                </a:solidFill>
                <a:latin typeface="Times New Roman" panose="02020603050405020304" pitchFamily="18" charset="0"/>
                <a:ea typeface="黑体" panose="02010609060101010101" pitchFamily="2" charset="-122"/>
              </a:rPr>
              <a:t>DHCP </a:t>
            </a:r>
            <a:r>
              <a:rPr lang="zh-CN" altLang="en-US" sz="2800" dirty="0">
                <a:solidFill>
                  <a:srgbClr val="333399"/>
                </a:solidFill>
                <a:latin typeface="Times New Roman" panose="02020603050405020304" pitchFamily="18" charset="0"/>
                <a:ea typeface="黑体" panose="02010609060101010101" pitchFamily="2" charset="-122"/>
              </a:rPr>
              <a:t>客户从 </a:t>
            </a:r>
            <a:r>
              <a:rPr lang="en-US" altLang="zh-CN" sz="2800" dirty="0">
                <a:solidFill>
                  <a:srgbClr val="333399"/>
                </a:solidFill>
                <a:latin typeface="Times New Roman" panose="02020603050405020304" pitchFamily="18" charset="0"/>
                <a:ea typeface="黑体" panose="02010609060101010101" pitchFamily="2" charset="-122"/>
              </a:rPr>
              <a:t>UDP </a:t>
            </a:r>
            <a:r>
              <a:rPr lang="zh-CN" altLang="en-US" sz="2800" dirty="0">
                <a:solidFill>
                  <a:srgbClr val="333399"/>
                </a:solidFill>
                <a:latin typeface="Times New Roman" panose="02020603050405020304" pitchFamily="18" charset="0"/>
                <a:ea typeface="黑体" panose="02010609060101010101" pitchFamily="2" charset="-122"/>
              </a:rPr>
              <a:t>端口 </a:t>
            </a:r>
            <a:r>
              <a:rPr lang="en-US" altLang="zh-CN" sz="2800" dirty="0" smtClean="0">
                <a:solidFill>
                  <a:srgbClr val="333399"/>
                </a:solidFill>
                <a:latin typeface="Times New Roman" panose="02020603050405020304" pitchFamily="18" charset="0"/>
                <a:ea typeface="黑体" panose="02010609060101010101" pitchFamily="2" charset="-122"/>
              </a:rPr>
              <a:t>68</a:t>
            </a:r>
            <a:r>
              <a:rPr lang="zh-CN" altLang="en-US" sz="2800" dirty="0" smtClean="0">
                <a:solidFill>
                  <a:srgbClr val="333399"/>
                </a:solidFill>
                <a:latin typeface="Times New Roman" panose="02020603050405020304" pitchFamily="18" charset="0"/>
                <a:ea typeface="黑体" panose="02010609060101010101" pitchFamily="2" charset="-122"/>
              </a:rPr>
              <a:t>发送 </a:t>
            </a:r>
            <a:r>
              <a:rPr lang="en-US" altLang="zh-CN" sz="2800" dirty="0">
                <a:solidFill>
                  <a:srgbClr val="333399"/>
                </a:solidFill>
                <a:latin typeface="Times New Roman" panose="02020603050405020304" pitchFamily="18" charset="0"/>
                <a:ea typeface="黑体" panose="02010609060101010101" pitchFamily="2" charset="-122"/>
              </a:rPr>
              <a:t>DHCP </a:t>
            </a:r>
            <a:r>
              <a:rPr lang="zh-CN" altLang="en-US" sz="2800" dirty="0">
                <a:solidFill>
                  <a:srgbClr val="333399"/>
                </a:solidFill>
                <a:latin typeface="Times New Roman" panose="02020603050405020304" pitchFamily="18" charset="0"/>
                <a:ea typeface="黑体" panose="02010609060101010101" pitchFamily="2" charset="-122"/>
              </a:rPr>
              <a:t>发现报文</a:t>
            </a:r>
            <a:r>
              <a:rPr lang="zh-CN" altLang="en-US" sz="2800" dirty="0" smtClean="0">
                <a:solidFill>
                  <a:srgbClr val="333399"/>
                </a:solidFill>
                <a:latin typeface="Times New Roman" panose="02020603050405020304" pitchFamily="18" charset="0"/>
                <a:ea typeface="黑体" panose="02010609060101010101" pitchFamily="2" charset="-122"/>
              </a:rPr>
              <a:t>。</a:t>
            </a:r>
            <a:endParaRPr lang="zh-CN" altLang="en-US" sz="2800" dirty="0">
              <a:solidFill>
                <a:srgbClr val="333399"/>
              </a:solidFill>
              <a:latin typeface="Times New Roman" panose="02020603050405020304" pitchFamily="18" charset="0"/>
              <a:ea typeface="黑体" panose="02010609060101010101" pitchFamily="2" charset="-122"/>
            </a:endParaRPr>
          </a:p>
        </p:txBody>
      </p:sp>
      <p:sp>
        <p:nvSpPr>
          <p:cNvPr id="86" name="Text Box 72"/>
          <p:cNvSpPr txBox="1">
            <a:spLocks noChangeArrowheads="1"/>
          </p:cNvSpPr>
          <p:nvPr/>
        </p:nvSpPr>
        <p:spPr bwMode="auto">
          <a:xfrm>
            <a:off x="749300" y="4476750"/>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87" name="TextBox 86"/>
          <p:cNvSpPr txBox="1"/>
          <p:nvPr/>
        </p:nvSpPr>
        <p:spPr>
          <a:xfrm>
            <a:off x="5778500" y="4324350"/>
            <a:ext cx="2590800" cy="1754326"/>
          </a:xfrm>
          <a:prstGeom prst="rect">
            <a:avLst/>
          </a:prstGeom>
          <a:noFill/>
        </p:spPr>
        <p:txBody>
          <a:bodyPr wrap="square" rtlCol="0">
            <a:spAutoFit/>
          </a:bodyPr>
          <a:lstStyle/>
          <a:p>
            <a:r>
              <a:rPr lang="en-US" altLang="zh-CN" dirty="0" err="1" smtClean="0">
                <a:solidFill>
                  <a:srgbClr val="333399"/>
                </a:solidFill>
                <a:latin typeface="Times New Roman" panose="02020603050405020304" pitchFamily="18" charset="0"/>
                <a:ea typeface="黑体" panose="02010609060101010101" pitchFamily="2" charset="-122"/>
              </a:rPr>
              <a:t>src</a:t>
            </a:r>
            <a:r>
              <a:rPr lang="en-US" altLang="zh-CN" dirty="0" smtClean="0">
                <a:solidFill>
                  <a:srgbClr val="333399"/>
                </a:solidFill>
                <a:latin typeface="Times New Roman" panose="02020603050405020304" pitchFamily="18" charset="0"/>
                <a:ea typeface="黑体" panose="02010609060101010101" pitchFamily="2" charset="-122"/>
              </a:rPr>
              <a:t>: 0.0.0.0, 68</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err="1" smtClean="0">
                <a:solidFill>
                  <a:srgbClr val="333399"/>
                </a:solidFill>
                <a:latin typeface="Times New Roman" panose="02020603050405020304" pitchFamily="18" charset="0"/>
                <a:ea typeface="黑体" panose="02010609060101010101" pitchFamily="2" charset="-122"/>
              </a:rPr>
              <a:t>dst</a:t>
            </a:r>
            <a:r>
              <a:rPr lang="en-US" altLang="zh-CN" dirty="0" smtClean="0">
                <a:solidFill>
                  <a:srgbClr val="333399"/>
                </a:solidFill>
                <a:latin typeface="Times New Roman" panose="02020603050405020304" pitchFamily="18" charset="0"/>
                <a:ea typeface="黑体" panose="02010609060101010101" pitchFamily="2" charset="-122"/>
              </a:rPr>
              <a:t>: 255.255.255.255, 67</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smtClean="0">
                <a:solidFill>
                  <a:srgbClr val="333399"/>
                </a:solidFill>
                <a:latin typeface="Times New Roman" panose="02020603050405020304" pitchFamily="18" charset="0"/>
                <a:ea typeface="黑体" panose="02010609060101010101" pitchFamily="2" charset="-122"/>
              </a:rPr>
              <a:t>DHCPDISCOVER</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err="1" smtClean="0">
                <a:solidFill>
                  <a:srgbClr val="333399"/>
                </a:solidFill>
                <a:latin typeface="Times New Roman" panose="02020603050405020304" pitchFamily="18" charset="0"/>
                <a:ea typeface="黑体" panose="02010609060101010101" pitchFamily="2" charset="-122"/>
              </a:rPr>
              <a:t>yiaddr</a:t>
            </a:r>
            <a:r>
              <a:rPr lang="en-US" altLang="zh-CN" dirty="0" smtClean="0">
                <a:solidFill>
                  <a:srgbClr val="333399"/>
                </a:solidFill>
                <a:latin typeface="Times New Roman" panose="02020603050405020304" pitchFamily="18" charset="0"/>
                <a:ea typeface="黑体" panose="02010609060101010101" pitchFamily="2" charset="-122"/>
              </a:rPr>
              <a:t>: 0.0.0.0</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smtClean="0">
                <a:solidFill>
                  <a:srgbClr val="333399"/>
                </a:solidFill>
                <a:latin typeface="Times New Roman" panose="02020603050405020304" pitchFamily="18" charset="0"/>
                <a:ea typeface="黑体" panose="02010609060101010101" pitchFamily="2" charset="-122"/>
              </a:rPr>
              <a:t>transaction ID: 456</a:t>
            </a:r>
            <a:endParaRPr lang="zh-CN" altLang="en-US" dirty="0" smtClean="0">
              <a:solidFill>
                <a:srgbClr val="333399"/>
              </a:solidFill>
              <a:latin typeface="Times New Roman" panose="02020603050405020304" pitchFamily="18" charset="0"/>
              <a:ea typeface="黑体" panose="02010609060101010101" pitchFamily="2" charset="-122"/>
            </a:endParaRPr>
          </a:p>
          <a:p>
            <a:endParaRPr lang="zh-CN" altLang="en-US" dirty="0">
              <a:ea typeface="黑体" panose="02010609060101010101" pitchFamily="2" charset="-122"/>
            </a:endParaRPr>
          </a:p>
        </p:txBody>
      </p:sp>
      <p:sp>
        <p:nvSpPr>
          <p:cNvPr id="88" name="矩形 87"/>
          <p:cNvSpPr/>
          <p:nvPr/>
        </p:nvSpPr>
        <p:spPr>
          <a:xfrm>
            <a:off x="5778500" y="4400550"/>
            <a:ext cx="25146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43" name="灯片编号占位符 42"/>
          <p:cNvSpPr>
            <a:spLocks noGrp="1"/>
          </p:cNvSpPr>
          <p:nvPr>
            <p:ph type="sldNum" sz="quarter" idx="12"/>
          </p:nvPr>
        </p:nvSpPr>
        <p:spPr/>
        <p:txBody>
          <a:bodyPr/>
          <a:lstStyle/>
          <a:p>
            <a:fld id="{B6F15528-21DE-4FAA-801E-634DDDAF4B2B}" type="slidenum">
              <a:rPr lang="en-US" smtClean="0"/>
            </a:fld>
            <a:endParaRPr lang="en-US"/>
          </a:p>
        </p:txBody>
      </p:sp>
      <p:sp>
        <p:nvSpPr>
          <p:cNvPr id="44" name="页脚占位符 43"/>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ChangeArrowheads="1"/>
          </p:cNvSpPr>
          <p:nvPr>
            <p:ph type="title"/>
          </p:nvPr>
        </p:nvSpPr>
        <p:spPr>
          <a:xfrm>
            <a:off x="968851" y="187864"/>
            <a:ext cx="7771391" cy="536751"/>
          </a:xfrm>
        </p:spPr>
        <p:txBody>
          <a:bodyPr>
            <a:noAutofit/>
          </a:bodyPr>
          <a:lstStyle/>
          <a:p>
            <a:r>
              <a:rPr lang="en-US" altLang="zh-CN" sz="4000" dirty="0" smtClean="0">
                <a:latin typeface="Times New Roman" panose="02020603050405020304" pitchFamily="18" charset="0"/>
                <a:ea typeface="黑体" panose="02010609060101010101" pitchFamily="2" charset="-122"/>
              </a:rPr>
              <a:t>DHCP </a:t>
            </a:r>
            <a:r>
              <a:rPr lang="zh-CN" altLang="en-US" sz="4000" dirty="0" smtClean="0">
                <a:latin typeface="Times New Roman" panose="02020603050405020304" pitchFamily="18" charset="0"/>
                <a:ea typeface="黑体" panose="02010609060101010101" pitchFamily="2" charset="-122"/>
              </a:rPr>
              <a:t>协议的工作过程 </a:t>
            </a:r>
            <a:endParaRPr lang="zh-CN" altLang="en-US" sz="4000" dirty="0" smtClean="0">
              <a:latin typeface="Times New Roman" panose="02020603050405020304" pitchFamily="18" charset="0"/>
              <a:ea typeface="黑体" panose="02010609060101010101" pitchFamily="2" charset="-122"/>
            </a:endParaRPr>
          </a:p>
        </p:txBody>
      </p:sp>
      <p:sp>
        <p:nvSpPr>
          <p:cNvPr id="161876" name="Text Box 85"/>
          <p:cNvSpPr txBox="1">
            <a:spLocks noChangeArrowheads="1"/>
          </p:cNvSpPr>
          <p:nvPr/>
        </p:nvSpPr>
        <p:spPr bwMode="auto">
          <a:xfrm>
            <a:off x="444500" y="4171950"/>
            <a:ext cx="3657600" cy="2000178"/>
          </a:xfrm>
          <a:prstGeom prst="rect">
            <a:avLst/>
          </a:prstGeom>
          <a:solidFill>
            <a:srgbClr val="FFFF99"/>
          </a:solidFill>
          <a:ln w="9525">
            <a:solidFill>
              <a:srgbClr val="333399"/>
            </a:solidFill>
            <a:miter lim="800000"/>
          </a:ln>
        </p:spPr>
        <p:txBody>
          <a:bodyPr wrap="square" lIns="91074" tIns="45537" rIns="91074" bIns="45537">
            <a:spAutoFit/>
          </a:bodyPr>
          <a:lstStyle/>
          <a:p>
            <a:pPr algn="just"/>
            <a:r>
              <a:rPr lang="zh-CN" altLang="en-US" sz="2800" dirty="0" smtClean="0">
                <a:solidFill>
                  <a:srgbClr val="333399"/>
                </a:solidFill>
                <a:latin typeface="Arial" panose="020B0604020202020204" pitchFamily="34" charset="0"/>
                <a:ea typeface="黑体" panose="02010609060101010101" pitchFamily="2" charset="-122"/>
              </a:rPr>
              <a:t>   ：</a:t>
            </a:r>
            <a:r>
              <a:rPr lang="zh-CN" altLang="en-US" sz="2400" dirty="0" smtClean="0">
                <a:solidFill>
                  <a:srgbClr val="333399"/>
                </a:solidFill>
                <a:latin typeface="Times New Roman" panose="02020603050405020304" pitchFamily="18" charset="0"/>
                <a:ea typeface="黑体" panose="02010609060101010101" pitchFamily="2" charset="-122"/>
              </a:rPr>
              <a:t>凡</a:t>
            </a:r>
            <a:r>
              <a:rPr lang="zh-CN" altLang="en-US" sz="2400" dirty="0">
                <a:solidFill>
                  <a:srgbClr val="333399"/>
                </a:solidFill>
                <a:latin typeface="Times New Roman" panose="02020603050405020304" pitchFamily="18" charset="0"/>
                <a:ea typeface="黑体" panose="02010609060101010101" pitchFamily="2" charset="-122"/>
              </a:rPr>
              <a:t>收到 </a:t>
            </a:r>
            <a:r>
              <a:rPr lang="en-US" altLang="zh-CN" sz="2400" dirty="0">
                <a:solidFill>
                  <a:srgbClr val="333399"/>
                </a:solidFill>
                <a:latin typeface="Times New Roman" panose="02020603050405020304" pitchFamily="18" charset="0"/>
                <a:ea typeface="黑体" panose="02010609060101010101" pitchFamily="2" charset="-122"/>
              </a:rPr>
              <a:t>DHCP </a:t>
            </a:r>
            <a:r>
              <a:rPr lang="zh-CN" altLang="en-US" sz="2400" dirty="0">
                <a:solidFill>
                  <a:srgbClr val="333399"/>
                </a:solidFill>
                <a:latin typeface="Times New Roman" panose="02020603050405020304" pitchFamily="18" charset="0"/>
                <a:ea typeface="黑体" panose="02010609060101010101" pitchFamily="2" charset="-122"/>
              </a:rPr>
              <a:t>发现报文的 </a:t>
            </a:r>
            <a:r>
              <a:rPr lang="en-US" altLang="zh-CN" sz="2400" dirty="0">
                <a:solidFill>
                  <a:srgbClr val="333399"/>
                </a:solidFill>
                <a:latin typeface="Times New Roman" panose="02020603050405020304" pitchFamily="18" charset="0"/>
                <a:ea typeface="黑体" panose="02010609060101010101" pitchFamily="2" charset="-122"/>
              </a:rPr>
              <a:t>DHCP </a:t>
            </a:r>
            <a:r>
              <a:rPr lang="zh-CN" altLang="en-US" sz="2400" dirty="0" smtClean="0">
                <a:solidFill>
                  <a:srgbClr val="333399"/>
                </a:solidFill>
                <a:latin typeface="Times New Roman" panose="02020603050405020304" pitchFamily="18" charset="0"/>
                <a:ea typeface="黑体" panose="02010609060101010101" pitchFamily="2" charset="-122"/>
              </a:rPr>
              <a:t>服务器都发出</a:t>
            </a:r>
            <a:r>
              <a:rPr lang="en-US" altLang="zh-CN" sz="2400" dirty="0" smtClean="0">
                <a:solidFill>
                  <a:srgbClr val="333399"/>
                </a:solidFill>
                <a:latin typeface="Times New Roman" panose="02020603050405020304" pitchFamily="18" charset="0"/>
                <a:ea typeface="黑体" panose="02010609060101010101" pitchFamily="2" charset="-122"/>
              </a:rPr>
              <a:t>DHCP </a:t>
            </a:r>
            <a:r>
              <a:rPr lang="zh-CN" altLang="en-US" sz="2400" dirty="0">
                <a:solidFill>
                  <a:srgbClr val="333399"/>
                </a:solidFill>
                <a:latin typeface="Times New Roman" panose="02020603050405020304" pitchFamily="18" charset="0"/>
                <a:ea typeface="黑体" panose="02010609060101010101" pitchFamily="2" charset="-122"/>
              </a:rPr>
              <a:t>提供</a:t>
            </a:r>
            <a:r>
              <a:rPr lang="zh-CN" altLang="en-US" sz="2400" dirty="0" smtClean="0">
                <a:solidFill>
                  <a:srgbClr val="333399"/>
                </a:solidFill>
                <a:latin typeface="Times New Roman" panose="02020603050405020304" pitchFamily="18" charset="0"/>
                <a:ea typeface="黑体" panose="02010609060101010101" pitchFamily="2" charset="-122"/>
              </a:rPr>
              <a:t>报文。因此 </a:t>
            </a:r>
            <a:r>
              <a:rPr lang="en-US" altLang="zh-CN" sz="2400" dirty="0">
                <a:solidFill>
                  <a:srgbClr val="333399"/>
                </a:solidFill>
                <a:latin typeface="Times New Roman" panose="02020603050405020304" pitchFamily="18" charset="0"/>
                <a:ea typeface="黑体" panose="02010609060101010101" pitchFamily="2" charset="-122"/>
              </a:rPr>
              <a:t>DHCP </a:t>
            </a:r>
            <a:r>
              <a:rPr lang="zh-CN" altLang="en-US" sz="2400" dirty="0" smtClean="0">
                <a:solidFill>
                  <a:srgbClr val="333399"/>
                </a:solidFill>
                <a:latin typeface="Times New Roman" panose="02020603050405020304" pitchFamily="18" charset="0"/>
                <a:ea typeface="黑体" panose="02010609060101010101" pitchFamily="2" charset="-122"/>
              </a:rPr>
              <a:t>客户可能</a:t>
            </a:r>
            <a:r>
              <a:rPr lang="zh-CN" altLang="en-US" sz="2400" dirty="0">
                <a:solidFill>
                  <a:srgbClr val="333399"/>
                </a:solidFill>
                <a:latin typeface="Times New Roman" panose="02020603050405020304" pitchFamily="18" charset="0"/>
                <a:ea typeface="黑体" panose="02010609060101010101" pitchFamily="2" charset="-122"/>
              </a:rPr>
              <a:t>收到多个 </a:t>
            </a:r>
            <a:r>
              <a:rPr lang="en-US" altLang="zh-CN" sz="2400" dirty="0">
                <a:solidFill>
                  <a:srgbClr val="333399"/>
                </a:solidFill>
                <a:latin typeface="Times New Roman" panose="02020603050405020304" pitchFamily="18" charset="0"/>
                <a:ea typeface="黑体" panose="02010609060101010101" pitchFamily="2" charset="-122"/>
              </a:rPr>
              <a:t>DHCP </a:t>
            </a:r>
            <a:r>
              <a:rPr lang="zh-CN" altLang="en-US" sz="2400" dirty="0">
                <a:solidFill>
                  <a:srgbClr val="333399"/>
                </a:solidFill>
                <a:latin typeface="Times New Roman" panose="02020603050405020304" pitchFamily="18" charset="0"/>
                <a:ea typeface="黑体" panose="02010609060101010101" pitchFamily="2" charset="-122"/>
              </a:rPr>
              <a:t>提供报文</a:t>
            </a:r>
            <a:r>
              <a:rPr lang="zh-CN" altLang="en-US" sz="2400" dirty="0" smtClean="0">
                <a:solidFill>
                  <a:srgbClr val="333399"/>
                </a:solidFill>
                <a:latin typeface="Times New Roman" panose="02020603050405020304" pitchFamily="18" charset="0"/>
                <a:ea typeface="黑体" panose="02010609060101010101" pitchFamily="2" charset="-122"/>
              </a:rPr>
              <a:t>。</a:t>
            </a:r>
            <a:endParaRPr lang="zh-CN" altLang="en-US" sz="2400" dirty="0">
              <a:solidFill>
                <a:srgbClr val="333399"/>
              </a:solidFill>
              <a:latin typeface="Times New Roman" panose="02020603050405020304" pitchFamily="18" charset="0"/>
              <a:ea typeface="黑体" panose="02010609060101010101" pitchFamily="2" charset="-122"/>
            </a:endParaRPr>
          </a:p>
        </p:txBody>
      </p:sp>
      <p:sp>
        <p:nvSpPr>
          <p:cNvPr id="85" name="Line 4"/>
          <p:cNvSpPr>
            <a:spLocks noChangeShapeType="1"/>
          </p:cNvSpPr>
          <p:nvPr/>
        </p:nvSpPr>
        <p:spPr bwMode="auto">
          <a:xfrm>
            <a:off x="2259070" y="1738128"/>
            <a:ext cx="4754020" cy="0"/>
          </a:xfrm>
          <a:prstGeom prst="line">
            <a:avLst/>
          </a:prstGeom>
          <a:noFill/>
          <a:ln w="57150">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86" name="Rectangle 5"/>
          <p:cNvSpPr>
            <a:spLocks noChangeArrowheads="1"/>
          </p:cNvSpPr>
          <p:nvPr/>
        </p:nvSpPr>
        <p:spPr bwMode="auto">
          <a:xfrm>
            <a:off x="574663" y="1567630"/>
            <a:ext cx="991015" cy="339416"/>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7" name="Rectangle 6"/>
          <p:cNvSpPr>
            <a:spLocks noChangeArrowheads="1"/>
          </p:cNvSpPr>
          <p:nvPr/>
        </p:nvSpPr>
        <p:spPr bwMode="auto">
          <a:xfrm>
            <a:off x="3248501" y="1608677"/>
            <a:ext cx="2673840" cy="255746"/>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DHCPDISCOVER</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8" name="Rectangle 7"/>
          <p:cNvSpPr>
            <a:spLocks noChangeArrowheads="1"/>
          </p:cNvSpPr>
          <p:nvPr/>
        </p:nvSpPr>
        <p:spPr bwMode="auto">
          <a:xfrm>
            <a:off x="7507014" y="1567630"/>
            <a:ext cx="991015" cy="339416"/>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9" name="Rectangle 8"/>
          <p:cNvSpPr>
            <a:spLocks noChangeArrowheads="1"/>
          </p:cNvSpPr>
          <p:nvPr/>
        </p:nvSpPr>
        <p:spPr bwMode="auto">
          <a:xfrm>
            <a:off x="7013090" y="1608677"/>
            <a:ext cx="493924" cy="255746"/>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0" name="Rectangle 9"/>
          <p:cNvSpPr>
            <a:spLocks noChangeArrowheads="1"/>
          </p:cNvSpPr>
          <p:nvPr/>
        </p:nvSpPr>
        <p:spPr bwMode="auto">
          <a:xfrm>
            <a:off x="1565677" y="1608677"/>
            <a:ext cx="693394" cy="255746"/>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1" name="Text Box 10"/>
          <p:cNvSpPr txBox="1">
            <a:spLocks noChangeArrowheads="1"/>
          </p:cNvSpPr>
          <p:nvPr/>
        </p:nvSpPr>
        <p:spPr bwMode="auto">
          <a:xfrm>
            <a:off x="1562510" y="1843899"/>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2" name="Text Box 11"/>
          <p:cNvSpPr txBox="1">
            <a:spLocks noChangeArrowheads="1"/>
          </p:cNvSpPr>
          <p:nvPr/>
        </p:nvSpPr>
        <p:spPr bwMode="auto">
          <a:xfrm>
            <a:off x="6829452" y="1840742"/>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3" name="Line 12"/>
          <p:cNvSpPr>
            <a:spLocks noChangeShapeType="1"/>
          </p:cNvSpPr>
          <p:nvPr/>
        </p:nvSpPr>
        <p:spPr bwMode="auto">
          <a:xfrm flipH="1">
            <a:off x="2257487" y="2345919"/>
            <a:ext cx="4755603"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94" name="Rectangle 13"/>
          <p:cNvSpPr>
            <a:spLocks noChangeArrowheads="1"/>
          </p:cNvSpPr>
          <p:nvPr/>
        </p:nvSpPr>
        <p:spPr bwMode="auto">
          <a:xfrm>
            <a:off x="574663" y="2175422"/>
            <a:ext cx="989431" cy="337838"/>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5" name="Rectangle 14"/>
          <p:cNvSpPr>
            <a:spLocks noChangeArrowheads="1"/>
          </p:cNvSpPr>
          <p:nvPr/>
        </p:nvSpPr>
        <p:spPr bwMode="auto">
          <a:xfrm>
            <a:off x="3248501" y="2218047"/>
            <a:ext cx="2673840" cy="254167"/>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DHCPOFFER</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6" name="Rectangle 15"/>
          <p:cNvSpPr>
            <a:spLocks noChangeArrowheads="1"/>
          </p:cNvSpPr>
          <p:nvPr/>
        </p:nvSpPr>
        <p:spPr bwMode="auto">
          <a:xfrm>
            <a:off x="7507014" y="2175422"/>
            <a:ext cx="991015" cy="337838"/>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7" name="Rectangle 16"/>
          <p:cNvSpPr>
            <a:spLocks noChangeArrowheads="1"/>
          </p:cNvSpPr>
          <p:nvPr/>
        </p:nvSpPr>
        <p:spPr bwMode="auto">
          <a:xfrm>
            <a:off x="7013090" y="2218047"/>
            <a:ext cx="493924" cy="254167"/>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8" name="Rectangle 17"/>
          <p:cNvSpPr>
            <a:spLocks noChangeArrowheads="1"/>
          </p:cNvSpPr>
          <p:nvPr/>
        </p:nvSpPr>
        <p:spPr bwMode="auto">
          <a:xfrm>
            <a:off x="1564093" y="2218047"/>
            <a:ext cx="693394" cy="254167"/>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9" name="Text Box 18"/>
          <p:cNvSpPr txBox="1">
            <a:spLocks noChangeArrowheads="1"/>
          </p:cNvSpPr>
          <p:nvPr/>
        </p:nvSpPr>
        <p:spPr bwMode="auto">
          <a:xfrm>
            <a:off x="1562510" y="244853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0" name="Text Box 19"/>
          <p:cNvSpPr txBox="1">
            <a:spLocks noChangeArrowheads="1"/>
          </p:cNvSpPr>
          <p:nvPr/>
        </p:nvSpPr>
        <p:spPr bwMode="auto">
          <a:xfrm>
            <a:off x="6829452" y="244853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1" name="Line 20"/>
          <p:cNvSpPr>
            <a:spLocks noChangeShapeType="1"/>
          </p:cNvSpPr>
          <p:nvPr/>
        </p:nvSpPr>
        <p:spPr bwMode="auto">
          <a:xfrm>
            <a:off x="2259070" y="2952133"/>
            <a:ext cx="4754020" cy="0"/>
          </a:xfrm>
          <a:prstGeom prst="line">
            <a:avLst/>
          </a:prstGeom>
          <a:noFill/>
          <a:ln w="57150">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02" name="Rectangle 21"/>
          <p:cNvSpPr>
            <a:spLocks noChangeArrowheads="1"/>
          </p:cNvSpPr>
          <p:nvPr/>
        </p:nvSpPr>
        <p:spPr bwMode="auto">
          <a:xfrm>
            <a:off x="574663" y="2783214"/>
            <a:ext cx="991015" cy="339416"/>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3" name="Rectangle 22"/>
          <p:cNvSpPr>
            <a:spLocks noChangeArrowheads="1"/>
          </p:cNvSpPr>
          <p:nvPr/>
        </p:nvSpPr>
        <p:spPr bwMode="auto">
          <a:xfrm>
            <a:off x="3248501" y="2825838"/>
            <a:ext cx="2673840" cy="254168"/>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DHCPREQUEST</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4" name="Rectangle 23"/>
          <p:cNvSpPr>
            <a:spLocks noChangeArrowheads="1"/>
          </p:cNvSpPr>
          <p:nvPr/>
        </p:nvSpPr>
        <p:spPr bwMode="auto">
          <a:xfrm>
            <a:off x="7507014" y="2783214"/>
            <a:ext cx="991015" cy="339416"/>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5" name="Rectangle 24"/>
          <p:cNvSpPr>
            <a:spLocks noChangeArrowheads="1"/>
          </p:cNvSpPr>
          <p:nvPr/>
        </p:nvSpPr>
        <p:spPr bwMode="auto">
          <a:xfrm>
            <a:off x="7013090" y="2825838"/>
            <a:ext cx="493924" cy="254168"/>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6" name="Rectangle 25"/>
          <p:cNvSpPr>
            <a:spLocks noChangeArrowheads="1"/>
          </p:cNvSpPr>
          <p:nvPr/>
        </p:nvSpPr>
        <p:spPr bwMode="auto">
          <a:xfrm>
            <a:off x="1565677" y="2825838"/>
            <a:ext cx="693394" cy="254168"/>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7" name="Text Box 26"/>
          <p:cNvSpPr txBox="1">
            <a:spLocks noChangeArrowheads="1"/>
          </p:cNvSpPr>
          <p:nvPr/>
        </p:nvSpPr>
        <p:spPr bwMode="auto">
          <a:xfrm>
            <a:off x="1562510" y="305790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8" name="Text Box 27"/>
          <p:cNvSpPr txBox="1">
            <a:spLocks noChangeArrowheads="1"/>
          </p:cNvSpPr>
          <p:nvPr/>
        </p:nvSpPr>
        <p:spPr bwMode="auto">
          <a:xfrm>
            <a:off x="6829452" y="305790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9" name="Line 28"/>
          <p:cNvSpPr>
            <a:spLocks noChangeShapeType="1"/>
          </p:cNvSpPr>
          <p:nvPr/>
        </p:nvSpPr>
        <p:spPr bwMode="auto">
          <a:xfrm flipH="1">
            <a:off x="2257487" y="3559925"/>
            <a:ext cx="4755603"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10" name="Rectangle 29"/>
          <p:cNvSpPr>
            <a:spLocks noChangeArrowheads="1"/>
          </p:cNvSpPr>
          <p:nvPr/>
        </p:nvSpPr>
        <p:spPr bwMode="auto">
          <a:xfrm>
            <a:off x="574663" y="3391006"/>
            <a:ext cx="989431" cy="337838"/>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1" name="Rectangle 30"/>
          <p:cNvSpPr>
            <a:spLocks noChangeArrowheads="1"/>
          </p:cNvSpPr>
          <p:nvPr/>
        </p:nvSpPr>
        <p:spPr bwMode="auto">
          <a:xfrm>
            <a:off x="3248501" y="3433631"/>
            <a:ext cx="2673840" cy="252589"/>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DHCPACK</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2" name="Rectangle 31"/>
          <p:cNvSpPr>
            <a:spLocks noChangeArrowheads="1"/>
          </p:cNvSpPr>
          <p:nvPr/>
        </p:nvSpPr>
        <p:spPr bwMode="auto">
          <a:xfrm>
            <a:off x="7507014" y="3391006"/>
            <a:ext cx="991015" cy="337838"/>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3" name="Rectangle 32"/>
          <p:cNvSpPr>
            <a:spLocks noChangeArrowheads="1"/>
          </p:cNvSpPr>
          <p:nvPr/>
        </p:nvSpPr>
        <p:spPr bwMode="auto">
          <a:xfrm>
            <a:off x="7013090" y="3433631"/>
            <a:ext cx="493924" cy="252589"/>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4" name="Rectangle 33"/>
          <p:cNvSpPr>
            <a:spLocks noChangeArrowheads="1"/>
          </p:cNvSpPr>
          <p:nvPr/>
        </p:nvSpPr>
        <p:spPr bwMode="auto">
          <a:xfrm>
            <a:off x="1564093" y="3433631"/>
            <a:ext cx="693394" cy="252589"/>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5" name="Text Box 34"/>
          <p:cNvSpPr txBox="1">
            <a:spLocks noChangeArrowheads="1"/>
          </p:cNvSpPr>
          <p:nvPr/>
        </p:nvSpPr>
        <p:spPr bwMode="auto">
          <a:xfrm>
            <a:off x="1562510" y="3664119"/>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6" name="Text Box 35"/>
          <p:cNvSpPr txBox="1">
            <a:spLocks noChangeArrowheads="1"/>
          </p:cNvSpPr>
          <p:nvPr/>
        </p:nvSpPr>
        <p:spPr bwMode="auto">
          <a:xfrm>
            <a:off x="6829452" y="3664119"/>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7" name="Text Box 72"/>
          <p:cNvSpPr txBox="1">
            <a:spLocks noChangeArrowheads="1"/>
          </p:cNvSpPr>
          <p:nvPr/>
        </p:nvSpPr>
        <p:spPr bwMode="auto">
          <a:xfrm>
            <a:off x="0" y="1515499"/>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18" name="Text Box 73"/>
          <p:cNvSpPr txBox="1">
            <a:spLocks noChangeArrowheads="1"/>
          </p:cNvSpPr>
          <p:nvPr/>
        </p:nvSpPr>
        <p:spPr bwMode="auto">
          <a:xfrm>
            <a:off x="368300" y="4248150"/>
            <a:ext cx="504527" cy="522851"/>
          </a:xfrm>
          <a:prstGeom prst="rect">
            <a:avLst/>
          </a:prstGeom>
          <a:noFill/>
          <a:ln w="9525">
            <a:noFill/>
            <a:miter lim="800000"/>
          </a:ln>
        </p:spPr>
        <p:txBody>
          <a:bodyPr wrap="square" lIns="91074" tIns="45537" rIns="91074" bIns="45537">
            <a:spAutoFit/>
          </a:bodyPr>
          <a:lstStyle/>
          <a:p>
            <a:r>
              <a:rPr kumimoji="1" lang="en-US" altLang="zh-CN" sz="2800" dirty="0" smtClean="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19" name="Text Box 74"/>
          <p:cNvSpPr txBox="1">
            <a:spLocks noChangeArrowheads="1"/>
          </p:cNvSpPr>
          <p:nvPr/>
        </p:nvSpPr>
        <p:spPr bwMode="auto">
          <a:xfrm>
            <a:off x="0" y="2724150"/>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20" name="Text Box 75"/>
          <p:cNvSpPr txBox="1">
            <a:spLocks noChangeArrowheads="1"/>
          </p:cNvSpPr>
          <p:nvPr/>
        </p:nvSpPr>
        <p:spPr bwMode="auto">
          <a:xfrm>
            <a:off x="8474373" y="3344299"/>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21" name="Text Box 73"/>
          <p:cNvSpPr txBox="1">
            <a:spLocks noChangeArrowheads="1"/>
          </p:cNvSpPr>
          <p:nvPr/>
        </p:nvSpPr>
        <p:spPr bwMode="auto">
          <a:xfrm>
            <a:off x="8474373" y="2114550"/>
            <a:ext cx="504527" cy="522851"/>
          </a:xfrm>
          <a:prstGeom prst="rect">
            <a:avLst/>
          </a:prstGeom>
          <a:noFill/>
          <a:ln w="9525">
            <a:noFill/>
            <a:miter lim="800000"/>
          </a:ln>
        </p:spPr>
        <p:txBody>
          <a:bodyPr wrap="square" lIns="91074" tIns="45537" rIns="91074" bIns="45537">
            <a:spAutoFit/>
          </a:bodyPr>
          <a:lstStyle/>
          <a:p>
            <a:r>
              <a:rPr kumimoji="1" lang="en-US" altLang="zh-CN" sz="2800" dirty="0" smtClean="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22" name="TextBox 121"/>
          <p:cNvSpPr txBox="1"/>
          <p:nvPr/>
        </p:nvSpPr>
        <p:spPr>
          <a:xfrm>
            <a:off x="5092700" y="4324350"/>
            <a:ext cx="3429000" cy="2308324"/>
          </a:xfrm>
          <a:prstGeom prst="rect">
            <a:avLst/>
          </a:prstGeom>
          <a:noFill/>
        </p:spPr>
        <p:txBody>
          <a:bodyPr wrap="square" rtlCol="0">
            <a:spAutoFit/>
          </a:bodyPr>
          <a:lstStyle/>
          <a:p>
            <a:r>
              <a:rPr lang="en-US" altLang="zh-CN" dirty="0" err="1" smtClean="0">
                <a:solidFill>
                  <a:srgbClr val="333399"/>
                </a:solidFill>
                <a:latin typeface="Times New Roman" panose="02020603050405020304" pitchFamily="18" charset="0"/>
                <a:ea typeface="黑体" panose="02010609060101010101" pitchFamily="2" charset="-122"/>
              </a:rPr>
              <a:t>src</a:t>
            </a:r>
            <a:r>
              <a:rPr lang="en-US" altLang="zh-CN" dirty="0" smtClean="0">
                <a:solidFill>
                  <a:srgbClr val="333399"/>
                </a:solidFill>
                <a:latin typeface="Times New Roman" panose="02020603050405020304" pitchFamily="18" charset="0"/>
                <a:ea typeface="黑体" panose="02010609060101010101" pitchFamily="2" charset="-122"/>
              </a:rPr>
              <a:t>: 128.238.2.5, 67</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err="1" smtClean="0">
                <a:solidFill>
                  <a:srgbClr val="333399"/>
                </a:solidFill>
                <a:latin typeface="Times New Roman" panose="02020603050405020304" pitchFamily="18" charset="0"/>
                <a:ea typeface="黑体" panose="02010609060101010101" pitchFamily="2" charset="-122"/>
              </a:rPr>
              <a:t>dst</a:t>
            </a:r>
            <a:r>
              <a:rPr lang="en-US" altLang="zh-CN" dirty="0" smtClean="0">
                <a:solidFill>
                  <a:srgbClr val="333399"/>
                </a:solidFill>
                <a:latin typeface="Times New Roman" panose="02020603050405020304" pitchFamily="18" charset="0"/>
                <a:ea typeface="黑体" panose="02010609060101010101" pitchFamily="2" charset="-122"/>
              </a:rPr>
              <a:t>: 255.255.255.255, 68</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smtClean="0">
                <a:solidFill>
                  <a:srgbClr val="333399"/>
                </a:solidFill>
                <a:latin typeface="Times New Roman" panose="02020603050405020304" pitchFamily="18" charset="0"/>
                <a:ea typeface="黑体" panose="02010609060101010101" pitchFamily="2" charset="-122"/>
              </a:rPr>
              <a:t>DHCPOFFER</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err="1" smtClean="0">
                <a:solidFill>
                  <a:srgbClr val="333399"/>
                </a:solidFill>
                <a:latin typeface="Times New Roman" panose="02020603050405020304" pitchFamily="18" charset="0"/>
                <a:ea typeface="黑体" panose="02010609060101010101" pitchFamily="2" charset="-122"/>
              </a:rPr>
              <a:t>yiaddr</a:t>
            </a:r>
            <a:r>
              <a:rPr lang="en-US" altLang="zh-CN" dirty="0" smtClean="0">
                <a:solidFill>
                  <a:srgbClr val="333399"/>
                </a:solidFill>
                <a:latin typeface="Times New Roman" panose="02020603050405020304" pitchFamily="18" charset="0"/>
                <a:ea typeface="黑体" panose="02010609060101010101" pitchFamily="2" charset="-122"/>
              </a:rPr>
              <a:t>: 128.238.2.100</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smtClean="0">
                <a:solidFill>
                  <a:srgbClr val="333399"/>
                </a:solidFill>
                <a:latin typeface="Times New Roman" panose="02020603050405020304" pitchFamily="18" charset="0"/>
                <a:ea typeface="黑体" panose="02010609060101010101" pitchFamily="2" charset="-122"/>
              </a:rPr>
              <a:t>transaction ID: 456</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smtClean="0">
                <a:solidFill>
                  <a:srgbClr val="333399"/>
                </a:solidFill>
                <a:latin typeface="Times New Roman" panose="02020603050405020304" pitchFamily="18" charset="0"/>
                <a:ea typeface="黑体" panose="02010609060101010101" pitchFamily="2" charset="-122"/>
              </a:rPr>
              <a:t>DHCP server ID: 128.238.2.5</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smtClean="0">
                <a:solidFill>
                  <a:srgbClr val="333399"/>
                </a:solidFill>
                <a:latin typeface="Times New Roman" panose="02020603050405020304" pitchFamily="18" charset="0"/>
                <a:ea typeface="黑体" panose="02010609060101010101" pitchFamily="2" charset="-122"/>
              </a:rPr>
              <a:t>Lifetime: 3600 </a:t>
            </a:r>
            <a:r>
              <a:rPr lang="en-US" altLang="zh-CN" dirty="0" err="1" smtClean="0">
                <a:solidFill>
                  <a:srgbClr val="333399"/>
                </a:solidFill>
                <a:latin typeface="Times New Roman" panose="02020603050405020304" pitchFamily="18" charset="0"/>
                <a:ea typeface="黑体" panose="02010609060101010101" pitchFamily="2" charset="-122"/>
              </a:rPr>
              <a:t>secs</a:t>
            </a:r>
            <a:endParaRPr lang="zh-CN" altLang="en-US" dirty="0" smtClean="0">
              <a:solidFill>
                <a:srgbClr val="333399"/>
              </a:solidFill>
              <a:latin typeface="Times New Roman" panose="02020603050405020304" pitchFamily="18" charset="0"/>
              <a:ea typeface="黑体" panose="02010609060101010101" pitchFamily="2" charset="-122"/>
            </a:endParaRPr>
          </a:p>
          <a:p>
            <a:endParaRPr lang="zh-CN" altLang="en-US" dirty="0">
              <a:ea typeface="黑体" panose="02010609060101010101" pitchFamily="2" charset="-122"/>
            </a:endParaRPr>
          </a:p>
        </p:txBody>
      </p:sp>
      <p:sp>
        <p:nvSpPr>
          <p:cNvPr id="123" name="矩形 122"/>
          <p:cNvSpPr/>
          <p:nvPr/>
        </p:nvSpPr>
        <p:spPr>
          <a:xfrm>
            <a:off x="5016500" y="4400550"/>
            <a:ext cx="30480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43" name="灯片编号占位符 42"/>
          <p:cNvSpPr>
            <a:spLocks noGrp="1"/>
          </p:cNvSpPr>
          <p:nvPr>
            <p:ph type="sldNum" sz="quarter" idx="12"/>
          </p:nvPr>
        </p:nvSpPr>
        <p:spPr/>
        <p:txBody>
          <a:bodyPr/>
          <a:lstStyle/>
          <a:p>
            <a:fld id="{B6F15528-21DE-4FAA-801E-634DDDAF4B2B}" type="slidenum">
              <a:rPr lang="en-US" smtClean="0"/>
            </a:fld>
            <a:endParaRPr lang="en-US"/>
          </a:p>
        </p:txBody>
      </p:sp>
      <p:sp>
        <p:nvSpPr>
          <p:cNvPr id="44" name="页脚占位符 43"/>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ChangeArrowheads="1"/>
          </p:cNvSpPr>
          <p:nvPr>
            <p:ph type="title"/>
          </p:nvPr>
        </p:nvSpPr>
        <p:spPr>
          <a:xfrm>
            <a:off x="968851" y="187864"/>
            <a:ext cx="7771391" cy="536751"/>
          </a:xfrm>
        </p:spPr>
        <p:txBody>
          <a:bodyPr>
            <a:noAutofit/>
          </a:bodyPr>
          <a:lstStyle/>
          <a:p>
            <a:r>
              <a:rPr lang="en-US" altLang="zh-CN" sz="4000" dirty="0" smtClean="0">
                <a:latin typeface="Times New Roman" panose="02020603050405020304" pitchFamily="18" charset="0"/>
                <a:ea typeface="黑体" panose="02010609060101010101" pitchFamily="2" charset="-122"/>
              </a:rPr>
              <a:t>DHCP </a:t>
            </a:r>
            <a:r>
              <a:rPr lang="zh-CN" altLang="en-US" sz="4000" dirty="0" smtClean="0">
                <a:latin typeface="Times New Roman" panose="02020603050405020304" pitchFamily="18" charset="0"/>
                <a:ea typeface="黑体" panose="02010609060101010101" pitchFamily="2" charset="-122"/>
              </a:rPr>
              <a:t>协议的工作过程 </a:t>
            </a:r>
            <a:endParaRPr lang="zh-CN" altLang="en-US" sz="4000" dirty="0" smtClean="0">
              <a:latin typeface="Times New Roman" panose="02020603050405020304" pitchFamily="18" charset="0"/>
              <a:ea typeface="黑体" panose="02010609060101010101" pitchFamily="2" charset="-122"/>
            </a:endParaRPr>
          </a:p>
        </p:txBody>
      </p:sp>
      <p:sp>
        <p:nvSpPr>
          <p:cNvPr id="162900" name="Text Box 85"/>
          <p:cNvSpPr txBox="1">
            <a:spLocks noChangeArrowheads="1"/>
          </p:cNvSpPr>
          <p:nvPr/>
        </p:nvSpPr>
        <p:spPr bwMode="auto">
          <a:xfrm>
            <a:off x="444500" y="4019550"/>
            <a:ext cx="4191000" cy="2246399"/>
          </a:xfrm>
          <a:prstGeom prst="rect">
            <a:avLst/>
          </a:prstGeom>
          <a:solidFill>
            <a:srgbClr val="FFFF99"/>
          </a:solidFill>
          <a:ln w="9525">
            <a:solidFill>
              <a:srgbClr val="333399"/>
            </a:solidFill>
            <a:miter lim="800000"/>
          </a:ln>
        </p:spPr>
        <p:txBody>
          <a:bodyPr wrap="square" lIns="91074" tIns="45537" rIns="91074" bIns="45537">
            <a:spAutoFit/>
          </a:bodyPr>
          <a:lstStyle/>
          <a:p>
            <a:pPr algn="just"/>
            <a:r>
              <a:rPr lang="en-US" altLang="zh-CN" sz="2800" dirty="0" smtClean="0">
                <a:solidFill>
                  <a:srgbClr val="333399"/>
                </a:solidFill>
                <a:latin typeface="Arial" panose="020B0604020202020204" pitchFamily="34" charset="0"/>
                <a:ea typeface="黑体" panose="02010609060101010101" pitchFamily="2" charset="-122"/>
                <a:sym typeface="Wingdings" panose="05000000000000000000" pitchFamily="2" charset="2"/>
              </a:rPr>
              <a:t> </a:t>
            </a:r>
            <a:r>
              <a:rPr lang="zh-CN" altLang="en-US" sz="2800" dirty="0" smtClean="0">
                <a:solidFill>
                  <a:srgbClr val="333399"/>
                </a:solidFill>
                <a:latin typeface="Arial" panose="020B0604020202020204" pitchFamily="34" charset="0"/>
                <a:ea typeface="黑体" panose="02010609060101010101" pitchFamily="2" charset="-122"/>
              </a:rPr>
              <a:t>：</a:t>
            </a:r>
            <a:r>
              <a:rPr lang="en-US" altLang="zh-CN" sz="2800" dirty="0">
                <a:solidFill>
                  <a:srgbClr val="333399"/>
                </a:solidFill>
                <a:latin typeface="Arial" panose="020B0604020202020204" pitchFamily="34" charset="0"/>
                <a:ea typeface="黑体" panose="02010609060101010101" pitchFamily="2" charset="-122"/>
              </a:rPr>
              <a:t>DHCP </a:t>
            </a:r>
            <a:r>
              <a:rPr lang="zh-CN" altLang="en-US" sz="2800" dirty="0">
                <a:solidFill>
                  <a:srgbClr val="333399"/>
                </a:solidFill>
                <a:latin typeface="Arial" panose="020B0604020202020204" pitchFamily="34" charset="0"/>
                <a:ea typeface="黑体" panose="02010609060101010101" pitchFamily="2" charset="-122"/>
              </a:rPr>
              <a:t>客户从几个 </a:t>
            </a:r>
            <a:r>
              <a:rPr lang="en-US" altLang="zh-CN" sz="2800" dirty="0">
                <a:solidFill>
                  <a:srgbClr val="333399"/>
                </a:solidFill>
                <a:latin typeface="Arial" panose="020B0604020202020204" pitchFamily="34" charset="0"/>
                <a:ea typeface="黑体" panose="02010609060101010101" pitchFamily="2" charset="-122"/>
              </a:rPr>
              <a:t>DHCP </a:t>
            </a:r>
            <a:r>
              <a:rPr lang="zh-CN" altLang="en-US" sz="2800" dirty="0">
                <a:solidFill>
                  <a:srgbClr val="333399"/>
                </a:solidFill>
                <a:latin typeface="Arial" panose="020B0604020202020204" pitchFamily="34" charset="0"/>
                <a:ea typeface="黑体" panose="02010609060101010101" pitchFamily="2" charset="-122"/>
              </a:rPr>
              <a:t>服务器中</a:t>
            </a:r>
            <a:r>
              <a:rPr lang="zh-CN" altLang="en-US" sz="2800" dirty="0" smtClean="0">
                <a:solidFill>
                  <a:srgbClr val="333399"/>
                </a:solidFill>
                <a:latin typeface="Arial" panose="020B0604020202020204" pitchFamily="34" charset="0"/>
                <a:ea typeface="黑体" panose="02010609060101010101" pitchFamily="2" charset="-122"/>
              </a:rPr>
              <a:t>选择其中</a:t>
            </a:r>
            <a:r>
              <a:rPr lang="zh-CN" altLang="en-US" sz="2800" dirty="0">
                <a:solidFill>
                  <a:srgbClr val="333399"/>
                </a:solidFill>
                <a:latin typeface="Arial" panose="020B0604020202020204" pitchFamily="34" charset="0"/>
                <a:ea typeface="黑体" panose="02010609060101010101" pitchFamily="2" charset="-122"/>
              </a:rPr>
              <a:t>的一个，并向所选择的 </a:t>
            </a:r>
            <a:r>
              <a:rPr lang="en-US" altLang="zh-CN" sz="2800" dirty="0">
                <a:solidFill>
                  <a:srgbClr val="333399"/>
                </a:solidFill>
                <a:latin typeface="Arial" panose="020B0604020202020204" pitchFamily="34" charset="0"/>
                <a:ea typeface="黑体" panose="02010609060101010101" pitchFamily="2" charset="-122"/>
              </a:rPr>
              <a:t>DHCP </a:t>
            </a:r>
            <a:r>
              <a:rPr lang="zh-CN" altLang="en-US" sz="2800" dirty="0" smtClean="0">
                <a:solidFill>
                  <a:srgbClr val="333399"/>
                </a:solidFill>
                <a:latin typeface="Arial" panose="020B0604020202020204" pitchFamily="34" charset="0"/>
                <a:ea typeface="黑体" panose="02010609060101010101" pitchFamily="2" charset="-122"/>
              </a:rPr>
              <a:t>服务器</a:t>
            </a:r>
            <a:r>
              <a:rPr lang="zh-CN" altLang="en-US" sz="2800" dirty="0">
                <a:solidFill>
                  <a:srgbClr val="333399"/>
                </a:solidFill>
                <a:latin typeface="Arial" panose="020B0604020202020204" pitchFamily="34" charset="0"/>
                <a:ea typeface="黑体" panose="02010609060101010101" pitchFamily="2" charset="-122"/>
              </a:rPr>
              <a:t>发送 </a:t>
            </a:r>
            <a:r>
              <a:rPr lang="en-US" altLang="zh-CN" sz="2800" dirty="0">
                <a:solidFill>
                  <a:srgbClr val="333399"/>
                </a:solidFill>
                <a:latin typeface="Arial" panose="020B0604020202020204" pitchFamily="34" charset="0"/>
                <a:ea typeface="黑体" panose="02010609060101010101" pitchFamily="2" charset="-122"/>
              </a:rPr>
              <a:t>DHCP </a:t>
            </a:r>
            <a:r>
              <a:rPr lang="zh-CN" altLang="en-US" sz="2800" dirty="0">
                <a:solidFill>
                  <a:srgbClr val="333399"/>
                </a:solidFill>
                <a:latin typeface="Arial" panose="020B0604020202020204" pitchFamily="34" charset="0"/>
                <a:ea typeface="黑体" panose="02010609060101010101" pitchFamily="2" charset="-122"/>
              </a:rPr>
              <a:t>请求报文。</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84" name="Line 4"/>
          <p:cNvSpPr>
            <a:spLocks noChangeShapeType="1"/>
          </p:cNvSpPr>
          <p:nvPr/>
        </p:nvSpPr>
        <p:spPr bwMode="auto">
          <a:xfrm>
            <a:off x="2259070" y="1738128"/>
            <a:ext cx="4754020" cy="0"/>
          </a:xfrm>
          <a:prstGeom prst="line">
            <a:avLst/>
          </a:prstGeom>
          <a:noFill/>
          <a:ln w="57150">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85" name="Rectangle 5"/>
          <p:cNvSpPr>
            <a:spLocks noChangeArrowheads="1"/>
          </p:cNvSpPr>
          <p:nvPr/>
        </p:nvSpPr>
        <p:spPr bwMode="auto">
          <a:xfrm>
            <a:off x="574663" y="1567630"/>
            <a:ext cx="991015" cy="339416"/>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6" name="Rectangle 6"/>
          <p:cNvSpPr>
            <a:spLocks noChangeArrowheads="1"/>
          </p:cNvSpPr>
          <p:nvPr/>
        </p:nvSpPr>
        <p:spPr bwMode="auto">
          <a:xfrm>
            <a:off x="3248501" y="1608677"/>
            <a:ext cx="2673840" cy="255746"/>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DHCPDISCOVER</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 name="Rectangle 7"/>
          <p:cNvSpPr>
            <a:spLocks noChangeArrowheads="1"/>
          </p:cNvSpPr>
          <p:nvPr/>
        </p:nvSpPr>
        <p:spPr bwMode="auto">
          <a:xfrm>
            <a:off x="7507014" y="1567630"/>
            <a:ext cx="991015" cy="339416"/>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8" name="Rectangle 8"/>
          <p:cNvSpPr>
            <a:spLocks noChangeArrowheads="1"/>
          </p:cNvSpPr>
          <p:nvPr/>
        </p:nvSpPr>
        <p:spPr bwMode="auto">
          <a:xfrm>
            <a:off x="7013090" y="1608677"/>
            <a:ext cx="493924" cy="255746"/>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9" name="Rectangle 9"/>
          <p:cNvSpPr>
            <a:spLocks noChangeArrowheads="1"/>
          </p:cNvSpPr>
          <p:nvPr/>
        </p:nvSpPr>
        <p:spPr bwMode="auto">
          <a:xfrm>
            <a:off x="1565677" y="1608677"/>
            <a:ext cx="693394" cy="255746"/>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0" name="Text Box 10"/>
          <p:cNvSpPr txBox="1">
            <a:spLocks noChangeArrowheads="1"/>
          </p:cNvSpPr>
          <p:nvPr/>
        </p:nvSpPr>
        <p:spPr bwMode="auto">
          <a:xfrm>
            <a:off x="1562510" y="1843899"/>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1" name="Text Box 11"/>
          <p:cNvSpPr txBox="1">
            <a:spLocks noChangeArrowheads="1"/>
          </p:cNvSpPr>
          <p:nvPr/>
        </p:nvSpPr>
        <p:spPr bwMode="auto">
          <a:xfrm>
            <a:off x="6829452" y="1840742"/>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2" name="Line 12"/>
          <p:cNvSpPr>
            <a:spLocks noChangeShapeType="1"/>
          </p:cNvSpPr>
          <p:nvPr/>
        </p:nvSpPr>
        <p:spPr bwMode="auto">
          <a:xfrm flipH="1">
            <a:off x="2257487" y="2345919"/>
            <a:ext cx="4755603"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93" name="Rectangle 13"/>
          <p:cNvSpPr>
            <a:spLocks noChangeArrowheads="1"/>
          </p:cNvSpPr>
          <p:nvPr/>
        </p:nvSpPr>
        <p:spPr bwMode="auto">
          <a:xfrm>
            <a:off x="574663" y="2175422"/>
            <a:ext cx="989431" cy="337838"/>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4" name="Rectangle 14"/>
          <p:cNvSpPr>
            <a:spLocks noChangeArrowheads="1"/>
          </p:cNvSpPr>
          <p:nvPr/>
        </p:nvSpPr>
        <p:spPr bwMode="auto">
          <a:xfrm>
            <a:off x="3248501" y="2218047"/>
            <a:ext cx="2673840" cy="254167"/>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DHCPOFFER</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5" name="Rectangle 15"/>
          <p:cNvSpPr>
            <a:spLocks noChangeArrowheads="1"/>
          </p:cNvSpPr>
          <p:nvPr/>
        </p:nvSpPr>
        <p:spPr bwMode="auto">
          <a:xfrm>
            <a:off x="7507014" y="2175422"/>
            <a:ext cx="991015" cy="337838"/>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6" name="Rectangle 16"/>
          <p:cNvSpPr>
            <a:spLocks noChangeArrowheads="1"/>
          </p:cNvSpPr>
          <p:nvPr/>
        </p:nvSpPr>
        <p:spPr bwMode="auto">
          <a:xfrm>
            <a:off x="7013090" y="2218047"/>
            <a:ext cx="493924" cy="254167"/>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7" name="Rectangle 17"/>
          <p:cNvSpPr>
            <a:spLocks noChangeArrowheads="1"/>
          </p:cNvSpPr>
          <p:nvPr/>
        </p:nvSpPr>
        <p:spPr bwMode="auto">
          <a:xfrm>
            <a:off x="1564093" y="2218047"/>
            <a:ext cx="693394" cy="254167"/>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8" name="Text Box 18"/>
          <p:cNvSpPr txBox="1">
            <a:spLocks noChangeArrowheads="1"/>
          </p:cNvSpPr>
          <p:nvPr/>
        </p:nvSpPr>
        <p:spPr bwMode="auto">
          <a:xfrm>
            <a:off x="1562510" y="244853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9" name="Text Box 19"/>
          <p:cNvSpPr txBox="1">
            <a:spLocks noChangeArrowheads="1"/>
          </p:cNvSpPr>
          <p:nvPr/>
        </p:nvSpPr>
        <p:spPr bwMode="auto">
          <a:xfrm>
            <a:off x="6829452" y="244853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0" name="Line 20"/>
          <p:cNvSpPr>
            <a:spLocks noChangeShapeType="1"/>
          </p:cNvSpPr>
          <p:nvPr/>
        </p:nvSpPr>
        <p:spPr bwMode="auto">
          <a:xfrm>
            <a:off x="2259070" y="2952133"/>
            <a:ext cx="4754020" cy="0"/>
          </a:xfrm>
          <a:prstGeom prst="line">
            <a:avLst/>
          </a:prstGeom>
          <a:noFill/>
          <a:ln w="57150">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01" name="Rectangle 21"/>
          <p:cNvSpPr>
            <a:spLocks noChangeArrowheads="1"/>
          </p:cNvSpPr>
          <p:nvPr/>
        </p:nvSpPr>
        <p:spPr bwMode="auto">
          <a:xfrm>
            <a:off x="574663" y="2783214"/>
            <a:ext cx="991015" cy="339416"/>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2" name="Rectangle 22"/>
          <p:cNvSpPr>
            <a:spLocks noChangeArrowheads="1"/>
          </p:cNvSpPr>
          <p:nvPr/>
        </p:nvSpPr>
        <p:spPr bwMode="auto">
          <a:xfrm>
            <a:off x="3248501" y="2825838"/>
            <a:ext cx="2673840" cy="254168"/>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DHCPREQUEST</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3" name="Rectangle 23"/>
          <p:cNvSpPr>
            <a:spLocks noChangeArrowheads="1"/>
          </p:cNvSpPr>
          <p:nvPr/>
        </p:nvSpPr>
        <p:spPr bwMode="auto">
          <a:xfrm>
            <a:off x="7507014" y="2783214"/>
            <a:ext cx="991015" cy="339416"/>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4" name="Rectangle 24"/>
          <p:cNvSpPr>
            <a:spLocks noChangeArrowheads="1"/>
          </p:cNvSpPr>
          <p:nvPr/>
        </p:nvSpPr>
        <p:spPr bwMode="auto">
          <a:xfrm>
            <a:off x="7013090" y="2825838"/>
            <a:ext cx="493924" cy="254168"/>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5" name="Rectangle 25"/>
          <p:cNvSpPr>
            <a:spLocks noChangeArrowheads="1"/>
          </p:cNvSpPr>
          <p:nvPr/>
        </p:nvSpPr>
        <p:spPr bwMode="auto">
          <a:xfrm>
            <a:off x="1565677" y="2825838"/>
            <a:ext cx="693394" cy="254168"/>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6" name="Text Box 26"/>
          <p:cNvSpPr txBox="1">
            <a:spLocks noChangeArrowheads="1"/>
          </p:cNvSpPr>
          <p:nvPr/>
        </p:nvSpPr>
        <p:spPr bwMode="auto">
          <a:xfrm>
            <a:off x="1562510" y="305790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7" name="Text Box 27"/>
          <p:cNvSpPr txBox="1">
            <a:spLocks noChangeArrowheads="1"/>
          </p:cNvSpPr>
          <p:nvPr/>
        </p:nvSpPr>
        <p:spPr bwMode="auto">
          <a:xfrm>
            <a:off x="6829452" y="305790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8" name="Line 28"/>
          <p:cNvSpPr>
            <a:spLocks noChangeShapeType="1"/>
          </p:cNvSpPr>
          <p:nvPr/>
        </p:nvSpPr>
        <p:spPr bwMode="auto">
          <a:xfrm flipH="1">
            <a:off x="2257487" y="3559925"/>
            <a:ext cx="4755603"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09" name="Rectangle 29"/>
          <p:cNvSpPr>
            <a:spLocks noChangeArrowheads="1"/>
          </p:cNvSpPr>
          <p:nvPr/>
        </p:nvSpPr>
        <p:spPr bwMode="auto">
          <a:xfrm>
            <a:off x="574663" y="3391006"/>
            <a:ext cx="989431" cy="337838"/>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0" name="Rectangle 30"/>
          <p:cNvSpPr>
            <a:spLocks noChangeArrowheads="1"/>
          </p:cNvSpPr>
          <p:nvPr/>
        </p:nvSpPr>
        <p:spPr bwMode="auto">
          <a:xfrm>
            <a:off x="3248501" y="3433631"/>
            <a:ext cx="2673840" cy="252589"/>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DHCPACK</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1" name="Rectangle 31"/>
          <p:cNvSpPr>
            <a:spLocks noChangeArrowheads="1"/>
          </p:cNvSpPr>
          <p:nvPr/>
        </p:nvSpPr>
        <p:spPr bwMode="auto">
          <a:xfrm>
            <a:off x="7507014" y="3391006"/>
            <a:ext cx="991015" cy="337838"/>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2" name="Rectangle 32"/>
          <p:cNvSpPr>
            <a:spLocks noChangeArrowheads="1"/>
          </p:cNvSpPr>
          <p:nvPr/>
        </p:nvSpPr>
        <p:spPr bwMode="auto">
          <a:xfrm>
            <a:off x="7013090" y="3433631"/>
            <a:ext cx="493924" cy="252589"/>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3" name="Rectangle 33"/>
          <p:cNvSpPr>
            <a:spLocks noChangeArrowheads="1"/>
          </p:cNvSpPr>
          <p:nvPr/>
        </p:nvSpPr>
        <p:spPr bwMode="auto">
          <a:xfrm>
            <a:off x="1564093" y="3433631"/>
            <a:ext cx="693394" cy="252589"/>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4" name="Text Box 34"/>
          <p:cNvSpPr txBox="1">
            <a:spLocks noChangeArrowheads="1"/>
          </p:cNvSpPr>
          <p:nvPr/>
        </p:nvSpPr>
        <p:spPr bwMode="auto">
          <a:xfrm>
            <a:off x="1562510" y="3664119"/>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5" name="Text Box 35"/>
          <p:cNvSpPr txBox="1">
            <a:spLocks noChangeArrowheads="1"/>
          </p:cNvSpPr>
          <p:nvPr/>
        </p:nvSpPr>
        <p:spPr bwMode="auto">
          <a:xfrm>
            <a:off x="6829452" y="3664119"/>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6" name="Text Box 72"/>
          <p:cNvSpPr txBox="1">
            <a:spLocks noChangeArrowheads="1"/>
          </p:cNvSpPr>
          <p:nvPr/>
        </p:nvSpPr>
        <p:spPr bwMode="auto">
          <a:xfrm>
            <a:off x="0" y="1515499"/>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17" name="Text Box 73"/>
          <p:cNvSpPr txBox="1">
            <a:spLocks noChangeArrowheads="1"/>
          </p:cNvSpPr>
          <p:nvPr/>
        </p:nvSpPr>
        <p:spPr bwMode="auto">
          <a:xfrm>
            <a:off x="8445500" y="2114550"/>
            <a:ext cx="504527" cy="522851"/>
          </a:xfrm>
          <a:prstGeom prst="rect">
            <a:avLst/>
          </a:prstGeom>
          <a:noFill/>
          <a:ln w="9525">
            <a:noFill/>
            <a:miter lim="800000"/>
          </a:ln>
        </p:spPr>
        <p:txBody>
          <a:bodyPr wrap="square" lIns="91074" tIns="45537" rIns="91074" bIns="45537">
            <a:spAutoFit/>
          </a:bodyPr>
          <a:lstStyle/>
          <a:p>
            <a:r>
              <a:rPr kumimoji="1" lang="en-US" altLang="zh-CN" sz="2800" dirty="0" smtClean="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18" name="Text Box 74"/>
          <p:cNvSpPr txBox="1">
            <a:spLocks noChangeArrowheads="1"/>
          </p:cNvSpPr>
          <p:nvPr/>
        </p:nvSpPr>
        <p:spPr bwMode="auto">
          <a:xfrm>
            <a:off x="0" y="2724150"/>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19" name="Text Box 75"/>
          <p:cNvSpPr txBox="1">
            <a:spLocks noChangeArrowheads="1"/>
          </p:cNvSpPr>
          <p:nvPr/>
        </p:nvSpPr>
        <p:spPr bwMode="auto">
          <a:xfrm>
            <a:off x="8474373" y="3344299"/>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20" name="矩形 119"/>
          <p:cNvSpPr/>
          <p:nvPr/>
        </p:nvSpPr>
        <p:spPr>
          <a:xfrm>
            <a:off x="5016500" y="4400550"/>
            <a:ext cx="30480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121" name="矩形 120"/>
          <p:cNvSpPr/>
          <p:nvPr/>
        </p:nvSpPr>
        <p:spPr>
          <a:xfrm>
            <a:off x="5016500" y="4400550"/>
            <a:ext cx="4559300" cy="1754326"/>
          </a:xfrm>
          <a:prstGeom prst="rect">
            <a:avLst/>
          </a:prstGeom>
        </p:spPr>
        <p:txBody>
          <a:bodyPr>
            <a:spAutoFit/>
          </a:bodyPr>
          <a:lstStyle/>
          <a:p>
            <a:r>
              <a:rPr lang="en-US" altLang="zh-CN" dirty="0" err="1" smtClean="0">
                <a:solidFill>
                  <a:srgbClr val="333399"/>
                </a:solidFill>
                <a:latin typeface="Times New Roman" panose="02020603050405020304" pitchFamily="18" charset="0"/>
                <a:ea typeface="黑体" panose="02010609060101010101" pitchFamily="2" charset="-122"/>
              </a:rPr>
              <a:t>src</a:t>
            </a:r>
            <a:r>
              <a:rPr lang="en-US" altLang="zh-CN" dirty="0" smtClean="0">
                <a:solidFill>
                  <a:srgbClr val="333399"/>
                </a:solidFill>
                <a:latin typeface="Times New Roman" panose="02020603050405020304" pitchFamily="18" charset="0"/>
                <a:ea typeface="黑体" panose="02010609060101010101" pitchFamily="2" charset="-122"/>
              </a:rPr>
              <a:t>: 0.0.0.0, 68</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err="1" smtClean="0">
                <a:solidFill>
                  <a:srgbClr val="333399"/>
                </a:solidFill>
                <a:latin typeface="Times New Roman" panose="02020603050405020304" pitchFamily="18" charset="0"/>
                <a:ea typeface="黑体" panose="02010609060101010101" pitchFamily="2" charset="-122"/>
              </a:rPr>
              <a:t>dst</a:t>
            </a:r>
            <a:r>
              <a:rPr lang="en-US" altLang="zh-CN" dirty="0" smtClean="0">
                <a:solidFill>
                  <a:srgbClr val="333399"/>
                </a:solidFill>
                <a:latin typeface="Times New Roman" panose="02020603050405020304" pitchFamily="18" charset="0"/>
                <a:ea typeface="黑体" panose="02010609060101010101" pitchFamily="2" charset="-122"/>
              </a:rPr>
              <a:t>: </a:t>
            </a:r>
            <a:r>
              <a:rPr lang="en-US" altLang="zh-CN" dirty="0">
                <a:solidFill>
                  <a:srgbClr val="333399"/>
                </a:solidFill>
                <a:latin typeface="Times New Roman" panose="02020603050405020304" pitchFamily="18" charset="0"/>
                <a:ea typeface="黑体" panose="02010609060101010101" pitchFamily="2" charset="-122"/>
              </a:rPr>
              <a:t>255.255.255.255, </a:t>
            </a:r>
            <a:r>
              <a:rPr lang="en-US" altLang="zh-CN" dirty="0" smtClean="0">
                <a:solidFill>
                  <a:srgbClr val="333399"/>
                </a:solidFill>
                <a:latin typeface="Times New Roman" panose="02020603050405020304" pitchFamily="18" charset="0"/>
                <a:ea typeface="黑体" panose="02010609060101010101" pitchFamily="2" charset="-122"/>
              </a:rPr>
              <a:t>67</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smtClean="0">
                <a:solidFill>
                  <a:srgbClr val="333399"/>
                </a:solidFill>
                <a:latin typeface="Times New Roman" panose="02020603050405020304" pitchFamily="18" charset="0"/>
                <a:ea typeface="黑体" panose="02010609060101010101" pitchFamily="2" charset="-122"/>
              </a:rPr>
              <a:t>DHCPREQUEST</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err="1" smtClean="0">
                <a:solidFill>
                  <a:srgbClr val="333399"/>
                </a:solidFill>
                <a:latin typeface="Times New Roman" panose="02020603050405020304" pitchFamily="18" charset="0"/>
                <a:ea typeface="黑体" panose="02010609060101010101" pitchFamily="2" charset="-122"/>
              </a:rPr>
              <a:t>yiaddr</a:t>
            </a:r>
            <a:r>
              <a:rPr lang="en-US" altLang="zh-CN" dirty="0" smtClean="0">
                <a:solidFill>
                  <a:srgbClr val="333399"/>
                </a:solidFill>
                <a:latin typeface="Times New Roman" panose="02020603050405020304" pitchFamily="18" charset="0"/>
                <a:ea typeface="黑体" panose="02010609060101010101" pitchFamily="2" charset="-122"/>
              </a:rPr>
              <a:t>: 128.238.2.100</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smtClean="0">
                <a:solidFill>
                  <a:srgbClr val="333399"/>
                </a:solidFill>
                <a:latin typeface="Times New Roman" panose="02020603050405020304" pitchFamily="18" charset="0"/>
                <a:ea typeface="黑体" panose="02010609060101010101" pitchFamily="2" charset="-122"/>
              </a:rPr>
              <a:t>transaction ID: 457</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smtClean="0">
                <a:solidFill>
                  <a:srgbClr val="333399"/>
                </a:solidFill>
                <a:latin typeface="Times New Roman" panose="02020603050405020304" pitchFamily="18" charset="0"/>
                <a:ea typeface="黑体" panose="02010609060101010101" pitchFamily="2" charset="-122"/>
              </a:rPr>
              <a:t>DHCP server ID: 128.238.2.5</a:t>
            </a:r>
            <a:endParaRPr lang="en-US" altLang="zh-CN" dirty="0" smtClean="0">
              <a:solidFill>
                <a:srgbClr val="333399"/>
              </a:solidFill>
              <a:latin typeface="Times New Roman" panose="02020603050405020304" pitchFamily="18" charset="0"/>
              <a:ea typeface="黑体" panose="02010609060101010101" pitchFamily="2" charset="-122"/>
            </a:endParaRPr>
          </a:p>
        </p:txBody>
      </p:sp>
      <p:sp>
        <p:nvSpPr>
          <p:cNvPr id="42" name="灯片编号占位符 41"/>
          <p:cNvSpPr>
            <a:spLocks noGrp="1"/>
          </p:cNvSpPr>
          <p:nvPr>
            <p:ph type="sldNum" sz="quarter" idx="12"/>
          </p:nvPr>
        </p:nvSpPr>
        <p:spPr/>
        <p:txBody>
          <a:bodyPr/>
          <a:lstStyle/>
          <a:p>
            <a:fld id="{B6F15528-21DE-4FAA-801E-634DDDAF4B2B}" type="slidenum">
              <a:rPr lang="en-US" smtClean="0"/>
            </a:fld>
            <a:endParaRPr lang="en-US"/>
          </a:p>
        </p:txBody>
      </p:sp>
      <p:sp>
        <p:nvSpPr>
          <p:cNvPr id="43" name="页脚占位符 42"/>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ChangeArrowheads="1"/>
          </p:cNvSpPr>
          <p:nvPr>
            <p:ph type="title"/>
          </p:nvPr>
        </p:nvSpPr>
        <p:spPr>
          <a:xfrm>
            <a:off x="968851" y="187864"/>
            <a:ext cx="7771391" cy="536751"/>
          </a:xfrm>
        </p:spPr>
        <p:txBody>
          <a:bodyPr>
            <a:noAutofit/>
          </a:bodyPr>
          <a:lstStyle/>
          <a:p>
            <a:r>
              <a:rPr lang="en-US" altLang="zh-CN" sz="4000" dirty="0" smtClean="0">
                <a:latin typeface="Times New Roman" panose="02020603050405020304" pitchFamily="18" charset="0"/>
                <a:ea typeface="黑体" panose="02010609060101010101" pitchFamily="2" charset="-122"/>
              </a:rPr>
              <a:t>DHCP </a:t>
            </a:r>
            <a:r>
              <a:rPr lang="zh-CN" altLang="en-US" sz="4000" dirty="0" smtClean="0">
                <a:latin typeface="Times New Roman" panose="02020603050405020304" pitchFamily="18" charset="0"/>
                <a:ea typeface="黑体" panose="02010609060101010101" pitchFamily="2" charset="-122"/>
              </a:rPr>
              <a:t>协议的工作过程 </a:t>
            </a:r>
            <a:endParaRPr lang="zh-CN" altLang="en-US" sz="4000" dirty="0" smtClean="0">
              <a:latin typeface="Times New Roman" panose="02020603050405020304" pitchFamily="18" charset="0"/>
              <a:ea typeface="黑体" panose="02010609060101010101" pitchFamily="2" charset="-122"/>
            </a:endParaRPr>
          </a:p>
        </p:txBody>
      </p:sp>
      <p:sp>
        <p:nvSpPr>
          <p:cNvPr id="163924" name="Text Box 85"/>
          <p:cNvSpPr txBox="1">
            <a:spLocks noChangeArrowheads="1"/>
          </p:cNvSpPr>
          <p:nvPr/>
        </p:nvSpPr>
        <p:spPr bwMode="auto">
          <a:xfrm>
            <a:off x="444500" y="4142613"/>
            <a:ext cx="3886200" cy="2246399"/>
          </a:xfrm>
          <a:prstGeom prst="rect">
            <a:avLst/>
          </a:prstGeom>
          <a:solidFill>
            <a:srgbClr val="FFFF99"/>
          </a:solidFill>
          <a:ln w="9525">
            <a:solidFill>
              <a:srgbClr val="333399"/>
            </a:solidFill>
            <a:miter lim="800000"/>
          </a:ln>
        </p:spPr>
        <p:txBody>
          <a:bodyPr wrap="square" lIns="91074" tIns="45537" rIns="91074" bIns="45537">
            <a:spAutoFit/>
          </a:bodyPr>
          <a:lstStyle/>
          <a:p>
            <a:pPr algn="just"/>
            <a:r>
              <a:rPr lang="zh-CN" altLang="en-US" sz="2800" dirty="0" smtClean="0">
                <a:solidFill>
                  <a:srgbClr val="333399"/>
                </a:solidFill>
                <a:latin typeface="Arial" panose="020B0604020202020204" pitchFamily="34" charset="0"/>
                <a:ea typeface="黑体" panose="02010609060101010101" pitchFamily="2" charset="-122"/>
              </a:rPr>
              <a:t>  ：</a:t>
            </a:r>
            <a:r>
              <a:rPr lang="zh-CN" altLang="en-US" sz="2800" dirty="0">
                <a:solidFill>
                  <a:srgbClr val="333399"/>
                </a:solidFill>
                <a:latin typeface="Arial" panose="020B0604020202020204" pitchFamily="34" charset="0"/>
                <a:ea typeface="黑体" panose="02010609060101010101" pitchFamily="2" charset="-122"/>
              </a:rPr>
              <a:t>被选择的 </a:t>
            </a:r>
            <a:r>
              <a:rPr lang="en-US" altLang="zh-CN" sz="2800" dirty="0">
                <a:solidFill>
                  <a:srgbClr val="333399"/>
                </a:solidFill>
                <a:latin typeface="Arial" panose="020B0604020202020204" pitchFamily="34" charset="0"/>
                <a:ea typeface="黑体" panose="02010609060101010101" pitchFamily="2" charset="-122"/>
              </a:rPr>
              <a:t>DHCP </a:t>
            </a:r>
            <a:r>
              <a:rPr lang="zh-CN" altLang="en-US" sz="2800" dirty="0">
                <a:solidFill>
                  <a:srgbClr val="333399"/>
                </a:solidFill>
                <a:latin typeface="Arial" panose="020B0604020202020204" pitchFamily="34" charset="0"/>
                <a:ea typeface="黑体" panose="02010609060101010101" pitchFamily="2" charset="-122"/>
              </a:rPr>
              <a:t>服务器发送确认</a:t>
            </a:r>
            <a:r>
              <a:rPr lang="zh-CN" altLang="en-US" sz="2800" dirty="0" smtClean="0">
                <a:solidFill>
                  <a:srgbClr val="333399"/>
                </a:solidFill>
                <a:latin typeface="Arial" panose="020B0604020202020204" pitchFamily="34" charset="0"/>
                <a:ea typeface="黑体" panose="02010609060101010101" pitchFamily="2" charset="-122"/>
              </a:rPr>
              <a:t>报文</a:t>
            </a:r>
            <a:r>
              <a:rPr lang="en-US" altLang="zh-CN" sz="2800" dirty="0" smtClean="0">
                <a:solidFill>
                  <a:srgbClr val="333399"/>
                </a:solidFill>
                <a:latin typeface="Arial" panose="020B0604020202020204" pitchFamily="34" charset="0"/>
                <a:ea typeface="黑体" panose="02010609060101010101" pitchFamily="2" charset="-122"/>
              </a:rPr>
              <a:t>DHCPACK</a:t>
            </a:r>
            <a:r>
              <a:rPr lang="zh-CN" altLang="en-US" sz="2800" dirty="0">
                <a:solidFill>
                  <a:srgbClr val="333399"/>
                </a:solidFill>
                <a:latin typeface="Arial" panose="020B0604020202020204" pitchFamily="34" charset="0"/>
                <a:ea typeface="黑体" panose="02010609060101010101" pitchFamily="2" charset="-122"/>
              </a:rPr>
              <a:t>，进入已绑定状态，并</a:t>
            </a:r>
            <a:r>
              <a:rPr lang="zh-CN" altLang="en-US" sz="2800" dirty="0" smtClean="0">
                <a:solidFill>
                  <a:srgbClr val="333399"/>
                </a:solidFill>
                <a:latin typeface="Arial" panose="020B0604020202020204" pitchFamily="34" charset="0"/>
                <a:ea typeface="黑体" panose="02010609060101010101" pitchFamily="2" charset="-122"/>
              </a:rPr>
              <a:t>可开始</a:t>
            </a:r>
            <a:r>
              <a:rPr lang="zh-CN" altLang="en-US" sz="2800" dirty="0">
                <a:solidFill>
                  <a:srgbClr val="333399"/>
                </a:solidFill>
                <a:latin typeface="Arial" panose="020B0604020202020204" pitchFamily="34" charset="0"/>
                <a:ea typeface="黑体" panose="02010609060101010101" pitchFamily="2" charset="-122"/>
              </a:rPr>
              <a:t>使用得到的临时 </a:t>
            </a:r>
            <a:r>
              <a:rPr lang="en-US" altLang="zh-CN" sz="2800" dirty="0">
                <a:solidFill>
                  <a:srgbClr val="333399"/>
                </a:solidFill>
                <a:latin typeface="Arial" panose="020B0604020202020204" pitchFamily="34" charset="0"/>
                <a:ea typeface="黑体" panose="02010609060101010101" pitchFamily="2" charset="-122"/>
              </a:rPr>
              <a:t>IP </a:t>
            </a:r>
            <a:r>
              <a:rPr lang="zh-CN" altLang="en-US" sz="2800" dirty="0" smtClean="0">
                <a:solidFill>
                  <a:srgbClr val="333399"/>
                </a:solidFill>
                <a:latin typeface="Arial" panose="020B0604020202020204" pitchFamily="34" charset="0"/>
                <a:ea typeface="黑体" panose="02010609060101010101" pitchFamily="2" charset="-122"/>
              </a:rPr>
              <a:t>地址。</a:t>
            </a:r>
            <a:endParaRPr lang="zh-CN" altLang="en-US" sz="2800" dirty="0">
              <a:solidFill>
                <a:srgbClr val="333399"/>
              </a:solidFill>
              <a:latin typeface="Arial" panose="020B0604020202020204" pitchFamily="34" charset="0"/>
              <a:ea typeface="黑体" panose="02010609060101010101" pitchFamily="2" charset="-122"/>
            </a:endParaRPr>
          </a:p>
        </p:txBody>
      </p:sp>
      <p:sp>
        <p:nvSpPr>
          <p:cNvPr id="84" name="Line 4"/>
          <p:cNvSpPr>
            <a:spLocks noChangeShapeType="1"/>
          </p:cNvSpPr>
          <p:nvPr/>
        </p:nvSpPr>
        <p:spPr bwMode="auto">
          <a:xfrm>
            <a:off x="2259070" y="1738128"/>
            <a:ext cx="4754020" cy="0"/>
          </a:xfrm>
          <a:prstGeom prst="line">
            <a:avLst/>
          </a:prstGeom>
          <a:noFill/>
          <a:ln w="57150">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85" name="Rectangle 5"/>
          <p:cNvSpPr>
            <a:spLocks noChangeArrowheads="1"/>
          </p:cNvSpPr>
          <p:nvPr/>
        </p:nvSpPr>
        <p:spPr bwMode="auto">
          <a:xfrm>
            <a:off x="574663" y="1567630"/>
            <a:ext cx="991015" cy="339416"/>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6" name="Rectangle 6"/>
          <p:cNvSpPr>
            <a:spLocks noChangeArrowheads="1"/>
          </p:cNvSpPr>
          <p:nvPr/>
        </p:nvSpPr>
        <p:spPr bwMode="auto">
          <a:xfrm>
            <a:off x="3248501" y="1608677"/>
            <a:ext cx="2673840" cy="255746"/>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DHCPDISCOVER</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7" name="Rectangle 7"/>
          <p:cNvSpPr>
            <a:spLocks noChangeArrowheads="1"/>
          </p:cNvSpPr>
          <p:nvPr/>
        </p:nvSpPr>
        <p:spPr bwMode="auto">
          <a:xfrm>
            <a:off x="7507014" y="1567630"/>
            <a:ext cx="991015" cy="339416"/>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88" name="Rectangle 8"/>
          <p:cNvSpPr>
            <a:spLocks noChangeArrowheads="1"/>
          </p:cNvSpPr>
          <p:nvPr/>
        </p:nvSpPr>
        <p:spPr bwMode="auto">
          <a:xfrm>
            <a:off x="7013090" y="1608677"/>
            <a:ext cx="493924" cy="255746"/>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89" name="Rectangle 9"/>
          <p:cNvSpPr>
            <a:spLocks noChangeArrowheads="1"/>
          </p:cNvSpPr>
          <p:nvPr/>
        </p:nvSpPr>
        <p:spPr bwMode="auto">
          <a:xfrm>
            <a:off x="1565677" y="1608677"/>
            <a:ext cx="693394" cy="255746"/>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0" name="Text Box 10"/>
          <p:cNvSpPr txBox="1">
            <a:spLocks noChangeArrowheads="1"/>
          </p:cNvSpPr>
          <p:nvPr/>
        </p:nvSpPr>
        <p:spPr bwMode="auto">
          <a:xfrm>
            <a:off x="1562510" y="1843899"/>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1" name="Text Box 11"/>
          <p:cNvSpPr txBox="1">
            <a:spLocks noChangeArrowheads="1"/>
          </p:cNvSpPr>
          <p:nvPr/>
        </p:nvSpPr>
        <p:spPr bwMode="auto">
          <a:xfrm>
            <a:off x="6829452" y="1840742"/>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2" name="Line 12"/>
          <p:cNvSpPr>
            <a:spLocks noChangeShapeType="1"/>
          </p:cNvSpPr>
          <p:nvPr/>
        </p:nvSpPr>
        <p:spPr bwMode="auto">
          <a:xfrm flipH="1">
            <a:off x="2257487" y="2345919"/>
            <a:ext cx="4755603"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93" name="Rectangle 13"/>
          <p:cNvSpPr>
            <a:spLocks noChangeArrowheads="1"/>
          </p:cNvSpPr>
          <p:nvPr/>
        </p:nvSpPr>
        <p:spPr bwMode="auto">
          <a:xfrm>
            <a:off x="574663" y="2175422"/>
            <a:ext cx="989431" cy="337838"/>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4" name="Rectangle 14"/>
          <p:cNvSpPr>
            <a:spLocks noChangeArrowheads="1"/>
          </p:cNvSpPr>
          <p:nvPr/>
        </p:nvSpPr>
        <p:spPr bwMode="auto">
          <a:xfrm>
            <a:off x="3248501" y="2218047"/>
            <a:ext cx="2673840" cy="254167"/>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DHCPOFFER</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5" name="Rectangle 15"/>
          <p:cNvSpPr>
            <a:spLocks noChangeArrowheads="1"/>
          </p:cNvSpPr>
          <p:nvPr/>
        </p:nvSpPr>
        <p:spPr bwMode="auto">
          <a:xfrm>
            <a:off x="7507014" y="2175422"/>
            <a:ext cx="991015" cy="337838"/>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96" name="Rectangle 16"/>
          <p:cNvSpPr>
            <a:spLocks noChangeArrowheads="1"/>
          </p:cNvSpPr>
          <p:nvPr/>
        </p:nvSpPr>
        <p:spPr bwMode="auto">
          <a:xfrm>
            <a:off x="7013090" y="2218047"/>
            <a:ext cx="493924" cy="254167"/>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7" name="Rectangle 17"/>
          <p:cNvSpPr>
            <a:spLocks noChangeArrowheads="1"/>
          </p:cNvSpPr>
          <p:nvPr/>
        </p:nvSpPr>
        <p:spPr bwMode="auto">
          <a:xfrm>
            <a:off x="1564093" y="2218047"/>
            <a:ext cx="693394" cy="254167"/>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8" name="Text Box 18"/>
          <p:cNvSpPr txBox="1">
            <a:spLocks noChangeArrowheads="1"/>
          </p:cNvSpPr>
          <p:nvPr/>
        </p:nvSpPr>
        <p:spPr bwMode="auto">
          <a:xfrm>
            <a:off x="1562510" y="244853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99" name="Text Box 19"/>
          <p:cNvSpPr txBox="1">
            <a:spLocks noChangeArrowheads="1"/>
          </p:cNvSpPr>
          <p:nvPr/>
        </p:nvSpPr>
        <p:spPr bwMode="auto">
          <a:xfrm>
            <a:off x="6829452" y="244853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0" name="Line 20"/>
          <p:cNvSpPr>
            <a:spLocks noChangeShapeType="1"/>
          </p:cNvSpPr>
          <p:nvPr/>
        </p:nvSpPr>
        <p:spPr bwMode="auto">
          <a:xfrm>
            <a:off x="2259070" y="2952133"/>
            <a:ext cx="4754020" cy="0"/>
          </a:xfrm>
          <a:prstGeom prst="line">
            <a:avLst/>
          </a:prstGeom>
          <a:noFill/>
          <a:ln w="57150">
            <a:solidFill>
              <a:srgbClr val="333399"/>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01" name="Rectangle 21"/>
          <p:cNvSpPr>
            <a:spLocks noChangeArrowheads="1"/>
          </p:cNvSpPr>
          <p:nvPr/>
        </p:nvSpPr>
        <p:spPr bwMode="auto">
          <a:xfrm>
            <a:off x="574663" y="2783214"/>
            <a:ext cx="991015" cy="339416"/>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2" name="Rectangle 22"/>
          <p:cNvSpPr>
            <a:spLocks noChangeArrowheads="1"/>
          </p:cNvSpPr>
          <p:nvPr/>
        </p:nvSpPr>
        <p:spPr bwMode="auto">
          <a:xfrm>
            <a:off x="3248501" y="2825838"/>
            <a:ext cx="2673840" cy="254168"/>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DHCPREQUEST</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3" name="Rectangle 23"/>
          <p:cNvSpPr>
            <a:spLocks noChangeArrowheads="1"/>
          </p:cNvSpPr>
          <p:nvPr/>
        </p:nvSpPr>
        <p:spPr bwMode="auto">
          <a:xfrm>
            <a:off x="7507014" y="2783214"/>
            <a:ext cx="991015" cy="339416"/>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04" name="Rectangle 24"/>
          <p:cNvSpPr>
            <a:spLocks noChangeArrowheads="1"/>
          </p:cNvSpPr>
          <p:nvPr/>
        </p:nvSpPr>
        <p:spPr bwMode="auto">
          <a:xfrm>
            <a:off x="7013090" y="2825838"/>
            <a:ext cx="493924" cy="254168"/>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5" name="Rectangle 25"/>
          <p:cNvSpPr>
            <a:spLocks noChangeArrowheads="1"/>
          </p:cNvSpPr>
          <p:nvPr/>
        </p:nvSpPr>
        <p:spPr bwMode="auto">
          <a:xfrm>
            <a:off x="1565677" y="2825838"/>
            <a:ext cx="693394" cy="254168"/>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6" name="Text Box 26"/>
          <p:cNvSpPr txBox="1">
            <a:spLocks noChangeArrowheads="1"/>
          </p:cNvSpPr>
          <p:nvPr/>
        </p:nvSpPr>
        <p:spPr bwMode="auto">
          <a:xfrm>
            <a:off x="1562510" y="305790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7" name="Text Box 27"/>
          <p:cNvSpPr txBox="1">
            <a:spLocks noChangeArrowheads="1"/>
          </p:cNvSpPr>
          <p:nvPr/>
        </p:nvSpPr>
        <p:spPr bwMode="auto">
          <a:xfrm>
            <a:off x="6829452" y="3057905"/>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08" name="Line 28"/>
          <p:cNvSpPr>
            <a:spLocks noChangeShapeType="1"/>
          </p:cNvSpPr>
          <p:nvPr/>
        </p:nvSpPr>
        <p:spPr bwMode="auto">
          <a:xfrm flipH="1">
            <a:off x="2257487" y="3559925"/>
            <a:ext cx="4755603" cy="0"/>
          </a:xfrm>
          <a:prstGeom prst="line">
            <a:avLst/>
          </a:prstGeom>
          <a:noFill/>
          <a:ln w="57150">
            <a:solidFill>
              <a:schemeClr val="hlink"/>
            </a:solidFill>
            <a:round/>
            <a:tailEnd type="triangle" w="med" len="lg"/>
          </a:ln>
        </p:spPr>
        <p:txBody>
          <a:bodyPr lIns="91074" tIns="45537" rIns="91074" bIns="45537"/>
          <a:lstStyle/>
          <a:p>
            <a:endParaRPr lang="zh-CN" altLang="en-US" dirty="0">
              <a:ea typeface="黑体" panose="02010609060101010101" pitchFamily="2" charset="-122"/>
            </a:endParaRPr>
          </a:p>
        </p:txBody>
      </p:sp>
      <p:sp>
        <p:nvSpPr>
          <p:cNvPr id="109" name="Rectangle 29"/>
          <p:cNvSpPr>
            <a:spLocks noChangeArrowheads="1"/>
          </p:cNvSpPr>
          <p:nvPr/>
        </p:nvSpPr>
        <p:spPr bwMode="auto">
          <a:xfrm>
            <a:off x="574663" y="3391006"/>
            <a:ext cx="989431" cy="337838"/>
          </a:xfrm>
          <a:prstGeom prst="rect">
            <a:avLst/>
          </a:prstGeom>
          <a:solidFill>
            <a:srgbClr val="CCE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客户</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0" name="Rectangle 30"/>
          <p:cNvSpPr>
            <a:spLocks noChangeArrowheads="1"/>
          </p:cNvSpPr>
          <p:nvPr/>
        </p:nvSpPr>
        <p:spPr bwMode="auto">
          <a:xfrm>
            <a:off x="3248501" y="3433631"/>
            <a:ext cx="2673840" cy="252589"/>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DHCPACK</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1" name="Rectangle 31"/>
          <p:cNvSpPr>
            <a:spLocks noChangeArrowheads="1"/>
          </p:cNvSpPr>
          <p:nvPr/>
        </p:nvSpPr>
        <p:spPr bwMode="auto">
          <a:xfrm>
            <a:off x="7507014" y="3391006"/>
            <a:ext cx="991015" cy="337838"/>
          </a:xfrm>
          <a:prstGeom prst="rect">
            <a:avLst/>
          </a:prstGeom>
          <a:solidFill>
            <a:srgbClr val="FFCCFF"/>
          </a:solidFill>
          <a:ln w="9525">
            <a:solidFill>
              <a:schemeClr val="tx1"/>
            </a:solidFill>
            <a:miter lim="800000"/>
          </a:ln>
        </p:spPr>
        <p:txBody>
          <a:bodyPr wrap="none" lIns="91074" tIns="45537" rIns="91074" bIns="45537" anchor="ctr"/>
          <a:lstStyle/>
          <a:p>
            <a:pPr algn="ctr"/>
            <a:r>
              <a:rPr kumimoji="1" lang="zh-CN" altLang="en-US" sz="2000" dirty="0">
                <a:solidFill>
                  <a:srgbClr val="333399"/>
                </a:solidFill>
                <a:latin typeface="Arial" panose="020B0604020202020204" pitchFamily="34" charset="0"/>
                <a:ea typeface="黑体" panose="02010609060101010101" pitchFamily="2" charset="-122"/>
              </a:rPr>
              <a:t>服务器</a:t>
            </a:r>
            <a:endParaRPr kumimoji="1" lang="zh-CN" altLang="en-US" sz="2000" dirty="0">
              <a:solidFill>
                <a:srgbClr val="333399"/>
              </a:solidFill>
              <a:latin typeface="Arial" panose="020B0604020202020204" pitchFamily="34" charset="0"/>
              <a:ea typeface="黑体" panose="02010609060101010101" pitchFamily="2" charset="-122"/>
            </a:endParaRPr>
          </a:p>
        </p:txBody>
      </p:sp>
      <p:sp>
        <p:nvSpPr>
          <p:cNvPr id="112" name="Rectangle 32"/>
          <p:cNvSpPr>
            <a:spLocks noChangeArrowheads="1"/>
          </p:cNvSpPr>
          <p:nvPr/>
        </p:nvSpPr>
        <p:spPr bwMode="auto">
          <a:xfrm>
            <a:off x="7013090" y="3433631"/>
            <a:ext cx="493924" cy="252589"/>
          </a:xfrm>
          <a:prstGeom prst="rect">
            <a:avLst/>
          </a:prstGeom>
          <a:solidFill>
            <a:srgbClr val="FFCC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67</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3" name="Rectangle 33"/>
          <p:cNvSpPr>
            <a:spLocks noChangeArrowheads="1"/>
          </p:cNvSpPr>
          <p:nvPr/>
        </p:nvSpPr>
        <p:spPr bwMode="auto">
          <a:xfrm>
            <a:off x="1564093" y="3433631"/>
            <a:ext cx="693394" cy="252589"/>
          </a:xfrm>
          <a:prstGeom prst="rect">
            <a:avLst/>
          </a:prstGeom>
          <a:solidFill>
            <a:srgbClr val="CCFF99"/>
          </a:solidFill>
          <a:ln w="9525">
            <a:solidFill>
              <a:schemeClr val="tx1"/>
            </a:solidFill>
            <a:miter lim="800000"/>
          </a:ln>
        </p:spPr>
        <p:txBody>
          <a:bodyPr wrap="none" lIns="91074" tIns="45537" rIns="91074" bIns="45537" anchor="ctr"/>
          <a:lstStyle/>
          <a:p>
            <a:pPr algn="ctr"/>
            <a:r>
              <a:rPr kumimoji="1" lang="en-US" altLang="zh-CN" sz="2000" dirty="0">
                <a:solidFill>
                  <a:srgbClr val="333399"/>
                </a:solidFill>
                <a:latin typeface="Arial" panose="020B0604020202020204" pitchFamily="34" charset="0"/>
                <a:ea typeface="黑体" panose="02010609060101010101" pitchFamily="2" charset="-122"/>
              </a:rPr>
              <a:t>68</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4" name="Text Box 34"/>
          <p:cNvSpPr txBox="1">
            <a:spLocks noChangeArrowheads="1"/>
          </p:cNvSpPr>
          <p:nvPr/>
        </p:nvSpPr>
        <p:spPr bwMode="auto">
          <a:xfrm>
            <a:off x="1562510" y="3664119"/>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5" name="Text Box 35"/>
          <p:cNvSpPr txBox="1">
            <a:spLocks noChangeArrowheads="1"/>
          </p:cNvSpPr>
          <p:nvPr/>
        </p:nvSpPr>
        <p:spPr bwMode="auto">
          <a:xfrm>
            <a:off x="6829452" y="3664119"/>
            <a:ext cx="727345" cy="399740"/>
          </a:xfrm>
          <a:prstGeom prst="rect">
            <a:avLst/>
          </a:prstGeom>
          <a:noFill/>
          <a:ln w="9525">
            <a:noFill/>
            <a:miter lim="800000"/>
          </a:ln>
        </p:spPr>
        <p:txBody>
          <a:bodyPr wrap="none" lIns="91074" tIns="45537" rIns="91074" bIns="45537">
            <a:spAutoFit/>
          </a:bodyPr>
          <a:lstStyle/>
          <a:p>
            <a:r>
              <a:rPr kumimoji="1" lang="en-US" altLang="zh-CN" sz="2000" dirty="0">
                <a:solidFill>
                  <a:srgbClr val="333399"/>
                </a:solidFill>
                <a:latin typeface="Arial" panose="020B0604020202020204" pitchFamily="34" charset="0"/>
                <a:ea typeface="黑体" panose="02010609060101010101" pitchFamily="2" charset="-122"/>
              </a:rPr>
              <a:t>UDP</a:t>
            </a:r>
            <a:endParaRPr kumimoji="1" lang="en-US" altLang="zh-CN" sz="2000" dirty="0">
              <a:solidFill>
                <a:srgbClr val="333399"/>
              </a:solidFill>
              <a:latin typeface="Arial" panose="020B0604020202020204" pitchFamily="34" charset="0"/>
              <a:ea typeface="黑体" panose="02010609060101010101" pitchFamily="2" charset="-122"/>
            </a:endParaRPr>
          </a:p>
        </p:txBody>
      </p:sp>
      <p:sp>
        <p:nvSpPr>
          <p:cNvPr id="116" name="Text Box 72"/>
          <p:cNvSpPr txBox="1">
            <a:spLocks noChangeArrowheads="1"/>
          </p:cNvSpPr>
          <p:nvPr/>
        </p:nvSpPr>
        <p:spPr bwMode="auto">
          <a:xfrm>
            <a:off x="0" y="1515499"/>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17" name="Text Box 73"/>
          <p:cNvSpPr txBox="1">
            <a:spLocks noChangeArrowheads="1"/>
          </p:cNvSpPr>
          <p:nvPr/>
        </p:nvSpPr>
        <p:spPr bwMode="auto">
          <a:xfrm>
            <a:off x="8445500" y="2114550"/>
            <a:ext cx="504527" cy="522851"/>
          </a:xfrm>
          <a:prstGeom prst="rect">
            <a:avLst/>
          </a:prstGeom>
          <a:noFill/>
          <a:ln w="9525">
            <a:noFill/>
            <a:miter lim="800000"/>
          </a:ln>
        </p:spPr>
        <p:txBody>
          <a:bodyPr wrap="square" lIns="91074" tIns="45537" rIns="91074" bIns="45537">
            <a:spAutoFit/>
          </a:bodyPr>
          <a:lstStyle/>
          <a:p>
            <a:r>
              <a:rPr kumimoji="1" lang="en-US" altLang="zh-CN" sz="2800" dirty="0" smtClean="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18" name="Text Box 74"/>
          <p:cNvSpPr txBox="1">
            <a:spLocks noChangeArrowheads="1"/>
          </p:cNvSpPr>
          <p:nvPr/>
        </p:nvSpPr>
        <p:spPr bwMode="auto">
          <a:xfrm>
            <a:off x="0" y="2724150"/>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19" name="Text Box 75"/>
          <p:cNvSpPr txBox="1">
            <a:spLocks noChangeArrowheads="1"/>
          </p:cNvSpPr>
          <p:nvPr/>
        </p:nvSpPr>
        <p:spPr bwMode="auto">
          <a:xfrm>
            <a:off x="8474373" y="3344299"/>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20" name="Text Box 75"/>
          <p:cNvSpPr txBox="1">
            <a:spLocks noChangeArrowheads="1"/>
          </p:cNvSpPr>
          <p:nvPr/>
        </p:nvSpPr>
        <p:spPr bwMode="auto">
          <a:xfrm>
            <a:off x="368300" y="4171950"/>
            <a:ext cx="504527" cy="522851"/>
          </a:xfrm>
          <a:prstGeom prst="rect">
            <a:avLst/>
          </a:prstGeom>
          <a:noFill/>
          <a:ln w="9525">
            <a:noFill/>
            <a:miter lim="800000"/>
          </a:ln>
        </p:spPr>
        <p:txBody>
          <a:bodyPr wrap="none" lIns="91074" tIns="45537" rIns="91074" bIns="45537">
            <a:spAutoFit/>
          </a:bodyPr>
          <a:lstStyle/>
          <a:p>
            <a:r>
              <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rPr>
              <a:t></a:t>
            </a:r>
            <a:endParaRPr kumimoji="1" lang="en-US" altLang="zh-CN" sz="2800" dirty="0">
              <a:solidFill>
                <a:srgbClr val="333399"/>
              </a:solidFill>
              <a:latin typeface="Arial" panose="020B0604020202020204" pitchFamily="34" charset="0"/>
              <a:ea typeface="黑体" panose="02010609060101010101" pitchFamily="2" charset="-122"/>
              <a:sym typeface="Wingdings" panose="05000000000000000000" pitchFamily="2" charset="2"/>
            </a:endParaRPr>
          </a:p>
        </p:txBody>
      </p:sp>
      <p:sp>
        <p:nvSpPr>
          <p:cNvPr id="121" name="TextBox 120"/>
          <p:cNvSpPr txBox="1"/>
          <p:nvPr/>
        </p:nvSpPr>
        <p:spPr>
          <a:xfrm>
            <a:off x="5092700" y="4324350"/>
            <a:ext cx="3429000" cy="2308324"/>
          </a:xfrm>
          <a:prstGeom prst="rect">
            <a:avLst/>
          </a:prstGeom>
          <a:noFill/>
        </p:spPr>
        <p:txBody>
          <a:bodyPr wrap="square" rtlCol="0">
            <a:spAutoFit/>
          </a:bodyPr>
          <a:lstStyle/>
          <a:p>
            <a:r>
              <a:rPr lang="en-US" altLang="zh-CN" dirty="0" err="1" smtClean="0">
                <a:solidFill>
                  <a:srgbClr val="333399"/>
                </a:solidFill>
                <a:latin typeface="Times New Roman" panose="02020603050405020304" pitchFamily="18" charset="0"/>
                <a:ea typeface="黑体" panose="02010609060101010101" pitchFamily="2" charset="-122"/>
              </a:rPr>
              <a:t>src</a:t>
            </a:r>
            <a:r>
              <a:rPr lang="en-US" altLang="zh-CN" dirty="0" smtClean="0">
                <a:solidFill>
                  <a:srgbClr val="333399"/>
                </a:solidFill>
                <a:latin typeface="Times New Roman" panose="02020603050405020304" pitchFamily="18" charset="0"/>
                <a:ea typeface="黑体" panose="02010609060101010101" pitchFamily="2" charset="-122"/>
              </a:rPr>
              <a:t>: 128.238.2.5, 67</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err="1" smtClean="0">
                <a:solidFill>
                  <a:srgbClr val="333399"/>
                </a:solidFill>
                <a:latin typeface="Times New Roman" panose="02020603050405020304" pitchFamily="18" charset="0"/>
                <a:ea typeface="黑体" panose="02010609060101010101" pitchFamily="2" charset="-122"/>
              </a:rPr>
              <a:t>dst</a:t>
            </a:r>
            <a:r>
              <a:rPr lang="en-US" altLang="zh-CN" dirty="0" smtClean="0">
                <a:solidFill>
                  <a:srgbClr val="333399"/>
                </a:solidFill>
                <a:latin typeface="Times New Roman" panose="02020603050405020304" pitchFamily="18" charset="0"/>
                <a:ea typeface="黑体" panose="02010609060101010101" pitchFamily="2" charset="-122"/>
              </a:rPr>
              <a:t>: 255.255.255.255, 68</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smtClean="0">
                <a:solidFill>
                  <a:srgbClr val="333399"/>
                </a:solidFill>
                <a:latin typeface="Times New Roman" panose="02020603050405020304" pitchFamily="18" charset="0"/>
                <a:ea typeface="黑体" panose="02010609060101010101" pitchFamily="2" charset="-122"/>
              </a:rPr>
              <a:t>DHCPACK</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err="1" smtClean="0">
                <a:solidFill>
                  <a:srgbClr val="333399"/>
                </a:solidFill>
                <a:latin typeface="Times New Roman" panose="02020603050405020304" pitchFamily="18" charset="0"/>
                <a:ea typeface="黑体" panose="02010609060101010101" pitchFamily="2" charset="-122"/>
              </a:rPr>
              <a:t>yiaddr</a:t>
            </a:r>
            <a:r>
              <a:rPr lang="en-US" altLang="zh-CN" dirty="0" smtClean="0">
                <a:solidFill>
                  <a:srgbClr val="333399"/>
                </a:solidFill>
                <a:latin typeface="Times New Roman" panose="02020603050405020304" pitchFamily="18" charset="0"/>
                <a:ea typeface="黑体" panose="02010609060101010101" pitchFamily="2" charset="-122"/>
              </a:rPr>
              <a:t>: 128.238.2.100</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smtClean="0">
                <a:solidFill>
                  <a:srgbClr val="333399"/>
                </a:solidFill>
                <a:latin typeface="Times New Roman" panose="02020603050405020304" pitchFamily="18" charset="0"/>
                <a:ea typeface="黑体" panose="02010609060101010101" pitchFamily="2" charset="-122"/>
              </a:rPr>
              <a:t>transaction ID: 457</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smtClean="0">
                <a:solidFill>
                  <a:srgbClr val="333399"/>
                </a:solidFill>
                <a:latin typeface="Times New Roman" panose="02020603050405020304" pitchFamily="18" charset="0"/>
                <a:ea typeface="黑体" panose="02010609060101010101" pitchFamily="2" charset="-122"/>
              </a:rPr>
              <a:t>DHCP server ID: 128.238.2.5</a:t>
            </a:r>
            <a:endParaRPr lang="en-US" altLang="zh-CN" dirty="0" smtClean="0">
              <a:solidFill>
                <a:srgbClr val="333399"/>
              </a:solidFill>
              <a:latin typeface="Times New Roman" panose="02020603050405020304" pitchFamily="18" charset="0"/>
              <a:ea typeface="黑体" panose="02010609060101010101" pitchFamily="2" charset="-122"/>
            </a:endParaRPr>
          </a:p>
          <a:p>
            <a:r>
              <a:rPr lang="en-US" altLang="zh-CN" dirty="0" smtClean="0">
                <a:solidFill>
                  <a:srgbClr val="333399"/>
                </a:solidFill>
                <a:latin typeface="Times New Roman" panose="02020603050405020304" pitchFamily="18" charset="0"/>
                <a:ea typeface="黑体" panose="02010609060101010101" pitchFamily="2" charset="-122"/>
              </a:rPr>
              <a:t>Lifetime: 3600 </a:t>
            </a:r>
            <a:r>
              <a:rPr lang="en-US" altLang="zh-CN" dirty="0" err="1" smtClean="0">
                <a:solidFill>
                  <a:srgbClr val="333399"/>
                </a:solidFill>
                <a:latin typeface="Times New Roman" panose="02020603050405020304" pitchFamily="18" charset="0"/>
                <a:ea typeface="黑体" panose="02010609060101010101" pitchFamily="2" charset="-122"/>
              </a:rPr>
              <a:t>secs</a:t>
            </a:r>
            <a:endParaRPr lang="zh-CN" altLang="en-US" dirty="0" smtClean="0">
              <a:solidFill>
                <a:srgbClr val="333399"/>
              </a:solidFill>
              <a:latin typeface="Times New Roman" panose="02020603050405020304" pitchFamily="18" charset="0"/>
              <a:ea typeface="黑体" panose="02010609060101010101" pitchFamily="2" charset="-122"/>
            </a:endParaRPr>
          </a:p>
          <a:p>
            <a:endParaRPr lang="zh-CN" altLang="en-US" dirty="0">
              <a:ea typeface="黑体" panose="02010609060101010101" pitchFamily="2" charset="-122"/>
            </a:endParaRPr>
          </a:p>
        </p:txBody>
      </p:sp>
      <p:sp>
        <p:nvSpPr>
          <p:cNvPr id="122" name="矩形 121"/>
          <p:cNvSpPr/>
          <p:nvPr/>
        </p:nvSpPr>
        <p:spPr>
          <a:xfrm>
            <a:off x="5016500" y="4400550"/>
            <a:ext cx="30480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2" charset="-122"/>
            </a:endParaRPr>
          </a:p>
        </p:txBody>
      </p:sp>
      <p:sp>
        <p:nvSpPr>
          <p:cNvPr id="43" name="灯片编号占位符 42"/>
          <p:cNvSpPr>
            <a:spLocks noGrp="1"/>
          </p:cNvSpPr>
          <p:nvPr>
            <p:ph type="sldNum" sz="quarter" idx="12"/>
          </p:nvPr>
        </p:nvSpPr>
        <p:spPr/>
        <p:txBody>
          <a:bodyPr/>
          <a:lstStyle/>
          <a:p>
            <a:fld id="{B6F15528-21DE-4FAA-801E-634DDDAF4B2B}" type="slidenum">
              <a:rPr lang="en-US" smtClean="0"/>
            </a:fld>
            <a:endParaRPr lang="en-US"/>
          </a:p>
        </p:txBody>
      </p:sp>
      <p:sp>
        <p:nvSpPr>
          <p:cNvPr id="44" name="页脚占位符 43"/>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040091" y="1276350"/>
            <a:ext cx="7750810" cy="4711586"/>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客户根据服务器提供的租用期 </a:t>
            </a:r>
            <a:r>
              <a:rPr lang="en-US" altLang="zh-CN" sz="2800" dirty="0" smtClean="0">
                <a:latin typeface="Times New Roman" panose="02020603050405020304" pitchFamily="18" charset="0"/>
                <a:ea typeface="黑体" panose="02010609060101010101" pitchFamily="2" charset="-122"/>
              </a:rPr>
              <a:t>T </a:t>
            </a:r>
            <a:r>
              <a:rPr lang="zh-CN" altLang="en-US" sz="2800" dirty="0" smtClean="0">
                <a:latin typeface="Times New Roman" panose="02020603050405020304" pitchFamily="18" charset="0"/>
                <a:ea typeface="黑体" panose="02010609060101010101" pitchFamily="2" charset="-122"/>
              </a:rPr>
              <a:t>设置两个计时器 </a:t>
            </a:r>
            <a:r>
              <a:rPr lang="en-US" altLang="zh-CN" sz="2800" dirty="0" smtClean="0">
                <a:latin typeface="Times New Roman" panose="02020603050405020304" pitchFamily="18" charset="0"/>
                <a:ea typeface="黑体" panose="02010609060101010101" pitchFamily="2" charset="-122"/>
              </a:rPr>
              <a:t>T</a:t>
            </a:r>
            <a:r>
              <a:rPr lang="en-US" altLang="zh-CN" sz="2800" baseline="-25000" dirty="0" smtClean="0">
                <a:latin typeface="Times New Roman" panose="02020603050405020304" pitchFamily="18" charset="0"/>
                <a:ea typeface="黑体" panose="02010609060101010101" pitchFamily="2" charset="-122"/>
              </a:rPr>
              <a:t>1</a:t>
            </a:r>
            <a:r>
              <a:rPr lang="en-US" altLang="zh-CN" sz="2800" dirty="0" smtClean="0">
                <a:latin typeface="Times New Roman" panose="02020603050405020304" pitchFamily="18" charset="0"/>
                <a:ea typeface="黑体" panose="02010609060101010101" pitchFamily="2" charset="-122"/>
              </a:rPr>
              <a:t> </a:t>
            </a:r>
            <a:r>
              <a:rPr lang="zh-CN" altLang="en-US" sz="2800" dirty="0" smtClean="0">
                <a:latin typeface="Times New Roman" panose="02020603050405020304" pitchFamily="18" charset="0"/>
                <a:ea typeface="黑体" panose="02010609060101010101" pitchFamily="2" charset="-122"/>
              </a:rPr>
              <a:t>和 </a:t>
            </a:r>
            <a:r>
              <a:rPr lang="en-US" altLang="zh-CN" sz="2800" dirty="0" smtClean="0">
                <a:latin typeface="Times New Roman" panose="02020603050405020304" pitchFamily="18" charset="0"/>
                <a:ea typeface="黑体" panose="02010609060101010101" pitchFamily="2" charset="-122"/>
              </a:rPr>
              <a:t>T</a:t>
            </a:r>
            <a:r>
              <a:rPr lang="en-US" altLang="zh-CN" sz="2800" baseline="-25000" dirty="0" smtClean="0">
                <a:latin typeface="Times New Roman" panose="02020603050405020304" pitchFamily="18" charset="0"/>
                <a:ea typeface="黑体" panose="02010609060101010101" pitchFamily="2" charset="-122"/>
              </a:rPr>
              <a:t>2</a:t>
            </a:r>
            <a:r>
              <a:rPr lang="zh-CN" altLang="en-US" sz="2800" dirty="0" smtClean="0">
                <a:latin typeface="Times New Roman" panose="02020603050405020304" pitchFamily="18" charset="0"/>
                <a:ea typeface="黑体" panose="02010609060101010101" pitchFamily="2" charset="-122"/>
              </a:rPr>
              <a:t>，它们的超时时间分别是 </a:t>
            </a:r>
            <a:r>
              <a:rPr lang="en-US" altLang="zh-CN" sz="2800" dirty="0" smtClean="0">
                <a:latin typeface="Times New Roman" panose="02020603050405020304" pitchFamily="18" charset="0"/>
                <a:ea typeface="黑体" panose="02010609060101010101" pitchFamily="2" charset="-122"/>
              </a:rPr>
              <a:t>0.5T </a:t>
            </a:r>
            <a:r>
              <a:rPr lang="zh-CN" altLang="en-US" sz="2800" dirty="0" smtClean="0">
                <a:latin typeface="Times New Roman" panose="02020603050405020304" pitchFamily="18" charset="0"/>
                <a:ea typeface="黑体" panose="02010609060101010101" pitchFamily="2" charset="-122"/>
              </a:rPr>
              <a:t>和 </a:t>
            </a:r>
            <a:r>
              <a:rPr lang="en-US" altLang="zh-CN" sz="2800" dirty="0" smtClean="0">
                <a:latin typeface="Times New Roman" panose="02020603050405020304" pitchFamily="18" charset="0"/>
                <a:ea typeface="黑体" panose="02010609060101010101" pitchFamily="2" charset="-122"/>
              </a:rPr>
              <a:t>0.875T</a:t>
            </a:r>
            <a:r>
              <a:rPr lang="zh-CN" altLang="en-US" sz="2800" dirty="0" smtClean="0">
                <a:latin typeface="Times New Roman" panose="02020603050405020304" pitchFamily="18" charset="0"/>
                <a:ea typeface="黑体" panose="02010609060101010101" pitchFamily="2" charset="-122"/>
              </a:rPr>
              <a:t>。当超时时间到就要请求更新租用期。</a:t>
            </a:r>
            <a:endParaRPr lang="en-US" altLang="zh-CN" sz="2800" dirty="0" smtClean="0">
              <a:latin typeface="Times New Roman" panose="02020603050405020304" pitchFamily="18" charset="0"/>
              <a:ea typeface="黑体" panose="02010609060101010101" pitchFamily="2" charset="-122"/>
            </a:endParaRPr>
          </a:p>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lang="zh-CN" altLang="en-US" sz="2800" dirty="0" smtClean="0">
                <a:latin typeface="Times New Roman" panose="02020603050405020304" pitchFamily="18" charset="0"/>
                <a:ea typeface="黑体" panose="02010609060101010101" pitchFamily="2" charset="-122"/>
              </a:rPr>
              <a:t>租用期过了一半（</a:t>
            </a:r>
            <a:r>
              <a:rPr lang="en-US" altLang="zh-CN" sz="2800" dirty="0" smtClean="0">
                <a:latin typeface="Times New Roman" panose="02020603050405020304" pitchFamily="18" charset="0"/>
                <a:ea typeface="黑体" panose="02010609060101010101" pitchFamily="2" charset="-122"/>
              </a:rPr>
              <a:t>T1 </a:t>
            </a:r>
            <a:r>
              <a:rPr lang="zh-CN" altLang="en-US" sz="2800" dirty="0" smtClean="0">
                <a:latin typeface="Times New Roman" panose="02020603050405020304" pitchFamily="18" charset="0"/>
                <a:ea typeface="黑体" panose="02010609060101010101" pitchFamily="2" charset="-122"/>
              </a:rPr>
              <a:t>时间到），</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发送请求报文 </a:t>
            </a:r>
            <a:r>
              <a:rPr lang="en-US" altLang="zh-CN" sz="2800" dirty="0" smtClean="0">
                <a:latin typeface="Times New Roman" panose="02020603050405020304" pitchFamily="18" charset="0"/>
                <a:ea typeface="黑体" panose="02010609060101010101" pitchFamily="2" charset="-122"/>
              </a:rPr>
              <a:t>DHCPREQUEST </a:t>
            </a:r>
            <a:r>
              <a:rPr lang="zh-CN" altLang="en-US" sz="2800" dirty="0" smtClean="0">
                <a:latin typeface="Times New Roman" panose="02020603050405020304" pitchFamily="18" charset="0"/>
                <a:ea typeface="黑体" panose="02010609060101010101" pitchFamily="2" charset="-122"/>
              </a:rPr>
              <a:t>要求更新租用期。</a:t>
            </a:r>
            <a:endParaRPr lang="en-US" altLang="zh-CN" sz="2800" dirty="0" smtClean="0">
              <a:latin typeface="Times New Roman" panose="02020603050405020304" pitchFamily="18" charset="0"/>
              <a:ea typeface="黑体" panose="02010609060101010101" pitchFamily="2" charset="-122"/>
            </a:endParaRPr>
          </a:p>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lang="zh-CN" altLang="en-US" sz="2800" dirty="0" smtClean="0">
                <a:latin typeface="Times New Roman" panose="02020603050405020304" pitchFamily="18" charset="0"/>
                <a:ea typeface="黑体" panose="02010609060101010101" pitchFamily="2" charset="-122"/>
              </a:rPr>
              <a:t>若</a:t>
            </a:r>
            <a:r>
              <a:rPr lang="en-US" altLang="zh-CN" sz="2800" dirty="0" smtClean="0">
                <a:latin typeface="Times New Roman" panose="02020603050405020304" pitchFamily="18" charset="0"/>
                <a:ea typeface="黑体" panose="02010609060101010101" pitchFamily="2" charset="-122"/>
              </a:rPr>
              <a:t>DHCP</a:t>
            </a:r>
            <a:r>
              <a:rPr lang="zh-CN" altLang="en-US" sz="2800" dirty="0" smtClean="0">
                <a:latin typeface="Times New Roman" panose="02020603050405020304" pitchFamily="18" charset="0"/>
                <a:ea typeface="黑体" panose="02010609060101010101" pitchFamily="2" charset="-122"/>
              </a:rPr>
              <a:t>服务器不响应请求报文</a:t>
            </a:r>
            <a:r>
              <a:rPr lang="en-US" altLang="zh-CN" sz="2800" dirty="0" smtClean="0">
                <a:latin typeface="Times New Roman" panose="02020603050405020304" pitchFamily="18" charset="0"/>
                <a:ea typeface="黑体" panose="02010609060101010101" pitchFamily="2" charset="-122"/>
              </a:rPr>
              <a:t>DHCPREQUEST</a:t>
            </a:r>
            <a:r>
              <a:rPr lang="zh-CN" altLang="en-US" sz="2800" dirty="0" smtClean="0">
                <a:latin typeface="Times New Roman" panose="02020603050405020304" pitchFamily="18" charset="0"/>
                <a:ea typeface="黑体" panose="02010609060101010101" pitchFamily="2" charset="-122"/>
              </a:rPr>
              <a:t>，则在租用期过了 </a:t>
            </a:r>
            <a:r>
              <a:rPr lang="en-US" altLang="zh-CN" sz="2800" dirty="0" smtClean="0">
                <a:latin typeface="Times New Roman" panose="02020603050405020304" pitchFamily="18" charset="0"/>
                <a:ea typeface="黑体" panose="02010609060101010101" pitchFamily="2" charset="-122"/>
              </a:rPr>
              <a:t>87.5% </a:t>
            </a:r>
            <a:r>
              <a:rPr lang="zh-CN" altLang="en-US" sz="2800" dirty="0" smtClean="0">
                <a:latin typeface="Times New Roman" panose="02020603050405020304" pitchFamily="18" charset="0"/>
                <a:ea typeface="黑体" panose="02010609060101010101" pitchFamily="2" charset="-122"/>
              </a:rPr>
              <a:t>时，</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客户必须重新发送请求报文 </a:t>
            </a:r>
            <a:r>
              <a:rPr lang="en-US" altLang="zh-CN" sz="2800" dirty="0" smtClean="0">
                <a:latin typeface="Times New Roman" panose="02020603050405020304" pitchFamily="18" charset="0"/>
                <a:ea typeface="黑体" panose="02010609060101010101" pitchFamily="2" charset="-122"/>
              </a:rPr>
              <a:t>DHCPREQUEST</a:t>
            </a:r>
            <a:r>
              <a:rPr lang="zh-CN" altLang="en-US" sz="2800" dirty="0" smtClean="0">
                <a:latin typeface="Times New Roman" panose="02020603050405020304" pitchFamily="18" charset="0"/>
                <a:ea typeface="黑体" panose="02010609060101010101" pitchFamily="2" charset="-122"/>
              </a:rPr>
              <a:t>。 </a:t>
            </a:r>
            <a:endParaRPr lang="en-US" altLang="zh-CN" sz="2800" dirty="0" smtClean="0">
              <a:latin typeface="Times New Roman" panose="02020603050405020304" pitchFamily="18" charset="0"/>
              <a:ea typeface="黑体" panose="02010609060101010101" pitchFamily="2" charset="-122"/>
            </a:endParaRPr>
          </a:p>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服务器若同意，则发回确认报文</a:t>
            </a:r>
            <a:r>
              <a:rPr lang="en-US" altLang="zh-CN" sz="2800" dirty="0" smtClean="0">
                <a:latin typeface="Times New Roman" panose="02020603050405020304" pitchFamily="18" charset="0"/>
                <a:ea typeface="黑体" panose="02010609060101010101" pitchFamily="2" charset="-122"/>
              </a:rPr>
              <a:t>DHCPACK</a:t>
            </a:r>
            <a:r>
              <a:rPr lang="zh-CN" altLang="en-US" sz="2800" dirty="0" smtClean="0">
                <a:latin typeface="Times New Roman" panose="02020603050405020304" pitchFamily="18" charset="0"/>
                <a:ea typeface="黑体" panose="02010609060101010101" pitchFamily="2" charset="-122"/>
              </a:rPr>
              <a:t>。</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客户得到了新的租用期，重新设置计时器。</a:t>
            </a:r>
            <a:endParaRPr lang="en-US" altLang="zh-CN" sz="2800" dirty="0" smtClean="0">
              <a:latin typeface="Times New Roman" panose="02020603050405020304" pitchFamily="18" charset="0"/>
              <a:ea typeface="黑体" panose="02010609060101010101" pitchFamily="2" charset="-122"/>
            </a:endParaRPr>
          </a:p>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服务器若不同意，则发回否认报文</a:t>
            </a:r>
            <a:r>
              <a:rPr lang="en-US" altLang="zh-CN" sz="2800" dirty="0" smtClean="0">
                <a:latin typeface="Times New Roman" panose="02020603050405020304" pitchFamily="18" charset="0"/>
                <a:ea typeface="黑体" panose="02010609060101010101" pitchFamily="2" charset="-122"/>
              </a:rPr>
              <a:t>DHCPNACK</a:t>
            </a:r>
            <a:r>
              <a:rPr lang="zh-CN" altLang="en-US" sz="2800" dirty="0" smtClean="0">
                <a:latin typeface="Times New Roman" panose="02020603050405020304" pitchFamily="18" charset="0"/>
                <a:ea typeface="黑体" panose="02010609060101010101" pitchFamily="2" charset="-122"/>
              </a:rPr>
              <a:t>。这时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客户必须立即停止使用原来的 </a:t>
            </a:r>
            <a:r>
              <a:rPr lang="en-US" altLang="zh-CN" sz="2800" dirty="0" smtClean="0">
                <a:latin typeface="Times New Roman" panose="02020603050405020304" pitchFamily="18" charset="0"/>
                <a:ea typeface="黑体" panose="02010609060101010101" pitchFamily="2" charset="-122"/>
              </a:rPr>
              <a:t>IP </a:t>
            </a:r>
            <a:r>
              <a:rPr lang="zh-CN" altLang="en-US" sz="2800" dirty="0" smtClean="0">
                <a:latin typeface="Times New Roman" panose="02020603050405020304" pitchFamily="18" charset="0"/>
                <a:ea typeface="黑体" panose="02010609060101010101" pitchFamily="2" charset="-122"/>
              </a:rPr>
              <a:t>地址，而必须重新申请 </a:t>
            </a:r>
            <a:r>
              <a:rPr lang="en-US" altLang="zh-CN" sz="2800" dirty="0" smtClean="0">
                <a:latin typeface="Times New Roman" panose="02020603050405020304" pitchFamily="18" charset="0"/>
                <a:ea typeface="黑体" panose="02010609060101010101" pitchFamily="2" charset="-122"/>
              </a:rPr>
              <a:t>IP </a:t>
            </a:r>
            <a:r>
              <a:rPr lang="zh-CN" altLang="en-US" sz="2800" dirty="0" smtClean="0">
                <a:latin typeface="Times New Roman" panose="02020603050405020304" pitchFamily="18" charset="0"/>
                <a:ea typeface="黑体" panose="02010609060101010101" pitchFamily="2" charset="-122"/>
              </a:rPr>
              <a:t>地址。</a:t>
            </a:r>
            <a:endParaRPr lang="en-US" altLang="zh-CN" sz="2800" dirty="0" smtClean="0">
              <a:latin typeface="Times New Roman" panose="02020603050405020304" pitchFamily="18" charset="0"/>
              <a:ea typeface="黑体" panose="02010609060101010101" pitchFamily="2" charset="-122"/>
            </a:endParaRPr>
          </a:p>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客户可随时提前终止服务器所提供的租用期，这时只需向 </a:t>
            </a:r>
            <a:r>
              <a:rPr lang="en-US" altLang="zh-CN" sz="2800" dirty="0" smtClean="0">
                <a:latin typeface="Times New Roman" panose="02020603050405020304" pitchFamily="18" charset="0"/>
                <a:ea typeface="黑体" panose="02010609060101010101" pitchFamily="2" charset="-122"/>
              </a:rPr>
              <a:t>DHCP </a:t>
            </a:r>
            <a:r>
              <a:rPr lang="zh-CN" altLang="en-US" sz="2800" dirty="0" smtClean="0">
                <a:latin typeface="Times New Roman" panose="02020603050405020304" pitchFamily="18" charset="0"/>
                <a:ea typeface="黑体" panose="02010609060101010101" pitchFamily="2" charset="-122"/>
              </a:rPr>
              <a:t>服务器发送释放报文 </a:t>
            </a:r>
            <a:r>
              <a:rPr lang="en-US" altLang="zh-CN" sz="2800" dirty="0" smtClean="0">
                <a:latin typeface="Times New Roman" panose="02020603050405020304" pitchFamily="18" charset="0"/>
                <a:ea typeface="黑体" panose="02010609060101010101" pitchFamily="2" charset="-122"/>
              </a:rPr>
              <a:t>DHCPRELEASE </a:t>
            </a:r>
            <a:r>
              <a:rPr lang="zh-CN" altLang="en-US" sz="2800" dirty="0" smtClean="0">
                <a:latin typeface="Times New Roman" panose="02020603050405020304" pitchFamily="18" charset="0"/>
                <a:ea typeface="黑体" panose="02010609060101010101" pitchFamily="2" charset="-122"/>
              </a:rPr>
              <a:t>即可。</a:t>
            </a:r>
            <a:r>
              <a:rPr kumimoji="0" lang="zh-CN" altLang="en-US" sz="2800" b="0" i="0" u="none" strike="noStrike" kern="1200" cap="none" spc="0" normalizeH="0" baseline="0" noProof="0" dirty="0" smtClean="0">
                <a:ln>
                  <a:noFill/>
                </a:ln>
                <a:solidFill>
                  <a:schemeClr val="tx1"/>
                </a:solidFill>
                <a:effectLst/>
                <a:uLnTx/>
                <a:uFillTx/>
                <a:latin typeface="+mj-ea"/>
                <a:ea typeface="+mj-ea"/>
                <a:cs typeface="+mn-cs"/>
              </a:rPr>
              <a:t>  </a:t>
            </a:r>
            <a:endParaRPr kumimoji="0" lang="zh-CN" altLang="en-US" sz="2800" b="0" i="0" u="none" strike="noStrike" kern="1200" cap="none" spc="0" normalizeH="0" baseline="0" noProof="0" dirty="0" smtClean="0">
              <a:ln>
                <a:noFill/>
              </a:ln>
              <a:solidFill>
                <a:schemeClr val="tx1"/>
              </a:solidFill>
              <a:effectLst/>
              <a:uLnTx/>
              <a:uFillTx/>
              <a:latin typeface="+mj-ea"/>
              <a:ea typeface="+mj-ea"/>
              <a:cs typeface="+mn-cs"/>
            </a:endParaRPr>
          </a:p>
        </p:txBody>
      </p:sp>
      <p:sp>
        <p:nvSpPr>
          <p:cNvPr id="5" name="Rectangle 2"/>
          <p:cNvSpPr>
            <a:spLocks noGrp="1" noChangeArrowheads="1"/>
          </p:cNvSpPr>
          <p:nvPr>
            <p:ph type="title"/>
          </p:nvPr>
        </p:nvSpPr>
        <p:spPr>
          <a:xfrm>
            <a:off x="901700" y="209550"/>
            <a:ext cx="7771391" cy="536751"/>
          </a:xfrm>
        </p:spPr>
        <p:txBody>
          <a:bodyPr>
            <a:normAutofit fontScale="90000"/>
          </a:bodyPr>
          <a:lstStyle/>
          <a:p>
            <a:pPr algn="ctr" eaLnBrk="1" hangingPunct="1"/>
            <a:r>
              <a:rPr lang="zh-CN" altLang="en-US" sz="3200" dirty="0" smtClean="0">
                <a:latin typeface="Times New Roman" panose="02020603050405020304" pitchFamily="18" charset="0"/>
                <a:ea typeface="黑体" panose="02010609060101010101" pitchFamily="2" charset="-122"/>
              </a:rPr>
              <a:t>更新</a:t>
            </a:r>
            <a:r>
              <a:rPr lang="en-US" altLang="zh-CN" sz="3200" dirty="0" smtClean="0">
                <a:latin typeface="Times New Roman" panose="02020603050405020304" pitchFamily="18" charset="0"/>
                <a:ea typeface="黑体" panose="02010609060101010101" pitchFamily="2" charset="-122"/>
              </a:rPr>
              <a:t>IP</a:t>
            </a:r>
            <a:r>
              <a:rPr lang="zh-CN" altLang="en-US" sz="3200" dirty="0" smtClean="0">
                <a:latin typeface="Times New Roman" panose="02020603050405020304" pitchFamily="18" charset="0"/>
                <a:ea typeface="黑体" panose="02010609060101010101" pitchFamily="2" charset="-122"/>
              </a:rPr>
              <a:t>地址租用期</a:t>
            </a:r>
            <a:endParaRPr lang="zh-CN" altLang="en-US" sz="3200" dirty="0" smtClean="0">
              <a:latin typeface="Times New Roman" panose="02020603050405020304" pitchFamily="18" charset="0"/>
              <a:ea typeface="黑体" panose="02010609060101010101" pitchFamily="2" charset="-122"/>
            </a:endParaRPr>
          </a:p>
        </p:txBody>
      </p:sp>
      <p:sp>
        <p:nvSpPr>
          <p:cNvPr id="6" name="灯片编号占位符 5"/>
          <p:cNvSpPr>
            <a:spLocks noGrp="1"/>
          </p:cNvSpPr>
          <p:nvPr>
            <p:ph type="sldNum" sz="quarter" idx="12"/>
          </p:nvPr>
        </p:nvSpPr>
        <p:spPr/>
        <p:txBody>
          <a:bodyPr/>
          <a:lstStyle/>
          <a:p>
            <a:fld id="{B6F15528-21DE-4FAA-801E-634DDDAF4B2B}" type="slidenum">
              <a:rPr lang="en-US" smtClean="0"/>
            </a:fld>
            <a:endParaRPr lang="en-US"/>
          </a:p>
        </p:txBody>
      </p:sp>
      <p:sp>
        <p:nvSpPr>
          <p:cNvPr id="7" name="页脚占位符 6"/>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algn="l" eaLnBrk="1" hangingPunct="1"/>
            <a:r>
              <a:rPr lang="en-US" altLang="zh-CN" sz="2400" b="1" dirty="0">
                <a:latin typeface="Times New Roman" panose="02020603050405020304" pitchFamily="18" charset="0"/>
                <a:ea typeface="黑体" panose="02010609060101010101" pitchFamily="2" charset="-122"/>
              </a:rPr>
              <a:t>6</a:t>
            </a:r>
            <a:r>
              <a:rPr lang="zh-CN" altLang="en-US" sz="2400" b="1" dirty="0" smtClean="0">
                <a:latin typeface="Times New Roman" panose="02020603050405020304" pitchFamily="18" charset="0"/>
                <a:ea typeface="黑体" panose="02010609060101010101" pitchFamily="2" charset="-122"/>
              </a:rPr>
              <a:t>.</a:t>
            </a:r>
            <a:r>
              <a:rPr lang="en-US" altLang="zh-CN" sz="2400" b="1" dirty="0">
                <a:latin typeface="Times New Roman" panose="02020603050405020304" pitchFamily="18" charset="0"/>
                <a:ea typeface="黑体" panose="02010609060101010101" pitchFamily="2" charset="-122"/>
              </a:rPr>
              <a:t>1</a:t>
            </a:r>
            <a:r>
              <a:rPr lang="zh-CN" altLang="en-US" sz="2400" b="1" dirty="0" smtClean="0">
                <a:latin typeface="Times New Roman" panose="02020603050405020304" pitchFamily="18" charset="0"/>
                <a:ea typeface="黑体" panose="02010609060101010101" pitchFamily="2" charset="-122"/>
              </a:rPr>
              <a:t>.2  域名服务器</a:t>
            </a:r>
            <a:endParaRPr lang="zh-CN" altLang="en-US" b="1" dirty="0" smtClean="0">
              <a:latin typeface="Times New Roman" panose="02020603050405020304" pitchFamily="18" charset="0"/>
              <a:ea typeface="黑体" panose="02010609060101010101" pitchFamily="2" charset="-122"/>
            </a:endParaRPr>
          </a:p>
        </p:txBody>
      </p:sp>
      <p:sp>
        <p:nvSpPr>
          <p:cNvPr id="10245" name="Rectangle 3"/>
          <p:cNvSpPr>
            <a:spLocks noGrp="1" noChangeArrowheads="1"/>
          </p:cNvSpPr>
          <p:nvPr>
            <p:ph type="body" idx="1"/>
          </p:nvPr>
        </p:nvSpPr>
        <p:spPr>
          <a:xfrm>
            <a:off x="683895" y="1591310"/>
            <a:ext cx="7750810" cy="4470823"/>
          </a:xfrm>
        </p:spPr>
        <p:txBody>
          <a:bodyPr/>
          <a:lstStyle/>
          <a:p>
            <a:pPr eaLnBrk="1" hangingPunct="1">
              <a:buFontTx/>
              <a:buNone/>
            </a:pPr>
            <a:r>
              <a:rPr lang="zh-CN" altLang="en-US" sz="2400" b="1" dirty="0" smtClean="0">
                <a:solidFill>
                  <a:srgbClr val="0000CC"/>
                </a:solidFill>
                <a:latin typeface="Times New Roman" panose="02020603050405020304" pitchFamily="18" charset="0"/>
                <a:ea typeface="黑体" panose="02010609060101010101" pitchFamily="2" charset="-122"/>
              </a:rPr>
              <a:t>1.域名服务器的基本工作原理</a:t>
            </a:r>
            <a:endParaRPr lang="zh-CN" altLang="en-US" sz="2400" b="1" dirty="0" smtClean="0">
              <a:solidFill>
                <a:srgbClr val="0000CC"/>
              </a:solidFill>
              <a:latin typeface="Times New Roman" panose="02020603050405020304" pitchFamily="18" charset="0"/>
              <a:ea typeface="黑体" panose="02010609060101010101" pitchFamily="2" charset="-122"/>
            </a:endParaRPr>
          </a:p>
          <a:p>
            <a:pPr eaLnBrk="1" hangingPunct="1">
              <a:buFontTx/>
              <a:buNone/>
            </a:pPr>
            <a:endParaRPr lang="zh-CN" altLang="en-US" sz="800" b="1" u="sng" dirty="0" smtClean="0">
              <a:solidFill>
                <a:srgbClr val="0000CC"/>
              </a:solidFill>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域名系统在设计了层次的域名的同时，提出了与其相对应的域名服务器系统；</a:t>
            </a:r>
            <a:endParaRPr lang="zh-CN" altLang="en-US" sz="2400" b="1" dirty="0" smtClean="0">
              <a:latin typeface="Times New Roman" panose="02020603050405020304" pitchFamily="18" charset="0"/>
              <a:ea typeface="黑体" panose="02010609060101010101" pitchFamily="2" charset="-122"/>
            </a:endParaRPr>
          </a:p>
          <a:p>
            <a:pPr eaLnBrk="1" hangingPunct="1">
              <a:buFontTx/>
              <a:buNone/>
            </a:pPr>
            <a:r>
              <a:rPr lang="zh-CN" altLang="en-US" sz="800" b="1" dirty="0" smtClean="0">
                <a:latin typeface="Times New Roman" panose="02020603050405020304" pitchFamily="18" charset="0"/>
                <a:ea typeface="黑体" panose="02010609060101010101" pitchFamily="2" charset="-122"/>
              </a:rPr>
              <a:t> </a:t>
            </a:r>
            <a:endParaRPr lang="zh-CN" altLang="en-US" sz="8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整个域名系统是以一个大型的分布式数据库的方式工作的；</a:t>
            </a:r>
            <a:endParaRPr lang="zh-CN" altLang="en-US" sz="2400" b="1" dirty="0" smtClean="0">
              <a:latin typeface="Times New Roman" panose="02020603050405020304" pitchFamily="18" charset="0"/>
              <a:ea typeface="黑体" panose="02010609060101010101" pitchFamily="2" charset="-122"/>
            </a:endParaRPr>
          </a:p>
          <a:p>
            <a:pPr eaLnBrk="1" hangingPunct="1">
              <a:buFontTx/>
              <a:buNone/>
            </a:pPr>
            <a:r>
              <a:rPr lang="zh-CN" altLang="en-US" sz="800" b="1" dirty="0" smtClean="0">
                <a:latin typeface="Times New Roman" panose="02020603050405020304" pitchFamily="18" charset="0"/>
                <a:ea typeface="黑体" panose="02010609060101010101" pitchFamily="2" charset="-122"/>
              </a:rPr>
              <a:t> </a:t>
            </a:r>
            <a:endParaRPr lang="zh-CN" altLang="en-US" sz="8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大多数具有</a:t>
            </a:r>
            <a:r>
              <a:rPr lang="en-US" altLang="zh-CN" sz="2400" b="1" dirty="0" smtClean="0">
                <a:latin typeface="Times New Roman" panose="02020603050405020304" pitchFamily="18" charset="0"/>
                <a:ea typeface="黑体" panose="02010609060101010101" pitchFamily="2" charset="-122"/>
              </a:rPr>
              <a:t>Internet</a:t>
            </a:r>
            <a:r>
              <a:rPr lang="zh-CN" altLang="en-US" sz="2400" b="1" dirty="0" smtClean="0">
                <a:latin typeface="Times New Roman" panose="02020603050405020304" pitchFamily="18" charset="0"/>
                <a:ea typeface="黑体" panose="02010609060101010101" pitchFamily="2" charset="-122"/>
              </a:rPr>
              <a:t>连接的组织都有一个域名服务器，每个服务器包含连向其他域名服务器的信息，这些服务器形成了一个大的协同工作的域名数据库。</a:t>
            </a:r>
            <a:r>
              <a:rPr lang="zh-CN" altLang="en-US" sz="2400" b="1" u="sng" dirty="0" smtClean="0">
                <a:solidFill>
                  <a:srgbClr val="0000CC"/>
                </a:solidFill>
                <a:latin typeface="Times New Roman" panose="02020603050405020304" pitchFamily="18" charset="0"/>
                <a:ea typeface="黑体" panose="02010609060101010101" pitchFamily="2" charset="-122"/>
              </a:rPr>
              <a:t> </a:t>
            </a:r>
            <a:endParaRPr lang="zh-CN" altLang="en-US" sz="2400" b="1" u="sng" dirty="0" smtClean="0">
              <a:solidFill>
                <a:srgbClr val="0000CC"/>
              </a:solidFill>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Freeform 406"/>
          <p:cNvSpPr/>
          <p:nvPr/>
        </p:nvSpPr>
        <p:spPr bwMode="auto">
          <a:xfrm>
            <a:off x="4738190" y="702513"/>
            <a:ext cx="3883320" cy="3174726"/>
          </a:xfrm>
          <a:custGeom>
            <a:avLst/>
            <a:gdLst>
              <a:gd name="T0" fmla="*/ 2147483647 w 2453"/>
              <a:gd name="T1" fmla="*/ 2147483647 h 2011"/>
              <a:gd name="T2" fmla="*/ 2147483647 w 2453"/>
              <a:gd name="T3" fmla="*/ 2147483647 h 2011"/>
              <a:gd name="T4" fmla="*/ 2147483647 w 2453"/>
              <a:gd name="T5" fmla="*/ 2147483647 h 2011"/>
              <a:gd name="T6" fmla="*/ 2147483647 w 2453"/>
              <a:gd name="T7" fmla="*/ 2147483647 h 2011"/>
              <a:gd name="T8" fmla="*/ 2147483647 w 2453"/>
              <a:gd name="T9" fmla="*/ 2147483647 h 2011"/>
              <a:gd name="T10" fmla="*/ 2147483647 w 2453"/>
              <a:gd name="T11" fmla="*/ 2147483647 h 2011"/>
              <a:gd name="T12" fmla="*/ 2147483647 w 2453"/>
              <a:gd name="T13" fmla="*/ 2147483647 h 2011"/>
              <a:gd name="T14" fmla="*/ 2147483647 w 2453"/>
              <a:gd name="T15" fmla="*/ 2147483647 h 2011"/>
              <a:gd name="T16" fmla="*/ 2147483647 w 2453"/>
              <a:gd name="T17" fmla="*/ 2147483647 h 2011"/>
              <a:gd name="T18" fmla="*/ 2147483647 w 2453"/>
              <a:gd name="T19" fmla="*/ 2147483647 h 2011"/>
              <a:gd name="T20" fmla="*/ 2147483647 w 2453"/>
              <a:gd name="T21" fmla="*/ 2147483647 h 2011"/>
              <a:gd name="T22" fmla="*/ 2147483647 w 2453"/>
              <a:gd name="T23" fmla="*/ 2147483647 h 2011"/>
              <a:gd name="T24" fmla="*/ 2147483647 w 2453"/>
              <a:gd name="T25" fmla="*/ 2147483647 h 2011"/>
              <a:gd name="T26" fmla="*/ 2147483647 w 2453"/>
              <a:gd name="T27" fmla="*/ 2147483647 h 2011"/>
              <a:gd name="T28" fmla="*/ 2147483647 w 2453"/>
              <a:gd name="T29" fmla="*/ 2147483647 h 2011"/>
              <a:gd name="T30" fmla="*/ 2147483647 w 2453"/>
              <a:gd name="T31" fmla="*/ 2147483647 h 2011"/>
              <a:gd name="T32" fmla="*/ 2147483647 w 2453"/>
              <a:gd name="T33" fmla="*/ 2147483647 h 2011"/>
              <a:gd name="T34" fmla="*/ 2147483647 w 2453"/>
              <a:gd name="T35" fmla="*/ 2147483647 h 2011"/>
              <a:gd name="T36" fmla="*/ 2147483647 w 2453"/>
              <a:gd name="T37" fmla="*/ 2147483647 h 2011"/>
              <a:gd name="T38" fmla="*/ 2147483647 w 2453"/>
              <a:gd name="T39" fmla="*/ 2147483647 h 2011"/>
              <a:gd name="T40" fmla="*/ 2147483647 w 2453"/>
              <a:gd name="T41" fmla="*/ 2147483647 h 2011"/>
              <a:gd name="T42" fmla="*/ 2147483647 w 2453"/>
              <a:gd name="T43" fmla="*/ 2147483647 h 2011"/>
              <a:gd name="T44" fmla="*/ 2147483647 w 2453"/>
              <a:gd name="T45" fmla="*/ 2147483647 h 2011"/>
              <a:gd name="T46" fmla="*/ 2147483647 w 2453"/>
              <a:gd name="T47" fmla="*/ 2147483647 h 20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53"/>
              <a:gd name="T73" fmla="*/ 0 h 2011"/>
              <a:gd name="T74" fmla="*/ 2453 w 2453"/>
              <a:gd name="T75" fmla="*/ 2011 h 20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53" h="2011">
                <a:moveTo>
                  <a:pt x="84" y="632"/>
                </a:moveTo>
                <a:cubicBezTo>
                  <a:pt x="51" y="704"/>
                  <a:pt x="28" y="747"/>
                  <a:pt x="16" y="809"/>
                </a:cubicBezTo>
                <a:cubicBezTo>
                  <a:pt x="4" y="871"/>
                  <a:pt x="0" y="949"/>
                  <a:pt x="9" y="1005"/>
                </a:cubicBezTo>
                <a:cubicBezTo>
                  <a:pt x="18" y="1061"/>
                  <a:pt x="44" y="1087"/>
                  <a:pt x="70" y="1147"/>
                </a:cubicBezTo>
                <a:cubicBezTo>
                  <a:pt x="96" y="1207"/>
                  <a:pt x="130" y="1314"/>
                  <a:pt x="165" y="1364"/>
                </a:cubicBezTo>
                <a:cubicBezTo>
                  <a:pt x="200" y="1414"/>
                  <a:pt x="216" y="1402"/>
                  <a:pt x="280" y="1446"/>
                </a:cubicBezTo>
                <a:cubicBezTo>
                  <a:pt x="344" y="1490"/>
                  <a:pt x="404" y="1587"/>
                  <a:pt x="549" y="1627"/>
                </a:cubicBezTo>
                <a:cubicBezTo>
                  <a:pt x="694" y="1667"/>
                  <a:pt x="987" y="1631"/>
                  <a:pt x="1152" y="1687"/>
                </a:cubicBezTo>
                <a:cubicBezTo>
                  <a:pt x="1317" y="1743"/>
                  <a:pt x="1455" y="1919"/>
                  <a:pt x="1542" y="1965"/>
                </a:cubicBezTo>
                <a:cubicBezTo>
                  <a:pt x="1629" y="2011"/>
                  <a:pt x="1610" y="1968"/>
                  <a:pt x="1675" y="1965"/>
                </a:cubicBezTo>
                <a:cubicBezTo>
                  <a:pt x="1740" y="1962"/>
                  <a:pt x="1816" y="1974"/>
                  <a:pt x="1933" y="1945"/>
                </a:cubicBezTo>
                <a:cubicBezTo>
                  <a:pt x="2050" y="1916"/>
                  <a:pt x="2299" y="1866"/>
                  <a:pt x="2376" y="1793"/>
                </a:cubicBezTo>
                <a:cubicBezTo>
                  <a:pt x="2453" y="1720"/>
                  <a:pt x="2410" y="1591"/>
                  <a:pt x="2396" y="1508"/>
                </a:cubicBezTo>
                <a:cubicBezTo>
                  <a:pt x="2382" y="1425"/>
                  <a:pt x="2301" y="1408"/>
                  <a:pt x="2293" y="1297"/>
                </a:cubicBezTo>
                <a:cubicBezTo>
                  <a:pt x="2285" y="1186"/>
                  <a:pt x="2339" y="950"/>
                  <a:pt x="2347" y="843"/>
                </a:cubicBezTo>
                <a:cubicBezTo>
                  <a:pt x="2355" y="736"/>
                  <a:pt x="2368" y="717"/>
                  <a:pt x="2340" y="653"/>
                </a:cubicBezTo>
                <a:cubicBezTo>
                  <a:pt x="2312" y="589"/>
                  <a:pt x="2247" y="537"/>
                  <a:pt x="2177" y="456"/>
                </a:cubicBezTo>
                <a:cubicBezTo>
                  <a:pt x="2107" y="375"/>
                  <a:pt x="2016" y="235"/>
                  <a:pt x="1920" y="165"/>
                </a:cubicBezTo>
                <a:cubicBezTo>
                  <a:pt x="1824" y="95"/>
                  <a:pt x="1716" y="61"/>
                  <a:pt x="1601" y="36"/>
                </a:cubicBezTo>
                <a:cubicBezTo>
                  <a:pt x="1486" y="11"/>
                  <a:pt x="1343" y="0"/>
                  <a:pt x="1229" y="16"/>
                </a:cubicBezTo>
                <a:cubicBezTo>
                  <a:pt x="1115" y="32"/>
                  <a:pt x="1042" y="90"/>
                  <a:pt x="917" y="131"/>
                </a:cubicBezTo>
                <a:cubicBezTo>
                  <a:pt x="792" y="172"/>
                  <a:pt x="595" y="219"/>
                  <a:pt x="477" y="260"/>
                </a:cubicBezTo>
                <a:cubicBezTo>
                  <a:pt x="359" y="301"/>
                  <a:pt x="280" y="311"/>
                  <a:pt x="212" y="375"/>
                </a:cubicBezTo>
                <a:cubicBezTo>
                  <a:pt x="144" y="439"/>
                  <a:pt x="117" y="560"/>
                  <a:pt x="84" y="632"/>
                </a:cubicBezTo>
                <a:close/>
              </a:path>
            </a:pathLst>
          </a:custGeom>
          <a:solidFill>
            <a:srgbClr val="00CCFF"/>
          </a:solidFill>
          <a:ln w="9525" cap="flat" cmpd="sng">
            <a:noFill/>
            <a:prstDash val="solid"/>
            <a:round/>
          </a:ln>
        </p:spPr>
        <p:txBody>
          <a:bodyPr wrap="none" lIns="91074" tIns="45537" rIns="91074" bIns="45537"/>
          <a:lstStyle/>
          <a:p>
            <a:endParaRPr lang="zh-CN" altLang="en-US"/>
          </a:p>
        </p:txBody>
      </p:sp>
      <p:sp>
        <p:nvSpPr>
          <p:cNvPr id="87045" name="Rectangle 2"/>
          <p:cNvSpPr>
            <a:spLocks noGrp="1" noChangeArrowheads="1"/>
          </p:cNvSpPr>
          <p:nvPr>
            <p:ph type="title"/>
          </p:nvPr>
        </p:nvSpPr>
        <p:spPr>
          <a:xfrm>
            <a:off x="531919" y="96300"/>
            <a:ext cx="8012020" cy="967731"/>
          </a:xfrm>
        </p:spPr>
        <p:txBody>
          <a:bodyPr/>
          <a:lstStyle/>
          <a:p>
            <a:pPr>
              <a:defRPr/>
            </a:pPr>
            <a:r>
              <a:rPr lang="zh-CN" altLang="en-US" sz="3200" dirty="0" smtClean="0">
                <a:latin typeface="黑体" panose="02010609060101010101" pitchFamily="2" charset="-122"/>
                <a:ea typeface="黑体" panose="02010609060101010101" pitchFamily="2" charset="-122"/>
              </a:rPr>
              <a:t>例子</a:t>
            </a:r>
            <a:endParaRPr lang="en-US" sz="3200" dirty="0">
              <a:latin typeface="黑体" panose="02010609060101010101" pitchFamily="2" charset="-122"/>
              <a:ea typeface="黑体" panose="02010609060101010101" pitchFamily="2" charset="-122"/>
            </a:endParaRPr>
          </a:p>
        </p:txBody>
      </p:sp>
      <p:sp>
        <p:nvSpPr>
          <p:cNvPr id="78854" name="Freeform 3"/>
          <p:cNvSpPr/>
          <p:nvPr/>
        </p:nvSpPr>
        <p:spPr bwMode="auto">
          <a:xfrm>
            <a:off x="609490" y="1266102"/>
            <a:ext cx="3544539" cy="2739011"/>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w="9525">
            <a:noFill/>
            <a:round/>
          </a:ln>
        </p:spPr>
        <p:txBody>
          <a:bodyPr wrap="none" lIns="91074" tIns="45537" rIns="91074" bIns="45537" anchor="ctr"/>
          <a:lstStyle/>
          <a:p>
            <a:endParaRPr lang="zh-CN" altLang="en-US"/>
          </a:p>
        </p:txBody>
      </p:sp>
      <p:grpSp>
        <p:nvGrpSpPr>
          <p:cNvPr id="2" name="Group 4"/>
          <p:cNvGrpSpPr/>
          <p:nvPr/>
        </p:nvGrpSpPr>
        <p:grpSpPr bwMode="auto">
          <a:xfrm>
            <a:off x="5368260" y="2664813"/>
            <a:ext cx="755134" cy="377305"/>
            <a:chOff x="2466" y="2026"/>
            <a:chExt cx="477" cy="282"/>
          </a:xfrm>
        </p:grpSpPr>
        <p:sp>
          <p:nvSpPr>
            <p:cNvPr id="79126" name="Oval 5"/>
            <p:cNvSpPr>
              <a:spLocks noChangeArrowheads="1"/>
            </p:cNvSpPr>
            <p:nvPr/>
          </p:nvSpPr>
          <p:spPr bwMode="auto">
            <a:xfrm>
              <a:off x="2466" y="2168"/>
              <a:ext cx="476" cy="14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sp>
          <p:nvSpPr>
            <p:cNvPr id="79127" name="Line 6"/>
            <p:cNvSpPr>
              <a:spLocks noChangeShapeType="1"/>
            </p:cNvSpPr>
            <p:nvPr/>
          </p:nvSpPr>
          <p:spPr bwMode="auto">
            <a:xfrm>
              <a:off x="2470" y="2125"/>
              <a:ext cx="1" cy="85"/>
            </a:xfrm>
            <a:prstGeom prst="line">
              <a:avLst/>
            </a:prstGeom>
            <a:noFill/>
            <a:ln w="12700">
              <a:solidFill>
                <a:srgbClr val="000000"/>
              </a:solidFill>
              <a:round/>
            </a:ln>
          </p:spPr>
          <p:txBody>
            <a:bodyPr wrap="none" anchor="ctr"/>
            <a:lstStyle/>
            <a:p>
              <a:endParaRPr lang="zh-CN" altLang="en-US"/>
            </a:p>
          </p:txBody>
        </p:sp>
        <p:sp>
          <p:nvSpPr>
            <p:cNvPr id="79128" name="Rectangle 7"/>
            <p:cNvSpPr>
              <a:spLocks noChangeArrowheads="1"/>
            </p:cNvSpPr>
            <p:nvPr/>
          </p:nvSpPr>
          <p:spPr bwMode="auto">
            <a:xfrm>
              <a:off x="2470" y="2125"/>
              <a:ext cx="472" cy="111"/>
            </a:xfrm>
            <a:prstGeom prst="rect">
              <a:avLst/>
            </a:prstGeom>
            <a:solidFill>
              <a:srgbClr val="DDDDDD"/>
            </a:soli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79129" name="Oval 8"/>
            <p:cNvSpPr>
              <a:spLocks noChangeArrowheads="1"/>
            </p:cNvSpPr>
            <p:nvPr/>
          </p:nvSpPr>
          <p:spPr bwMode="auto">
            <a:xfrm>
              <a:off x="2466" y="2026"/>
              <a:ext cx="476" cy="16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grpSp>
          <p:nvGrpSpPr>
            <p:cNvPr id="3" name="Group 9"/>
            <p:cNvGrpSpPr/>
            <p:nvPr/>
          </p:nvGrpSpPr>
          <p:grpSpPr bwMode="auto">
            <a:xfrm>
              <a:off x="2581" y="2061"/>
              <a:ext cx="236" cy="94"/>
              <a:chOff x="2848" y="848"/>
              <a:chExt cx="140" cy="98"/>
            </a:xfrm>
          </p:grpSpPr>
          <p:sp>
            <p:nvSpPr>
              <p:cNvPr id="79137" name="Line 10"/>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79138" name="Line 11"/>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79139" name="Line 12"/>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grpSp>
          <p:nvGrpSpPr>
            <p:cNvPr id="4" name="Group 13"/>
            <p:cNvGrpSpPr/>
            <p:nvPr/>
          </p:nvGrpSpPr>
          <p:grpSpPr bwMode="auto">
            <a:xfrm flipV="1">
              <a:off x="2581" y="2060"/>
              <a:ext cx="236" cy="94"/>
              <a:chOff x="2848" y="848"/>
              <a:chExt cx="140" cy="98"/>
            </a:xfrm>
          </p:grpSpPr>
          <p:sp>
            <p:nvSpPr>
              <p:cNvPr id="79134" name="Line 14"/>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79135" name="Line 15"/>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79136" name="Line 16"/>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sp>
          <p:nvSpPr>
            <p:cNvPr id="79132" name="Line 17"/>
            <p:cNvSpPr>
              <a:spLocks noChangeShapeType="1"/>
            </p:cNvSpPr>
            <p:nvPr/>
          </p:nvSpPr>
          <p:spPr bwMode="auto">
            <a:xfrm flipH="1">
              <a:off x="2942" y="2109"/>
              <a:ext cx="1" cy="127"/>
            </a:xfrm>
            <a:prstGeom prst="line">
              <a:avLst/>
            </a:prstGeom>
            <a:noFill/>
            <a:ln w="12700">
              <a:solidFill>
                <a:srgbClr val="000000"/>
              </a:solidFill>
              <a:round/>
            </a:ln>
          </p:spPr>
          <p:txBody>
            <a:bodyPr wrap="none" anchor="ctr"/>
            <a:lstStyle/>
            <a:p>
              <a:endParaRPr lang="zh-CN" altLang="en-US"/>
            </a:p>
          </p:txBody>
        </p:sp>
        <p:sp>
          <p:nvSpPr>
            <p:cNvPr id="79133" name="Line 18"/>
            <p:cNvSpPr>
              <a:spLocks noChangeShapeType="1"/>
            </p:cNvSpPr>
            <p:nvPr/>
          </p:nvSpPr>
          <p:spPr bwMode="auto">
            <a:xfrm flipH="1">
              <a:off x="2466" y="2117"/>
              <a:ext cx="1" cy="127"/>
            </a:xfrm>
            <a:prstGeom prst="line">
              <a:avLst/>
            </a:prstGeom>
            <a:noFill/>
            <a:ln w="12700">
              <a:solidFill>
                <a:srgbClr val="000000"/>
              </a:solidFill>
              <a:round/>
            </a:ln>
          </p:spPr>
          <p:txBody>
            <a:bodyPr wrap="none" anchor="ctr"/>
            <a:lstStyle/>
            <a:p>
              <a:endParaRPr lang="zh-CN" altLang="en-US"/>
            </a:p>
          </p:txBody>
        </p:sp>
      </p:grpSp>
      <p:grpSp>
        <p:nvGrpSpPr>
          <p:cNvPr id="5" name="Group 19"/>
          <p:cNvGrpSpPr/>
          <p:nvPr/>
        </p:nvGrpSpPr>
        <p:grpSpPr bwMode="auto">
          <a:xfrm>
            <a:off x="6729718" y="2412224"/>
            <a:ext cx="755134" cy="377305"/>
            <a:chOff x="2466" y="2026"/>
            <a:chExt cx="477" cy="282"/>
          </a:xfrm>
        </p:grpSpPr>
        <p:sp>
          <p:nvSpPr>
            <p:cNvPr id="79112" name="Oval 20"/>
            <p:cNvSpPr>
              <a:spLocks noChangeArrowheads="1"/>
            </p:cNvSpPr>
            <p:nvPr/>
          </p:nvSpPr>
          <p:spPr bwMode="auto">
            <a:xfrm>
              <a:off x="2466" y="2168"/>
              <a:ext cx="476" cy="14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sp>
          <p:nvSpPr>
            <p:cNvPr id="79113" name="Line 21"/>
            <p:cNvSpPr>
              <a:spLocks noChangeShapeType="1"/>
            </p:cNvSpPr>
            <p:nvPr/>
          </p:nvSpPr>
          <p:spPr bwMode="auto">
            <a:xfrm>
              <a:off x="2470" y="2125"/>
              <a:ext cx="1" cy="85"/>
            </a:xfrm>
            <a:prstGeom prst="line">
              <a:avLst/>
            </a:prstGeom>
            <a:noFill/>
            <a:ln w="12700">
              <a:solidFill>
                <a:srgbClr val="000000"/>
              </a:solidFill>
              <a:round/>
            </a:ln>
          </p:spPr>
          <p:txBody>
            <a:bodyPr wrap="none" anchor="ctr"/>
            <a:lstStyle/>
            <a:p>
              <a:endParaRPr lang="zh-CN" altLang="en-US"/>
            </a:p>
          </p:txBody>
        </p:sp>
        <p:sp>
          <p:nvSpPr>
            <p:cNvPr id="79114" name="Rectangle 22"/>
            <p:cNvSpPr>
              <a:spLocks noChangeArrowheads="1"/>
            </p:cNvSpPr>
            <p:nvPr/>
          </p:nvSpPr>
          <p:spPr bwMode="auto">
            <a:xfrm>
              <a:off x="2470" y="2125"/>
              <a:ext cx="472" cy="111"/>
            </a:xfrm>
            <a:prstGeom prst="rect">
              <a:avLst/>
            </a:prstGeom>
            <a:solidFill>
              <a:srgbClr val="DDDDDD"/>
            </a:soli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79115" name="Oval 23"/>
            <p:cNvSpPr>
              <a:spLocks noChangeArrowheads="1"/>
            </p:cNvSpPr>
            <p:nvPr/>
          </p:nvSpPr>
          <p:spPr bwMode="auto">
            <a:xfrm>
              <a:off x="2466" y="2026"/>
              <a:ext cx="476" cy="16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grpSp>
          <p:nvGrpSpPr>
            <p:cNvPr id="6" name="Group 24"/>
            <p:cNvGrpSpPr/>
            <p:nvPr/>
          </p:nvGrpSpPr>
          <p:grpSpPr bwMode="auto">
            <a:xfrm>
              <a:off x="2581" y="2061"/>
              <a:ext cx="236" cy="94"/>
              <a:chOff x="2848" y="848"/>
              <a:chExt cx="140" cy="98"/>
            </a:xfrm>
          </p:grpSpPr>
          <p:sp>
            <p:nvSpPr>
              <p:cNvPr id="79123" name="Line 25"/>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79124" name="Line 26"/>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79125" name="Line 27"/>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grpSp>
          <p:nvGrpSpPr>
            <p:cNvPr id="7" name="Group 28"/>
            <p:cNvGrpSpPr/>
            <p:nvPr/>
          </p:nvGrpSpPr>
          <p:grpSpPr bwMode="auto">
            <a:xfrm flipV="1">
              <a:off x="2581" y="2060"/>
              <a:ext cx="236" cy="94"/>
              <a:chOff x="2848" y="848"/>
              <a:chExt cx="140" cy="98"/>
            </a:xfrm>
          </p:grpSpPr>
          <p:sp>
            <p:nvSpPr>
              <p:cNvPr id="79120" name="Line 29"/>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79121" name="Line 30"/>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79122" name="Line 31"/>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sp>
          <p:nvSpPr>
            <p:cNvPr id="79118" name="Line 32"/>
            <p:cNvSpPr>
              <a:spLocks noChangeShapeType="1"/>
            </p:cNvSpPr>
            <p:nvPr/>
          </p:nvSpPr>
          <p:spPr bwMode="auto">
            <a:xfrm flipH="1">
              <a:off x="2942" y="2109"/>
              <a:ext cx="1" cy="127"/>
            </a:xfrm>
            <a:prstGeom prst="line">
              <a:avLst/>
            </a:prstGeom>
            <a:noFill/>
            <a:ln w="12700">
              <a:solidFill>
                <a:srgbClr val="000000"/>
              </a:solidFill>
              <a:round/>
            </a:ln>
          </p:spPr>
          <p:txBody>
            <a:bodyPr wrap="none" anchor="ctr"/>
            <a:lstStyle/>
            <a:p>
              <a:endParaRPr lang="zh-CN" altLang="en-US"/>
            </a:p>
          </p:txBody>
        </p:sp>
        <p:sp>
          <p:nvSpPr>
            <p:cNvPr id="79119" name="Line 33"/>
            <p:cNvSpPr>
              <a:spLocks noChangeShapeType="1"/>
            </p:cNvSpPr>
            <p:nvPr/>
          </p:nvSpPr>
          <p:spPr bwMode="auto">
            <a:xfrm flipH="1">
              <a:off x="2466" y="2117"/>
              <a:ext cx="1" cy="127"/>
            </a:xfrm>
            <a:prstGeom prst="line">
              <a:avLst/>
            </a:prstGeom>
            <a:noFill/>
            <a:ln w="12700">
              <a:solidFill>
                <a:srgbClr val="000000"/>
              </a:solidFill>
              <a:round/>
            </a:ln>
          </p:spPr>
          <p:txBody>
            <a:bodyPr wrap="none" anchor="ctr"/>
            <a:lstStyle/>
            <a:p>
              <a:endParaRPr lang="zh-CN" altLang="en-US"/>
            </a:p>
          </p:txBody>
        </p:sp>
      </p:grpSp>
      <p:sp>
        <p:nvSpPr>
          <p:cNvPr id="78857" name="Text Box 34"/>
          <p:cNvSpPr txBox="1">
            <a:spLocks noChangeArrowheads="1"/>
          </p:cNvSpPr>
          <p:nvPr/>
        </p:nvSpPr>
        <p:spPr bwMode="auto">
          <a:xfrm>
            <a:off x="5349263" y="1752336"/>
            <a:ext cx="1325265" cy="584406"/>
          </a:xfrm>
          <a:prstGeom prst="rect">
            <a:avLst/>
          </a:prstGeom>
          <a:noFill/>
          <a:ln w="9525">
            <a:noFill/>
            <a:miter lim="800000"/>
          </a:ln>
        </p:spPr>
        <p:txBody>
          <a:bodyPr wrap="none" lIns="91074" tIns="45537" rIns="91074" bIns="45537">
            <a:spAutoFit/>
          </a:bodyPr>
          <a:lstStyle/>
          <a:p>
            <a:pPr eaLnBrk="1" hangingPunct="1"/>
            <a:r>
              <a:rPr lang="zh-CN" altLang="en-US" sz="1600" dirty="0" smtClean="0">
                <a:solidFill>
                  <a:srgbClr val="000000"/>
                </a:solidFill>
                <a:latin typeface="Arial" panose="020B0604020202020204" pitchFamily="34" charset="0"/>
              </a:rPr>
              <a:t>运营商网络</a:t>
            </a:r>
            <a:endParaRPr lang="en-US" altLang="zh-CN" sz="1600" dirty="0" smtClean="0">
              <a:solidFill>
                <a:srgbClr val="000000"/>
              </a:solidFill>
              <a:latin typeface="Arial" panose="020B0604020202020204" pitchFamily="34" charset="0"/>
            </a:endParaRPr>
          </a:p>
          <a:p>
            <a:pPr eaLnBrk="1" hangingPunct="1"/>
            <a:r>
              <a:rPr lang="en-US" altLang="zh-CN" sz="1600" dirty="0" smtClean="0">
                <a:solidFill>
                  <a:srgbClr val="000000"/>
                </a:solidFill>
                <a:latin typeface="Arial" panose="020B0604020202020204" pitchFamily="34" charset="0"/>
              </a:rPr>
              <a:t>68.80.0.0/13</a:t>
            </a:r>
            <a:endParaRPr lang="en-US" altLang="zh-CN" sz="1600" dirty="0">
              <a:solidFill>
                <a:srgbClr val="000000"/>
              </a:solidFill>
              <a:latin typeface="Arial" panose="020B0604020202020204" pitchFamily="34" charset="0"/>
            </a:endParaRPr>
          </a:p>
        </p:txBody>
      </p:sp>
      <p:sp>
        <p:nvSpPr>
          <p:cNvPr id="78858" name="Line 36"/>
          <p:cNvSpPr>
            <a:spLocks noChangeShapeType="1"/>
          </p:cNvSpPr>
          <p:nvPr/>
        </p:nvSpPr>
        <p:spPr bwMode="auto">
          <a:xfrm flipV="1">
            <a:off x="3603114" y="2331712"/>
            <a:ext cx="155143" cy="142081"/>
          </a:xfrm>
          <a:prstGeom prst="line">
            <a:avLst/>
          </a:prstGeom>
          <a:noFill/>
          <a:ln w="9525">
            <a:solidFill>
              <a:srgbClr val="000000"/>
            </a:solidFill>
            <a:round/>
          </a:ln>
        </p:spPr>
        <p:txBody>
          <a:bodyPr lIns="91074" tIns="45537" rIns="91074" bIns="45537"/>
          <a:lstStyle/>
          <a:p>
            <a:endParaRPr lang="zh-CN" altLang="en-US"/>
          </a:p>
        </p:txBody>
      </p:sp>
      <p:sp>
        <p:nvSpPr>
          <p:cNvPr id="78859" name="Line 43"/>
          <p:cNvSpPr>
            <a:spLocks noChangeShapeType="1"/>
          </p:cNvSpPr>
          <p:nvPr/>
        </p:nvSpPr>
        <p:spPr bwMode="auto">
          <a:xfrm flipV="1">
            <a:off x="2496534" y="2503787"/>
            <a:ext cx="693394" cy="0"/>
          </a:xfrm>
          <a:prstGeom prst="line">
            <a:avLst/>
          </a:prstGeom>
          <a:noFill/>
          <a:ln w="9525">
            <a:solidFill>
              <a:srgbClr val="000000"/>
            </a:solidFill>
            <a:round/>
          </a:ln>
        </p:spPr>
        <p:txBody>
          <a:bodyPr lIns="91074" tIns="45537" rIns="91074" bIns="45537"/>
          <a:lstStyle/>
          <a:p>
            <a:endParaRPr lang="zh-CN" altLang="en-US"/>
          </a:p>
        </p:txBody>
      </p:sp>
      <p:sp>
        <p:nvSpPr>
          <p:cNvPr id="78860" name="Line 44"/>
          <p:cNvSpPr>
            <a:spLocks noChangeShapeType="1"/>
          </p:cNvSpPr>
          <p:nvPr/>
        </p:nvSpPr>
        <p:spPr bwMode="auto">
          <a:xfrm flipV="1">
            <a:off x="3751925" y="2189631"/>
            <a:ext cx="137729" cy="142081"/>
          </a:xfrm>
          <a:prstGeom prst="line">
            <a:avLst/>
          </a:prstGeom>
          <a:noFill/>
          <a:ln w="9525">
            <a:solidFill>
              <a:srgbClr val="000000"/>
            </a:solidFill>
            <a:prstDash val="dash"/>
            <a:round/>
          </a:ln>
        </p:spPr>
        <p:txBody>
          <a:bodyPr lIns="91074" tIns="45537" rIns="91074" bIns="45537"/>
          <a:lstStyle/>
          <a:p>
            <a:endParaRPr lang="zh-CN" altLang="en-US"/>
          </a:p>
        </p:txBody>
      </p:sp>
      <p:sp>
        <p:nvSpPr>
          <p:cNvPr id="78861" name="Line 48"/>
          <p:cNvSpPr>
            <a:spLocks noChangeShapeType="1"/>
          </p:cNvSpPr>
          <p:nvPr/>
        </p:nvSpPr>
        <p:spPr bwMode="auto">
          <a:xfrm flipV="1">
            <a:off x="3109190" y="2721646"/>
            <a:ext cx="511339" cy="609371"/>
          </a:xfrm>
          <a:prstGeom prst="line">
            <a:avLst/>
          </a:prstGeom>
          <a:noFill/>
          <a:ln w="9525">
            <a:solidFill>
              <a:srgbClr val="000000"/>
            </a:solidFill>
            <a:round/>
          </a:ln>
        </p:spPr>
        <p:txBody>
          <a:bodyPr lIns="91074" tIns="45537" rIns="91074" bIns="45537"/>
          <a:lstStyle/>
          <a:p>
            <a:endParaRPr lang="zh-CN" altLang="en-US"/>
          </a:p>
        </p:txBody>
      </p:sp>
      <p:grpSp>
        <p:nvGrpSpPr>
          <p:cNvPr id="8" name="Group 49"/>
          <p:cNvGrpSpPr/>
          <p:nvPr/>
        </p:nvGrpSpPr>
        <p:grpSpPr bwMode="auto">
          <a:xfrm>
            <a:off x="2591520" y="3346803"/>
            <a:ext cx="984682" cy="476762"/>
            <a:chOff x="1118" y="1621"/>
            <a:chExt cx="622" cy="302"/>
          </a:xfrm>
        </p:grpSpPr>
        <p:sp>
          <p:nvSpPr>
            <p:cNvPr id="79095" name="Rectangle 50"/>
            <p:cNvSpPr>
              <a:spLocks noChangeArrowheads="1"/>
            </p:cNvSpPr>
            <p:nvPr/>
          </p:nvSpPr>
          <p:spPr bwMode="auto">
            <a:xfrm>
              <a:off x="1578" y="1789"/>
              <a:ext cx="162" cy="44"/>
            </a:xfrm>
            <a:prstGeom prst="rect">
              <a:avLst/>
            </a:prstGeom>
            <a:solidFill>
              <a:srgbClr val="C0C0C0"/>
            </a:solidFill>
            <a:ln w="9525">
              <a:solidFill>
                <a:srgbClr val="000000"/>
              </a:solidFill>
              <a:miter lim="800000"/>
            </a:ln>
          </p:spPr>
          <p:txBody>
            <a:bodyPr wrap="none" anchor="ctr"/>
            <a:lstStyle/>
            <a:p>
              <a:pPr eaLnBrk="1" hangingPunct="1"/>
              <a:endParaRPr lang="zh-CN" altLang="zh-CN" i="0">
                <a:solidFill>
                  <a:srgbClr val="000000"/>
                </a:solidFill>
                <a:latin typeface="Arial" panose="020B0604020202020204" pitchFamily="34" charset="0"/>
              </a:endParaRPr>
            </a:p>
          </p:txBody>
        </p:sp>
        <p:sp>
          <p:nvSpPr>
            <p:cNvPr id="79096" name="Rectangle 51"/>
            <p:cNvSpPr>
              <a:spLocks noChangeArrowheads="1"/>
            </p:cNvSpPr>
            <p:nvPr/>
          </p:nvSpPr>
          <p:spPr bwMode="auto">
            <a:xfrm rot="-2700000">
              <a:off x="1336" y="1621"/>
              <a:ext cx="162" cy="44"/>
            </a:xfrm>
            <a:prstGeom prst="rect">
              <a:avLst/>
            </a:prstGeom>
            <a:solidFill>
              <a:srgbClr val="C0C0C0"/>
            </a:solidFill>
            <a:ln w="9525">
              <a:solidFill>
                <a:srgbClr val="000000"/>
              </a:solidFill>
              <a:miter lim="800000"/>
            </a:ln>
          </p:spPr>
          <p:txBody>
            <a:bodyPr wrap="none" anchor="ctr"/>
            <a:lstStyle/>
            <a:p>
              <a:pPr eaLnBrk="1" hangingPunct="1"/>
              <a:endParaRPr lang="zh-CN" altLang="zh-CN" i="0">
                <a:solidFill>
                  <a:srgbClr val="000000"/>
                </a:solidFill>
                <a:latin typeface="Arial" panose="020B0604020202020204" pitchFamily="34" charset="0"/>
              </a:endParaRPr>
            </a:p>
          </p:txBody>
        </p:sp>
        <p:grpSp>
          <p:nvGrpSpPr>
            <p:cNvPr id="9" name="Group 52"/>
            <p:cNvGrpSpPr/>
            <p:nvPr/>
          </p:nvGrpSpPr>
          <p:grpSpPr bwMode="auto">
            <a:xfrm>
              <a:off x="1118" y="1684"/>
              <a:ext cx="477" cy="239"/>
              <a:chOff x="2466" y="2026"/>
              <a:chExt cx="477" cy="282"/>
            </a:xfrm>
          </p:grpSpPr>
          <p:sp>
            <p:nvSpPr>
              <p:cNvPr id="79098" name="Oval 53"/>
              <p:cNvSpPr>
                <a:spLocks noChangeArrowheads="1"/>
              </p:cNvSpPr>
              <p:nvPr/>
            </p:nvSpPr>
            <p:spPr bwMode="auto">
              <a:xfrm>
                <a:off x="2466" y="2168"/>
                <a:ext cx="476" cy="14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sp>
            <p:nvSpPr>
              <p:cNvPr id="79099" name="Line 54"/>
              <p:cNvSpPr>
                <a:spLocks noChangeShapeType="1"/>
              </p:cNvSpPr>
              <p:nvPr/>
            </p:nvSpPr>
            <p:spPr bwMode="auto">
              <a:xfrm>
                <a:off x="2470" y="2125"/>
                <a:ext cx="1" cy="85"/>
              </a:xfrm>
              <a:prstGeom prst="line">
                <a:avLst/>
              </a:prstGeom>
              <a:noFill/>
              <a:ln w="12700">
                <a:solidFill>
                  <a:srgbClr val="000000"/>
                </a:solidFill>
                <a:round/>
              </a:ln>
            </p:spPr>
            <p:txBody>
              <a:bodyPr wrap="none" anchor="ctr"/>
              <a:lstStyle/>
              <a:p>
                <a:endParaRPr lang="zh-CN" altLang="en-US"/>
              </a:p>
            </p:txBody>
          </p:sp>
          <p:sp>
            <p:nvSpPr>
              <p:cNvPr id="79100" name="Rectangle 55"/>
              <p:cNvSpPr>
                <a:spLocks noChangeArrowheads="1"/>
              </p:cNvSpPr>
              <p:nvPr/>
            </p:nvSpPr>
            <p:spPr bwMode="auto">
              <a:xfrm>
                <a:off x="2470" y="2125"/>
                <a:ext cx="472" cy="111"/>
              </a:xfrm>
              <a:prstGeom prst="rect">
                <a:avLst/>
              </a:prstGeom>
              <a:solidFill>
                <a:srgbClr val="DDDDDD"/>
              </a:soli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79101" name="Oval 56"/>
              <p:cNvSpPr>
                <a:spLocks noChangeArrowheads="1"/>
              </p:cNvSpPr>
              <p:nvPr/>
            </p:nvSpPr>
            <p:spPr bwMode="auto">
              <a:xfrm>
                <a:off x="2466" y="2026"/>
                <a:ext cx="476" cy="16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grpSp>
            <p:nvGrpSpPr>
              <p:cNvPr id="10" name="Group 57"/>
              <p:cNvGrpSpPr/>
              <p:nvPr/>
            </p:nvGrpSpPr>
            <p:grpSpPr bwMode="auto">
              <a:xfrm>
                <a:off x="2581" y="2061"/>
                <a:ext cx="236" cy="94"/>
                <a:chOff x="2848" y="848"/>
                <a:chExt cx="140" cy="98"/>
              </a:xfrm>
            </p:grpSpPr>
            <p:sp>
              <p:nvSpPr>
                <p:cNvPr id="79109" name="Line 58"/>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79110" name="Line 59"/>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79111" name="Line 60"/>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grpSp>
            <p:nvGrpSpPr>
              <p:cNvPr id="11" name="Group 61"/>
              <p:cNvGrpSpPr/>
              <p:nvPr/>
            </p:nvGrpSpPr>
            <p:grpSpPr bwMode="auto">
              <a:xfrm flipV="1">
                <a:off x="2581" y="2060"/>
                <a:ext cx="236" cy="94"/>
                <a:chOff x="2848" y="848"/>
                <a:chExt cx="140" cy="98"/>
              </a:xfrm>
            </p:grpSpPr>
            <p:sp>
              <p:nvSpPr>
                <p:cNvPr id="79106" name="Line 62"/>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79107" name="Line 63"/>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79108" name="Line 64"/>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sp>
            <p:nvSpPr>
              <p:cNvPr id="79104" name="Line 65"/>
              <p:cNvSpPr>
                <a:spLocks noChangeShapeType="1"/>
              </p:cNvSpPr>
              <p:nvPr/>
            </p:nvSpPr>
            <p:spPr bwMode="auto">
              <a:xfrm flipH="1">
                <a:off x="2942" y="2109"/>
                <a:ext cx="1" cy="127"/>
              </a:xfrm>
              <a:prstGeom prst="line">
                <a:avLst/>
              </a:prstGeom>
              <a:noFill/>
              <a:ln w="12700">
                <a:solidFill>
                  <a:srgbClr val="000000"/>
                </a:solidFill>
                <a:round/>
              </a:ln>
            </p:spPr>
            <p:txBody>
              <a:bodyPr wrap="none" anchor="ctr"/>
              <a:lstStyle/>
              <a:p>
                <a:endParaRPr lang="zh-CN" altLang="en-US"/>
              </a:p>
            </p:txBody>
          </p:sp>
          <p:sp>
            <p:nvSpPr>
              <p:cNvPr id="79105" name="Line 66"/>
              <p:cNvSpPr>
                <a:spLocks noChangeShapeType="1"/>
              </p:cNvSpPr>
              <p:nvPr/>
            </p:nvSpPr>
            <p:spPr bwMode="auto">
              <a:xfrm flipH="1">
                <a:off x="2466" y="2117"/>
                <a:ext cx="1" cy="127"/>
              </a:xfrm>
              <a:prstGeom prst="line">
                <a:avLst/>
              </a:prstGeom>
              <a:noFill/>
              <a:ln w="12700">
                <a:solidFill>
                  <a:srgbClr val="000000"/>
                </a:solidFill>
                <a:round/>
              </a:ln>
            </p:spPr>
            <p:txBody>
              <a:bodyPr wrap="none" anchor="ctr"/>
              <a:lstStyle/>
              <a:p>
                <a:endParaRPr lang="zh-CN" altLang="en-US"/>
              </a:p>
            </p:txBody>
          </p:sp>
        </p:grpSp>
      </p:grpSp>
      <p:sp>
        <p:nvSpPr>
          <p:cNvPr id="78863" name="Line 68"/>
          <p:cNvSpPr>
            <a:spLocks noChangeShapeType="1"/>
          </p:cNvSpPr>
          <p:nvPr/>
        </p:nvSpPr>
        <p:spPr bwMode="auto">
          <a:xfrm flipV="1">
            <a:off x="3579368" y="2914245"/>
            <a:ext cx="1814221" cy="729350"/>
          </a:xfrm>
          <a:prstGeom prst="line">
            <a:avLst/>
          </a:prstGeom>
          <a:noFill/>
          <a:ln w="9525">
            <a:solidFill>
              <a:srgbClr val="000000"/>
            </a:solidFill>
            <a:round/>
          </a:ln>
        </p:spPr>
        <p:txBody>
          <a:bodyPr lIns="91074" tIns="45537" rIns="91074" bIns="45537"/>
          <a:lstStyle/>
          <a:p>
            <a:endParaRPr lang="zh-CN" altLang="en-US"/>
          </a:p>
        </p:txBody>
      </p:sp>
      <p:grpSp>
        <p:nvGrpSpPr>
          <p:cNvPr id="12" name="Group 69"/>
          <p:cNvGrpSpPr/>
          <p:nvPr/>
        </p:nvGrpSpPr>
        <p:grpSpPr bwMode="auto">
          <a:xfrm>
            <a:off x="7385117" y="3323123"/>
            <a:ext cx="755134" cy="377304"/>
            <a:chOff x="2466" y="2026"/>
            <a:chExt cx="477" cy="282"/>
          </a:xfrm>
        </p:grpSpPr>
        <p:sp>
          <p:nvSpPr>
            <p:cNvPr id="79081" name="Oval 70"/>
            <p:cNvSpPr>
              <a:spLocks noChangeArrowheads="1"/>
            </p:cNvSpPr>
            <p:nvPr/>
          </p:nvSpPr>
          <p:spPr bwMode="auto">
            <a:xfrm>
              <a:off x="2466" y="2168"/>
              <a:ext cx="476" cy="14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sp>
          <p:nvSpPr>
            <p:cNvPr id="79082" name="Line 71"/>
            <p:cNvSpPr>
              <a:spLocks noChangeShapeType="1"/>
            </p:cNvSpPr>
            <p:nvPr/>
          </p:nvSpPr>
          <p:spPr bwMode="auto">
            <a:xfrm>
              <a:off x="2470" y="2125"/>
              <a:ext cx="1" cy="85"/>
            </a:xfrm>
            <a:prstGeom prst="line">
              <a:avLst/>
            </a:prstGeom>
            <a:noFill/>
            <a:ln w="12700">
              <a:solidFill>
                <a:srgbClr val="000000"/>
              </a:solidFill>
              <a:round/>
            </a:ln>
          </p:spPr>
          <p:txBody>
            <a:bodyPr wrap="none" anchor="ctr"/>
            <a:lstStyle/>
            <a:p>
              <a:endParaRPr lang="zh-CN" altLang="en-US"/>
            </a:p>
          </p:txBody>
        </p:sp>
        <p:sp>
          <p:nvSpPr>
            <p:cNvPr id="79083" name="Rectangle 72"/>
            <p:cNvSpPr>
              <a:spLocks noChangeArrowheads="1"/>
            </p:cNvSpPr>
            <p:nvPr/>
          </p:nvSpPr>
          <p:spPr bwMode="auto">
            <a:xfrm>
              <a:off x="2470" y="2125"/>
              <a:ext cx="472" cy="111"/>
            </a:xfrm>
            <a:prstGeom prst="rect">
              <a:avLst/>
            </a:prstGeom>
            <a:solidFill>
              <a:srgbClr val="DDDDDD"/>
            </a:soli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79084" name="Oval 73"/>
            <p:cNvSpPr>
              <a:spLocks noChangeArrowheads="1"/>
            </p:cNvSpPr>
            <p:nvPr/>
          </p:nvSpPr>
          <p:spPr bwMode="auto">
            <a:xfrm>
              <a:off x="2466" y="2026"/>
              <a:ext cx="476" cy="16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grpSp>
          <p:nvGrpSpPr>
            <p:cNvPr id="13" name="Group 74"/>
            <p:cNvGrpSpPr/>
            <p:nvPr/>
          </p:nvGrpSpPr>
          <p:grpSpPr bwMode="auto">
            <a:xfrm>
              <a:off x="2581" y="2061"/>
              <a:ext cx="236" cy="94"/>
              <a:chOff x="2848" y="848"/>
              <a:chExt cx="140" cy="98"/>
            </a:xfrm>
          </p:grpSpPr>
          <p:sp>
            <p:nvSpPr>
              <p:cNvPr id="79092" name="Line 75"/>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79093" name="Line 76"/>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79094" name="Line 77"/>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grpSp>
          <p:nvGrpSpPr>
            <p:cNvPr id="14" name="Group 78"/>
            <p:cNvGrpSpPr/>
            <p:nvPr/>
          </p:nvGrpSpPr>
          <p:grpSpPr bwMode="auto">
            <a:xfrm flipV="1">
              <a:off x="2581" y="2060"/>
              <a:ext cx="236" cy="94"/>
              <a:chOff x="2848" y="848"/>
              <a:chExt cx="140" cy="98"/>
            </a:xfrm>
          </p:grpSpPr>
          <p:sp>
            <p:nvSpPr>
              <p:cNvPr id="79089" name="Line 79"/>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79090" name="Line 80"/>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79091" name="Line 81"/>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sp>
          <p:nvSpPr>
            <p:cNvPr id="79087" name="Line 82"/>
            <p:cNvSpPr>
              <a:spLocks noChangeShapeType="1"/>
            </p:cNvSpPr>
            <p:nvPr/>
          </p:nvSpPr>
          <p:spPr bwMode="auto">
            <a:xfrm flipH="1">
              <a:off x="2942" y="2109"/>
              <a:ext cx="1" cy="127"/>
            </a:xfrm>
            <a:prstGeom prst="line">
              <a:avLst/>
            </a:prstGeom>
            <a:noFill/>
            <a:ln w="12700">
              <a:solidFill>
                <a:srgbClr val="000000"/>
              </a:solidFill>
              <a:round/>
            </a:ln>
          </p:spPr>
          <p:txBody>
            <a:bodyPr wrap="none" anchor="ctr"/>
            <a:lstStyle/>
            <a:p>
              <a:endParaRPr lang="zh-CN" altLang="en-US"/>
            </a:p>
          </p:txBody>
        </p:sp>
        <p:sp>
          <p:nvSpPr>
            <p:cNvPr id="79088" name="Line 83"/>
            <p:cNvSpPr>
              <a:spLocks noChangeShapeType="1"/>
            </p:cNvSpPr>
            <p:nvPr/>
          </p:nvSpPr>
          <p:spPr bwMode="auto">
            <a:xfrm flipH="1">
              <a:off x="2466" y="2117"/>
              <a:ext cx="1" cy="127"/>
            </a:xfrm>
            <a:prstGeom prst="line">
              <a:avLst/>
            </a:prstGeom>
            <a:noFill/>
            <a:ln w="12700">
              <a:solidFill>
                <a:srgbClr val="000000"/>
              </a:solidFill>
              <a:round/>
            </a:ln>
          </p:spPr>
          <p:txBody>
            <a:bodyPr wrap="none" anchor="ctr"/>
            <a:lstStyle/>
            <a:p>
              <a:endParaRPr lang="zh-CN" altLang="en-US"/>
            </a:p>
          </p:txBody>
        </p:sp>
      </p:grpSp>
      <p:sp>
        <p:nvSpPr>
          <p:cNvPr id="78865" name="Line 93"/>
          <p:cNvSpPr>
            <a:spLocks noChangeShapeType="1"/>
          </p:cNvSpPr>
          <p:nvPr/>
        </p:nvSpPr>
        <p:spPr bwMode="auto">
          <a:xfrm flipH="1">
            <a:off x="7104909" y="2154900"/>
            <a:ext cx="259627" cy="257324"/>
          </a:xfrm>
          <a:prstGeom prst="line">
            <a:avLst/>
          </a:prstGeom>
          <a:noFill/>
          <a:ln w="9525">
            <a:solidFill>
              <a:srgbClr val="000000"/>
            </a:solidFill>
            <a:round/>
          </a:ln>
        </p:spPr>
        <p:txBody>
          <a:bodyPr lIns="91074" tIns="45537" rIns="91074" bIns="45537"/>
          <a:lstStyle/>
          <a:p>
            <a:endParaRPr lang="zh-CN" altLang="en-US"/>
          </a:p>
        </p:txBody>
      </p:sp>
      <p:sp>
        <p:nvSpPr>
          <p:cNvPr id="78866" name="Freeform 94"/>
          <p:cNvSpPr/>
          <p:nvPr/>
        </p:nvSpPr>
        <p:spPr bwMode="auto">
          <a:xfrm>
            <a:off x="1086000" y="4123514"/>
            <a:ext cx="6402017" cy="161183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w="9525">
            <a:noFill/>
            <a:round/>
          </a:ln>
        </p:spPr>
        <p:txBody>
          <a:bodyPr wrap="none" lIns="91074" tIns="45537" rIns="91074" bIns="45537" anchor="ctr"/>
          <a:lstStyle/>
          <a:p>
            <a:endParaRPr lang="zh-CN" altLang="en-US"/>
          </a:p>
        </p:txBody>
      </p:sp>
      <p:grpSp>
        <p:nvGrpSpPr>
          <p:cNvPr id="15" name="Group 110"/>
          <p:cNvGrpSpPr/>
          <p:nvPr/>
        </p:nvGrpSpPr>
        <p:grpSpPr bwMode="auto">
          <a:xfrm>
            <a:off x="4014717" y="4698154"/>
            <a:ext cx="755135" cy="377305"/>
            <a:chOff x="2466" y="2026"/>
            <a:chExt cx="477" cy="282"/>
          </a:xfrm>
        </p:grpSpPr>
        <p:sp>
          <p:nvSpPr>
            <p:cNvPr id="79067" name="Oval 111"/>
            <p:cNvSpPr>
              <a:spLocks noChangeArrowheads="1"/>
            </p:cNvSpPr>
            <p:nvPr/>
          </p:nvSpPr>
          <p:spPr bwMode="auto">
            <a:xfrm>
              <a:off x="2466" y="2168"/>
              <a:ext cx="476" cy="14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sp>
          <p:nvSpPr>
            <p:cNvPr id="79068" name="Line 112"/>
            <p:cNvSpPr>
              <a:spLocks noChangeShapeType="1"/>
            </p:cNvSpPr>
            <p:nvPr/>
          </p:nvSpPr>
          <p:spPr bwMode="auto">
            <a:xfrm>
              <a:off x="2470" y="2125"/>
              <a:ext cx="1" cy="85"/>
            </a:xfrm>
            <a:prstGeom prst="line">
              <a:avLst/>
            </a:prstGeom>
            <a:noFill/>
            <a:ln w="12700">
              <a:solidFill>
                <a:srgbClr val="000000"/>
              </a:solidFill>
              <a:round/>
            </a:ln>
          </p:spPr>
          <p:txBody>
            <a:bodyPr wrap="none" anchor="ctr"/>
            <a:lstStyle/>
            <a:p>
              <a:endParaRPr lang="zh-CN" altLang="en-US"/>
            </a:p>
          </p:txBody>
        </p:sp>
        <p:sp>
          <p:nvSpPr>
            <p:cNvPr id="79069" name="Rectangle 113"/>
            <p:cNvSpPr>
              <a:spLocks noChangeArrowheads="1"/>
            </p:cNvSpPr>
            <p:nvPr/>
          </p:nvSpPr>
          <p:spPr bwMode="auto">
            <a:xfrm>
              <a:off x="2470" y="2125"/>
              <a:ext cx="472" cy="111"/>
            </a:xfrm>
            <a:prstGeom prst="rect">
              <a:avLst/>
            </a:prstGeom>
            <a:solidFill>
              <a:srgbClr val="DDDDDD"/>
            </a:soli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79070" name="Oval 114"/>
            <p:cNvSpPr>
              <a:spLocks noChangeArrowheads="1"/>
            </p:cNvSpPr>
            <p:nvPr/>
          </p:nvSpPr>
          <p:spPr bwMode="auto">
            <a:xfrm>
              <a:off x="2466" y="2026"/>
              <a:ext cx="476" cy="16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grpSp>
          <p:nvGrpSpPr>
            <p:cNvPr id="16" name="Group 115"/>
            <p:cNvGrpSpPr/>
            <p:nvPr/>
          </p:nvGrpSpPr>
          <p:grpSpPr bwMode="auto">
            <a:xfrm>
              <a:off x="2581" y="2061"/>
              <a:ext cx="236" cy="94"/>
              <a:chOff x="2848" y="848"/>
              <a:chExt cx="140" cy="98"/>
            </a:xfrm>
          </p:grpSpPr>
          <p:sp>
            <p:nvSpPr>
              <p:cNvPr id="79078" name="Line 116"/>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79079" name="Line 117"/>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79080" name="Line 118"/>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grpSp>
          <p:nvGrpSpPr>
            <p:cNvPr id="17" name="Group 119"/>
            <p:cNvGrpSpPr/>
            <p:nvPr/>
          </p:nvGrpSpPr>
          <p:grpSpPr bwMode="auto">
            <a:xfrm flipV="1">
              <a:off x="2581" y="2060"/>
              <a:ext cx="236" cy="94"/>
              <a:chOff x="2848" y="848"/>
              <a:chExt cx="140" cy="98"/>
            </a:xfrm>
          </p:grpSpPr>
          <p:sp>
            <p:nvSpPr>
              <p:cNvPr id="79075" name="Line 120"/>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79076" name="Line 121"/>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79077" name="Line 122"/>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sp>
          <p:nvSpPr>
            <p:cNvPr id="79073" name="Line 123"/>
            <p:cNvSpPr>
              <a:spLocks noChangeShapeType="1"/>
            </p:cNvSpPr>
            <p:nvPr/>
          </p:nvSpPr>
          <p:spPr bwMode="auto">
            <a:xfrm flipH="1">
              <a:off x="2942" y="2109"/>
              <a:ext cx="1" cy="127"/>
            </a:xfrm>
            <a:prstGeom prst="line">
              <a:avLst/>
            </a:prstGeom>
            <a:noFill/>
            <a:ln w="12700">
              <a:solidFill>
                <a:srgbClr val="000000"/>
              </a:solidFill>
              <a:round/>
            </a:ln>
          </p:spPr>
          <p:txBody>
            <a:bodyPr wrap="none" anchor="ctr"/>
            <a:lstStyle/>
            <a:p>
              <a:endParaRPr lang="zh-CN" altLang="en-US"/>
            </a:p>
          </p:txBody>
        </p:sp>
        <p:sp>
          <p:nvSpPr>
            <p:cNvPr id="79074" name="Line 124"/>
            <p:cNvSpPr>
              <a:spLocks noChangeShapeType="1"/>
            </p:cNvSpPr>
            <p:nvPr/>
          </p:nvSpPr>
          <p:spPr bwMode="auto">
            <a:xfrm flipH="1">
              <a:off x="2466" y="2117"/>
              <a:ext cx="1" cy="127"/>
            </a:xfrm>
            <a:prstGeom prst="line">
              <a:avLst/>
            </a:prstGeom>
            <a:noFill/>
            <a:ln w="12700">
              <a:solidFill>
                <a:srgbClr val="000000"/>
              </a:solidFill>
              <a:round/>
            </a:ln>
          </p:spPr>
          <p:txBody>
            <a:bodyPr wrap="none" anchor="ctr"/>
            <a:lstStyle/>
            <a:p>
              <a:endParaRPr lang="zh-CN" altLang="en-US"/>
            </a:p>
          </p:txBody>
        </p:sp>
      </p:grpSp>
      <p:sp>
        <p:nvSpPr>
          <p:cNvPr id="78868" name="Line 134"/>
          <p:cNvSpPr>
            <a:spLocks noChangeShapeType="1"/>
          </p:cNvSpPr>
          <p:nvPr/>
        </p:nvSpPr>
        <p:spPr bwMode="auto">
          <a:xfrm flipV="1">
            <a:off x="4467481" y="3057905"/>
            <a:ext cx="1171487" cy="1641828"/>
          </a:xfrm>
          <a:prstGeom prst="line">
            <a:avLst/>
          </a:prstGeom>
          <a:noFill/>
          <a:ln w="9525">
            <a:solidFill>
              <a:srgbClr val="000000"/>
            </a:solidFill>
            <a:round/>
          </a:ln>
        </p:spPr>
        <p:txBody>
          <a:bodyPr lIns="91074" tIns="45537" rIns="91074" bIns="45537"/>
          <a:lstStyle/>
          <a:p>
            <a:endParaRPr lang="zh-CN" altLang="en-US"/>
          </a:p>
        </p:txBody>
      </p:sp>
      <p:sp>
        <p:nvSpPr>
          <p:cNvPr id="78869" name="Text Box 135"/>
          <p:cNvSpPr txBox="1">
            <a:spLocks noChangeArrowheads="1"/>
          </p:cNvSpPr>
          <p:nvPr/>
        </p:nvSpPr>
        <p:spPr bwMode="auto">
          <a:xfrm>
            <a:off x="5342930" y="4990210"/>
            <a:ext cx="1985702" cy="584406"/>
          </a:xfrm>
          <a:prstGeom prst="rect">
            <a:avLst/>
          </a:prstGeom>
          <a:noFill/>
          <a:ln w="9525">
            <a:noFill/>
            <a:miter lim="800000"/>
          </a:ln>
        </p:spPr>
        <p:txBody>
          <a:bodyPr wrap="none" lIns="91074" tIns="45537" rIns="91074" bIns="45537">
            <a:spAutoFit/>
          </a:bodyPr>
          <a:lstStyle/>
          <a:p>
            <a:pPr eaLnBrk="1" hangingPunct="1"/>
            <a:r>
              <a:rPr lang="en-US" altLang="zh-CN" sz="1600" dirty="0">
                <a:solidFill>
                  <a:srgbClr val="000000"/>
                </a:solidFill>
                <a:latin typeface="Arial" panose="020B0604020202020204" pitchFamily="34" charset="0"/>
              </a:rPr>
              <a:t>Google</a:t>
            </a:r>
            <a:r>
              <a:rPr lang="ja-JP" altLang="en-US" sz="1600" dirty="0">
                <a:solidFill>
                  <a:srgbClr val="000000"/>
                </a:solidFill>
                <a:latin typeface="Arial" panose="020B0604020202020204" pitchFamily="34" charset="0"/>
              </a:rPr>
              <a:t>’</a:t>
            </a:r>
            <a:r>
              <a:rPr lang="en-US" altLang="ja-JP" sz="1600" dirty="0">
                <a:solidFill>
                  <a:srgbClr val="000000"/>
                </a:solidFill>
                <a:latin typeface="Arial" panose="020B0604020202020204" pitchFamily="34" charset="0"/>
              </a:rPr>
              <a:t>s network </a:t>
            </a:r>
            <a:endParaRPr lang="en-US" altLang="ja-JP" sz="1600" dirty="0">
              <a:solidFill>
                <a:srgbClr val="000000"/>
              </a:solidFill>
              <a:latin typeface="Arial" panose="020B0604020202020204" pitchFamily="34" charset="0"/>
            </a:endParaRPr>
          </a:p>
          <a:p>
            <a:pPr eaLnBrk="1" hangingPunct="1"/>
            <a:r>
              <a:rPr lang="en-US" altLang="zh-CN" sz="1600" dirty="0">
                <a:solidFill>
                  <a:srgbClr val="000000"/>
                </a:solidFill>
                <a:latin typeface="Arial" panose="020B0604020202020204" pitchFamily="34" charset="0"/>
              </a:rPr>
              <a:t>64.233.160.0/19 </a:t>
            </a:r>
            <a:endParaRPr lang="en-US" altLang="zh-CN" sz="1600" dirty="0">
              <a:solidFill>
                <a:srgbClr val="000000"/>
              </a:solidFill>
              <a:latin typeface="Arial" panose="020B0604020202020204" pitchFamily="34" charset="0"/>
            </a:endParaRPr>
          </a:p>
        </p:txBody>
      </p:sp>
      <p:sp>
        <p:nvSpPr>
          <p:cNvPr id="78870" name="Line 136"/>
          <p:cNvSpPr>
            <a:spLocks noChangeShapeType="1"/>
          </p:cNvSpPr>
          <p:nvPr/>
        </p:nvSpPr>
        <p:spPr bwMode="auto">
          <a:xfrm flipV="1">
            <a:off x="3050616" y="4867073"/>
            <a:ext cx="940356" cy="1578"/>
          </a:xfrm>
          <a:prstGeom prst="line">
            <a:avLst/>
          </a:prstGeom>
          <a:noFill/>
          <a:ln w="9525">
            <a:solidFill>
              <a:srgbClr val="000000"/>
            </a:solidFill>
            <a:round/>
          </a:ln>
        </p:spPr>
        <p:txBody>
          <a:bodyPr lIns="91074" tIns="45537" rIns="91074" bIns="45537"/>
          <a:lstStyle/>
          <a:p>
            <a:endParaRPr lang="zh-CN" altLang="en-US"/>
          </a:p>
        </p:txBody>
      </p:sp>
      <p:sp>
        <p:nvSpPr>
          <p:cNvPr id="78871" name="Text Box 137"/>
          <p:cNvSpPr txBox="1">
            <a:spLocks noChangeArrowheads="1"/>
          </p:cNvSpPr>
          <p:nvPr/>
        </p:nvSpPr>
        <p:spPr bwMode="auto">
          <a:xfrm>
            <a:off x="1966198" y="5257006"/>
            <a:ext cx="1608997" cy="338185"/>
          </a:xfrm>
          <a:prstGeom prst="rect">
            <a:avLst/>
          </a:prstGeom>
          <a:noFill/>
          <a:ln w="9525">
            <a:noFill/>
            <a:miter lim="800000"/>
          </a:ln>
        </p:spPr>
        <p:txBody>
          <a:bodyPr wrap="none" lIns="91074" tIns="45537" rIns="91074" bIns="45537">
            <a:spAutoFit/>
          </a:bodyPr>
          <a:lstStyle/>
          <a:p>
            <a:pPr eaLnBrk="1" hangingPunct="1"/>
            <a:r>
              <a:rPr lang="en-US" altLang="zh-CN" sz="1600" dirty="0">
                <a:solidFill>
                  <a:srgbClr val="000000"/>
                </a:solidFill>
                <a:latin typeface="Arial" panose="020B0604020202020204" pitchFamily="34" charset="0"/>
              </a:rPr>
              <a:t>64.233.169.105</a:t>
            </a:r>
            <a:endParaRPr lang="en-US" altLang="zh-CN" sz="1600" dirty="0">
              <a:solidFill>
                <a:srgbClr val="000000"/>
              </a:solidFill>
              <a:latin typeface="Arial" panose="020B0604020202020204" pitchFamily="34" charset="0"/>
            </a:endParaRPr>
          </a:p>
        </p:txBody>
      </p:sp>
      <p:sp>
        <p:nvSpPr>
          <p:cNvPr id="78872" name="Text Box 138"/>
          <p:cNvSpPr txBox="1">
            <a:spLocks noChangeArrowheads="1"/>
          </p:cNvSpPr>
          <p:nvPr/>
        </p:nvSpPr>
        <p:spPr bwMode="auto">
          <a:xfrm>
            <a:off x="1934537" y="4964951"/>
            <a:ext cx="1187407" cy="338185"/>
          </a:xfrm>
          <a:prstGeom prst="rect">
            <a:avLst/>
          </a:prstGeom>
          <a:noFill/>
          <a:ln w="9525">
            <a:noFill/>
            <a:miter lim="800000"/>
          </a:ln>
        </p:spPr>
        <p:txBody>
          <a:bodyPr wrap="none" lIns="91074" tIns="45537" rIns="91074" bIns="45537">
            <a:spAutoFit/>
          </a:bodyPr>
          <a:lstStyle/>
          <a:p>
            <a:pPr eaLnBrk="1" hangingPunct="1"/>
            <a:r>
              <a:rPr lang="en-US" altLang="zh-CN" sz="1600" dirty="0">
                <a:solidFill>
                  <a:srgbClr val="000000"/>
                </a:solidFill>
                <a:latin typeface="Arial" panose="020B0604020202020204" pitchFamily="34" charset="0"/>
              </a:rPr>
              <a:t>web server</a:t>
            </a:r>
            <a:endParaRPr lang="en-US" altLang="zh-CN" sz="1600" dirty="0">
              <a:solidFill>
                <a:srgbClr val="000000"/>
              </a:solidFill>
              <a:latin typeface="Arial" panose="020B0604020202020204" pitchFamily="34" charset="0"/>
            </a:endParaRPr>
          </a:p>
        </p:txBody>
      </p:sp>
      <p:sp>
        <p:nvSpPr>
          <p:cNvPr id="78873" name="Text Box 139"/>
          <p:cNvSpPr txBox="1">
            <a:spLocks noChangeArrowheads="1"/>
          </p:cNvSpPr>
          <p:nvPr/>
        </p:nvSpPr>
        <p:spPr bwMode="auto">
          <a:xfrm>
            <a:off x="7556091" y="1376610"/>
            <a:ext cx="1243512" cy="584406"/>
          </a:xfrm>
          <a:prstGeom prst="rect">
            <a:avLst/>
          </a:prstGeom>
          <a:noFill/>
          <a:ln w="9525">
            <a:noFill/>
            <a:miter lim="800000"/>
          </a:ln>
        </p:spPr>
        <p:txBody>
          <a:bodyPr wrap="none" lIns="91074" tIns="45537" rIns="91074" bIns="45537">
            <a:spAutoFit/>
          </a:bodyPr>
          <a:lstStyle/>
          <a:p>
            <a:pPr eaLnBrk="1" hangingPunct="1"/>
            <a:r>
              <a:rPr lang="en-US" altLang="zh-CN" sz="1600" dirty="0">
                <a:solidFill>
                  <a:srgbClr val="000000"/>
                </a:solidFill>
                <a:latin typeface="Arial" panose="020B0604020202020204" pitchFamily="34" charset="0"/>
              </a:rPr>
              <a:t>DNS server</a:t>
            </a:r>
            <a:endParaRPr lang="en-US" altLang="zh-CN" sz="1600" dirty="0">
              <a:solidFill>
                <a:srgbClr val="000000"/>
              </a:solidFill>
              <a:latin typeface="Arial" panose="020B0604020202020204" pitchFamily="34" charset="0"/>
            </a:endParaRPr>
          </a:p>
          <a:p>
            <a:pPr eaLnBrk="1" hangingPunct="1"/>
            <a:endParaRPr lang="en-US" altLang="zh-CN" sz="1600" dirty="0">
              <a:solidFill>
                <a:srgbClr val="000000"/>
              </a:solidFill>
              <a:latin typeface="Arial" panose="020B0604020202020204" pitchFamily="34" charset="0"/>
            </a:endParaRPr>
          </a:p>
        </p:txBody>
      </p:sp>
      <p:grpSp>
        <p:nvGrpSpPr>
          <p:cNvPr id="18" name="Group 95"/>
          <p:cNvGrpSpPr/>
          <p:nvPr/>
        </p:nvGrpSpPr>
        <p:grpSpPr bwMode="auto">
          <a:xfrm>
            <a:off x="5781445" y="4341372"/>
            <a:ext cx="755135" cy="377305"/>
            <a:chOff x="2466" y="2026"/>
            <a:chExt cx="477" cy="282"/>
          </a:xfrm>
        </p:grpSpPr>
        <p:sp>
          <p:nvSpPr>
            <p:cNvPr id="79053" name="Oval 96"/>
            <p:cNvSpPr>
              <a:spLocks noChangeArrowheads="1"/>
            </p:cNvSpPr>
            <p:nvPr/>
          </p:nvSpPr>
          <p:spPr bwMode="auto">
            <a:xfrm>
              <a:off x="2466" y="2168"/>
              <a:ext cx="476" cy="14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sp>
          <p:nvSpPr>
            <p:cNvPr id="79054" name="Line 97"/>
            <p:cNvSpPr>
              <a:spLocks noChangeShapeType="1"/>
            </p:cNvSpPr>
            <p:nvPr/>
          </p:nvSpPr>
          <p:spPr bwMode="auto">
            <a:xfrm>
              <a:off x="2470" y="2125"/>
              <a:ext cx="1" cy="85"/>
            </a:xfrm>
            <a:prstGeom prst="line">
              <a:avLst/>
            </a:prstGeom>
            <a:noFill/>
            <a:ln w="12700">
              <a:solidFill>
                <a:srgbClr val="000000"/>
              </a:solidFill>
              <a:round/>
            </a:ln>
          </p:spPr>
          <p:txBody>
            <a:bodyPr wrap="none" anchor="ctr"/>
            <a:lstStyle/>
            <a:p>
              <a:endParaRPr lang="zh-CN" altLang="en-US"/>
            </a:p>
          </p:txBody>
        </p:sp>
        <p:sp>
          <p:nvSpPr>
            <p:cNvPr id="79055" name="Rectangle 98"/>
            <p:cNvSpPr>
              <a:spLocks noChangeArrowheads="1"/>
            </p:cNvSpPr>
            <p:nvPr/>
          </p:nvSpPr>
          <p:spPr bwMode="auto">
            <a:xfrm>
              <a:off x="2470" y="2125"/>
              <a:ext cx="472" cy="111"/>
            </a:xfrm>
            <a:prstGeom prst="rect">
              <a:avLst/>
            </a:prstGeom>
            <a:solidFill>
              <a:srgbClr val="DDDDDD"/>
            </a:soli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79056" name="Oval 99"/>
            <p:cNvSpPr>
              <a:spLocks noChangeArrowheads="1"/>
            </p:cNvSpPr>
            <p:nvPr/>
          </p:nvSpPr>
          <p:spPr bwMode="auto">
            <a:xfrm>
              <a:off x="2466" y="2026"/>
              <a:ext cx="476" cy="16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grpSp>
          <p:nvGrpSpPr>
            <p:cNvPr id="19" name="Group 100"/>
            <p:cNvGrpSpPr/>
            <p:nvPr/>
          </p:nvGrpSpPr>
          <p:grpSpPr bwMode="auto">
            <a:xfrm>
              <a:off x="2581" y="2061"/>
              <a:ext cx="236" cy="94"/>
              <a:chOff x="2848" y="848"/>
              <a:chExt cx="140" cy="98"/>
            </a:xfrm>
          </p:grpSpPr>
          <p:sp>
            <p:nvSpPr>
              <p:cNvPr id="79064" name="Line 101"/>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79065" name="Line 102"/>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79066" name="Line 103"/>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grpSp>
          <p:nvGrpSpPr>
            <p:cNvPr id="20" name="Group 104"/>
            <p:cNvGrpSpPr/>
            <p:nvPr/>
          </p:nvGrpSpPr>
          <p:grpSpPr bwMode="auto">
            <a:xfrm flipV="1">
              <a:off x="2581" y="2060"/>
              <a:ext cx="236" cy="94"/>
              <a:chOff x="2848" y="848"/>
              <a:chExt cx="140" cy="98"/>
            </a:xfrm>
          </p:grpSpPr>
          <p:sp>
            <p:nvSpPr>
              <p:cNvPr id="79061" name="Line 105"/>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79062" name="Line 106"/>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79063" name="Line 107"/>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sp>
          <p:nvSpPr>
            <p:cNvPr id="79059" name="Line 108"/>
            <p:cNvSpPr>
              <a:spLocks noChangeShapeType="1"/>
            </p:cNvSpPr>
            <p:nvPr/>
          </p:nvSpPr>
          <p:spPr bwMode="auto">
            <a:xfrm flipH="1">
              <a:off x="2942" y="2109"/>
              <a:ext cx="1" cy="127"/>
            </a:xfrm>
            <a:prstGeom prst="line">
              <a:avLst/>
            </a:prstGeom>
            <a:noFill/>
            <a:ln w="12700">
              <a:solidFill>
                <a:srgbClr val="000000"/>
              </a:solidFill>
              <a:round/>
            </a:ln>
          </p:spPr>
          <p:txBody>
            <a:bodyPr wrap="none" anchor="ctr"/>
            <a:lstStyle/>
            <a:p>
              <a:endParaRPr lang="zh-CN" altLang="en-US"/>
            </a:p>
          </p:txBody>
        </p:sp>
        <p:sp>
          <p:nvSpPr>
            <p:cNvPr id="79060" name="Line 109"/>
            <p:cNvSpPr>
              <a:spLocks noChangeShapeType="1"/>
            </p:cNvSpPr>
            <p:nvPr/>
          </p:nvSpPr>
          <p:spPr bwMode="auto">
            <a:xfrm flipH="1">
              <a:off x="2466" y="2117"/>
              <a:ext cx="1" cy="127"/>
            </a:xfrm>
            <a:prstGeom prst="line">
              <a:avLst/>
            </a:prstGeom>
            <a:noFill/>
            <a:ln w="12700">
              <a:solidFill>
                <a:srgbClr val="000000"/>
              </a:solidFill>
              <a:round/>
            </a:ln>
          </p:spPr>
          <p:txBody>
            <a:bodyPr wrap="none" anchor="ctr"/>
            <a:lstStyle/>
            <a:p>
              <a:endParaRPr lang="zh-CN" altLang="en-US"/>
            </a:p>
          </p:txBody>
        </p:sp>
      </p:grpSp>
      <p:grpSp>
        <p:nvGrpSpPr>
          <p:cNvPr id="21" name="Group 166"/>
          <p:cNvGrpSpPr/>
          <p:nvPr/>
        </p:nvGrpSpPr>
        <p:grpSpPr bwMode="auto">
          <a:xfrm>
            <a:off x="5167207" y="3031067"/>
            <a:ext cx="398939" cy="151553"/>
            <a:chOff x="3228" y="1776"/>
            <a:chExt cx="252" cy="96"/>
          </a:xfrm>
        </p:grpSpPr>
        <p:sp>
          <p:nvSpPr>
            <p:cNvPr id="79051" name="Line 164"/>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79052" name="Line 165"/>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22" name="Group 167"/>
          <p:cNvGrpSpPr/>
          <p:nvPr/>
        </p:nvGrpSpPr>
        <p:grpSpPr bwMode="auto">
          <a:xfrm flipH="1">
            <a:off x="5794110" y="3045275"/>
            <a:ext cx="398939" cy="151553"/>
            <a:chOff x="3228" y="1776"/>
            <a:chExt cx="252" cy="96"/>
          </a:xfrm>
        </p:grpSpPr>
        <p:sp>
          <p:nvSpPr>
            <p:cNvPr id="79049" name="Line 168"/>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79050" name="Line 169"/>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23" name="Group 170"/>
          <p:cNvGrpSpPr/>
          <p:nvPr/>
        </p:nvGrpSpPr>
        <p:grpSpPr bwMode="auto">
          <a:xfrm flipH="1" flipV="1">
            <a:off x="5946087" y="2524311"/>
            <a:ext cx="398939" cy="151553"/>
            <a:chOff x="3228" y="1776"/>
            <a:chExt cx="252" cy="96"/>
          </a:xfrm>
        </p:grpSpPr>
        <p:sp>
          <p:nvSpPr>
            <p:cNvPr id="79047" name="Line 171"/>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79048" name="Line 17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24" name="Group 173"/>
          <p:cNvGrpSpPr/>
          <p:nvPr/>
        </p:nvGrpSpPr>
        <p:grpSpPr bwMode="auto">
          <a:xfrm flipH="1" flipV="1">
            <a:off x="8040516" y="3211036"/>
            <a:ext cx="398939" cy="151553"/>
            <a:chOff x="3228" y="1776"/>
            <a:chExt cx="252" cy="96"/>
          </a:xfrm>
        </p:grpSpPr>
        <p:sp>
          <p:nvSpPr>
            <p:cNvPr id="79045" name="Line 174"/>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79046" name="Line 175"/>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25" name="Group 176"/>
          <p:cNvGrpSpPr/>
          <p:nvPr/>
        </p:nvGrpSpPr>
        <p:grpSpPr bwMode="auto">
          <a:xfrm flipV="1">
            <a:off x="7218892" y="3229980"/>
            <a:ext cx="294455" cy="113665"/>
            <a:chOff x="3228" y="1776"/>
            <a:chExt cx="252" cy="96"/>
          </a:xfrm>
        </p:grpSpPr>
        <p:sp>
          <p:nvSpPr>
            <p:cNvPr id="79043" name="Line 177"/>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79044" name="Line 178"/>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26" name="Group 179"/>
          <p:cNvGrpSpPr/>
          <p:nvPr/>
        </p:nvGrpSpPr>
        <p:grpSpPr bwMode="auto">
          <a:xfrm rot="409689" flipH="1" flipV="1">
            <a:off x="7489601" y="2576406"/>
            <a:ext cx="451180" cy="56833"/>
            <a:chOff x="3228" y="1776"/>
            <a:chExt cx="252" cy="96"/>
          </a:xfrm>
        </p:grpSpPr>
        <p:sp>
          <p:nvSpPr>
            <p:cNvPr id="79041" name="Line 180"/>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79042" name="Line 181"/>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27" name="Group 182"/>
          <p:cNvGrpSpPr/>
          <p:nvPr/>
        </p:nvGrpSpPr>
        <p:grpSpPr bwMode="auto">
          <a:xfrm>
            <a:off x="6634732" y="2780057"/>
            <a:ext cx="294455" cy="113665"/>
            <a:chOff x="3228" y="1776"/>
            <a:chExt cx="252" cy="96"/>
          </a:xfrm>
        </p:grpSpPr>
        <p:sp>
          <p:nvSpPr>
            <p:cNvPr id="79039" name="Line 183"/>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79040" name="Line 184"/>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28" name="Group 185"/>
          <p:cNvGrpSpPr/>
          <p:nvPr/>
        </p:nvGrpSpPr>
        <p:grpSpPr bwMode="auto">
          <a:xfrm flipH="1">
            <a:off x="7271135" y="2780057"/>
            <a:ext cx="294455" cy="113665"/>
            <a:chOff x="3228" y="1776"/>
            <a:chExt cx="252" cy="96"/>
          </a:xfrm>
        </p:grpSpPr>
        <p:sp>
          <p:nvSpPr>
            <p:cNvPr id="79037" name="Line 186"/>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79038" name="Line 187"/>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29" name="Group 188"/>
          <p:cNvGrpSpPr/>
          <p:nvPr/>
        </p:nvGrpSpPr>
        <p:grpSpPr bwMode="auto">
          <a:xfrm>
            <a:off x="5689627" y="4717098"/>
            <a:ext cx="294455" cy="113665"/>
            <a:chOff x="3228" y="1776"/>
            <a:chExt cx="252" cy="96"/>
          </a:xfrm>
        </p:grpSpPr>
        <p:sp>
          <p:nvSpPr>
            <p:cNvPr id="79035" name="Line 189"/>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79036" name="Line 190"/>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30" name="Group 191"/>
          <p:cNvGrpSpPr/>
          <p:nvPr/>
        </p:nvGrpSpPr>
        <p:grpSpPr bwMode="auto">
          <a:xfrm flipH="1">
            <a:off x="6326029" y="4717098"/>
            <a:ext cx="294455" cy="113665"/>
            <a:chOff x="3228" y="1776"/>
            <a:chExt cx="252" cy="96"/>
          </a:xfrm>
        </p:grpSpPr>
        <p:sp>
          <p:nvSpPr>
            <p:cNvPr id="79033" name="Line 192"/>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79034" name="Line 193"/>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31" name="Group 194"/>
          <p:cNvGrpSpPr/>
          <p:nvPr/>
        </p:nvGrpSpPr>
        <p:grpSpPr bwMode="auto">
          <a:xfrm>
            <a:off x="3927648" y="5072301"/>
            <a:ext cx="294455" cy="113665"/>
            <a:chOff x="3228" y="1776"/>
            <a:chExt cx="252" cy="96"/>
          </a:xfrm>
        </p:grpSpPr>
        <p:sp>
          <p:nvSpPr>
            <p:cNvPr id="79031" name="Line 195"/>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79032" name="Line 196"/>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78848" name="Group 197"/>
          <p:cNvGrpSpPr/>
          <p:nvPr/>
        </p:nvGrpSpPr>
        <p:grpSpPr bwMode="auto">
          <a:xfrm flipH="1">
            <a:off x="4564050" y="5072301"/>
            <a:ext cx="294455" cy="113665"/>
            <a:chOff x="3228" y="1776"/>
            <a:chExt cx="252" cy="96"/>
          </a:xfrm>
        </p:grpSpPr>
        <p:sp>
          <p:nvSpPr>
            <p:cNvPr id="79029" name="Line 198"/>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79030" name="Line 199"/>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78849" name="Group 200"/>
          <p:cNvGrpSpPr/>
          <p:nvPr/>
        </p:nvGrpSpPr>
        <p:grpSpPr bwMode="auto">
          <a:xfrm flipH="1" flipV="1">
            <a:off x="4768268" y="4778667"/>
            <a:ext cx="294455" cy="113665"/>
            <a:chOff x="3228" y="1776"/>
            <a:chExt cx="252" cy="96"/>
          </a:xfrm>
        </p:grpSpPr>
        <p:sp>
          <p:nvSpPr>
            <p:cNvPr id="79027" name="Line 201"/>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79028" name="Line 20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sp>
        <p:nvSpPr>
          <p:cNvPr id="78888" name="Text Box 34"/>
          <p:cNvSpPr txBox="1">
            <a:spLocks noChangeArrowheads="1"/>
          </p:cNvSpPr>
          <p:nvPr/>
        </p:nvSpPr>
        <p:spPr bwMode="auto">
          <a:xfrm>
            <a:off x="959353" y="3111580"/>
            <a:ext cx="1325265" cy="584406"/>
          </a:xfrm>
          <a:prstGeom prst="rect">
            <a:avLst/>
          </a:prstGeom>
          <a:noFill/>
          <a:ln w="9525">
            <a:noFill/>
            <a:miter lim="800000"/>
          </a:ln>
        </p:spPr>
        <p:txBody>
          <a:bodyPr wrap="none" lIns="91074" tIns="45537" rIns="91074" bIns="45537">
            <a:spAutoFit/>
          </a:bodyPr>
          <a:lstStyle/>
          <a:p>
            <a:pPr eaLnBrk="1" hangingPunct="1"/>
            <a:r>
              <a:rPr lang="zh-CN" altLang="en-US" sz="1600" dirty="0" smtClean="0">
                <a:solidFill>
                  <a:srgbClr val="000000"/>
                </a:solidFill>
                <a:latin typeface="Arial" panose="020B0604020202020204" pitchFamily="34" charset="0"/>
              </a:rPr>
              <a:t>校园网</a:t>
            </a:r>
            <a:endParaRPr lang="en-US" altLang="zh-CN" sz="1600" dirty="0" smtClean="0">
              <a:solidFill>
                <a:srgbClr val="000000"/>
              </a:solidFill>
              <a:latin typeface="Arial" panose="020B0604020202020204" pitchFamily="34" charset="0"/>
            </a:endParaRPr>
          </a:p>
          <a:p>
            <a:pPr eaLnBrk="1" hangingPunct="1"/>
            <a:r>
              <a:rPr lang="en-US" altLang="zh-CN" sz="1600" dirty="0" smtClean="0">
                <a:solidFill>
                  <a:srgbClr val="000000"/>
                </a:solidFill>
                <a:latin typeface="Arial" panose="020B0604020202020204" pitchFamily="34" charset="0"/>
              </a:rPr>
              <a:t>68.80.2.0/24</a:t>
            </a:r>
            <a:endParaRPr lang="en-US" altLang="zh-CN" sz="1600" dirty="0">
              <a:solidFill>
                <a:srgbClr val="000000"/>
              </a:solidFill>
              <a:latin typeface="Arial" panose="020B0604020202020204" pitchFamily="34" charset="0"/>
            </a:endParaRPr>
          </a:p>
        </p:txBody>
      </p:sp>
      <p:pic>
        <p:nvPicPr>
          <p:cNvPr id="699793" name="Picture 401"/>
          <p:cNvPicPr>
            <a:picLocks noChangeAspect="1" noChangeArrowheads="1"/>
          </p:cNvPicPr>
          <p:nvPr/>
        </p:nvPicPr>
        <p:blipFill>
          <a:blip r:embed="rId1" cstate="print"/>
          <a:srcRect/>
          <a:stretch>
            <a:fillRect/>
          </a:stretch>
        </p:blipFill>
        <p:spPr bwMode="auto">
          <a:xfrm>
            <a:off x="1378872" y="4185083"/>
            <a:ext cx="1239559" cy="764081"/>
          </a:xfrm>
          <a:prstGeom prst="rect">
            <a:avLst/>
          </a:prstGeom>
          <a:noFill/>
          <a:ln w="28575">
            <a:solidFill>
              <a:srgbClr val="FF0000"/>
            </a:solidFill>
            <a:miter lim="800000"/>
            <a:headEnd/>
            <a:tailEnd/>
          </a:ln>
        </p:spPr>
      </p:pic>
      <p:sp>
        <p:nvSpPr>
          <p:cNvPr id="699796" name="Text Box 404"/>
          <p:cNvSpPr txBox="1">
            <a:spLocks noChangeArrowheads="1"/>
          </p:cNvSpPr>
          <p:nvPr/>
        </p:nvSpPr>
        <p:spPr bwMode="auto">
          <a:xfrm>
            <a:off x="1559345" y="3918285"/>
            <a:ext cx="959780" cy="307407"/>
          </a:xfrm>
          <a:prstGeom prst="rect">
            <a:avLst/>
          </a:prstGeom>
          <a:noFill/>
          <a:ln w="9525">
            <a:noFill/>
            <a:miter lim="800000"/>
          </a:ln>
        </p:spPr>
        <p:txBody>
          <a:bodyPr wrap="none" lIns="91074" tIns="45537" rIns="91074" bIns="45537">
            <a:spAutoFit/>
          </a:bodyPr>
          <a:lstStyle/>
          <a:p>
            <a:r>
              <a:rPr lang="en-US" altLang="zh-CN" sz="1400" dirty="0">
                <a:solidFill>
                  <a:srgbClr val="FF0000"/>
                </a:solidFill>
                <a:latin typeface="Arial" panose="020B0604020202020204" pitchFamily="34" charset="0"/>
              </a:rPr>
              <a:t>web page</a:t>
            </a:r>
            <a:endParaRPr lang="en-US" altLang="zh-CN" sz="1400" dirty="0">
              <a:solidFill>
                <a:srgbClr val="FF0000"/>
              </a:solidFill>
              <a:latin typeface="Arial" panose="020B0604020202020204" pitchFamily="34" charset="0"/>
            </a:endParaRPr>
          </a:p>
        </p:txBody>
      </p:sp>
      <p:grpSp>
        <p:nvGrpSpPr>
          <p:cNvPr id="78853" name="Group 405"/>
          <p:cNvGrpSpPr/>
          <p:nvPr/>
        </p:nvGrpSpPr>
        <p:grpSpPr bwMode="auto">
          <a:xfrm>
            <a:off x="288122" y="1155594"/>
            <a:ext cx="1412117" cy="1258209"/>
            <a:chOff x="146" y="690"/>
            <a:chExt cx="892" cy="797"/>
          </a:xfrm>
        </p:grpSpPr>
        <p:grpSp>
          <p:nvGrpSpPr>
            <p:cNvPr id="78855" name="Group 400"/>
            <p:cNvGrpSpPr/>
            <p:nvPr/>
          </p:nvGrpSpPr>
          <p:grpSpPr bwMode="auto">
            <a:xfrm>
              <a:off x="146" y="690"/>
              <a:ext cx="892" cy="797"/>
              <a:chOff x="146" y="690"/>
              <a:chExt cx="892" cy="797"/>
            </a:xfrm>
          </p:grpSpPr>
          <p:sp>
            <p:nvSpPr>
              <p:cNvPr id="79022" name="Freeform 398"/>
              <p:cNvSpPr/>
              <p:nvPr/>
            </p:nvSpPr>
            <p:spPr bwMode="auto">
              <a:xfrm>
                <a:off x="177" y="715"/>
                <a:ext cx="861" cy="772"/>
              </a:xfrm>
              <a:custGeom>
                <a:avLst/>
                <a:gdLst>
                  <a:gd name="T0" fmla="*/ 861 w 861"/>
                  <a:gd name="T1" fmla="*/ 772 h 772"/>
                  <a:gd name="T2" fmla="*/ 0 w 861"/>
                  <a:gd name="T3" fmla="*/ 557 h 772"/>
                  <a:gd name="T4" fmla="*/ 532 w 861"/>
                  <a:gd name="T5" fmla="*/ 405 h 772"/>
                  <a:gd name="T6" fmla="*/ 652 w 861"/>
                  <a:gd name="T7" fmla="*/ 0 h 772"/>
                  <a:gd name="T8" fmla="*/ 861 w 861"/>
                  <a:gd name="T9" fmla="*/ 772 h 772"/>
                  <a:gd name="T10" fmla="*/ 0 60000 65536"/>
                  <a:gd name="T11" fmla="*/ 0 60000 65536"/>
                  <a:gd name="T12" fmla="*/ 0 60000 65536"/>
                  <a:gd name="T13" fmla="*/ 0 60000 65536"/>
                  <a:gd name="T14" fmla="*/ 0 60000 65536"/>
                  <a:gd name="T15" fmla="*/ 0 w 861"/>
                  <a:gd name="T16" fmla="*/ 0 h 772"/>
                  <a:gd name="T17" fmla="*/ 861 w 861"/>
                  <a:gd name="T18" fmla="*/ 772 h 772"/>
                </a:gdLst>
                <a:ahLst/>
                <a:cxnLst>
                  <a:cxn ang="T10">
                    <a:pos x="T0" y="T1"/>
                  </a:cxn>
                  <a:cxn ang="T11">
                    <a:pos x="T2" y="T3"/>
                  </a:cxn>
                  <a:cxn ang="T12">
                    <a:pos x="T4" y="T5"/>
                  </a:cxn>
                  <a:cxn ang="T13">
                    <a:pos x="T6" y="T7"/>
                  </a:cxn>
                  <a:cxn ang="T14">
                    <a:pos x="T8" y="T9"/>
                  </a:cxn>
                </a:cxnLst>
                <a:rect l="T15" t="T16" r="T17" b="T18"/>
                <a:pathLst>
                  <a:path w="861" h="772">
                    <a:moveTo>
                      <a:pt x="861" y="772"/>
                    </a:moveTo>
                    <a:lnTo>
                      <a:pt x="0" y="557"/>
                    </a:lnTo>
                    <a:lnTo>
                      <a:pt x="532" y="405"/>
                    </a:lnTo>
                    <a:lnTo>
                      <a:pt x="652" y="0"/>
                    </a:lnTo>
                    <a:lnTo>
                      <a:pt x="861" y="772"/>
                    </a:lnTo>
                    <a:close/>
                  </a:path>
                </a:pathLst>
              </a:custGeom>
              <a:gradFill rotWithShape="1">
                <a:gsLst>
                  <a:gs pos="0">
                    <a:schemeClr val="bg1"/>
                  </a:gs>
                  <a:gs pos="100000">
                    <a:srgbClr val="FF0000"/>
                  </a:gs>
                </a:gsLst>
                <a:lin ang="2700000" scaled="1"/>
              </a:gradFill>
              <a:ln w="9525" cap="flat" cmpd="sng">
                <a:noFill/>
                <a:prstDash val="solid"/>
                <a:round/>
              </a:ln>
            </p:spPr>
            <p:txBody>
              <a:bodyPr wrap="none"/>
              <a:lstStyle/>
              <a:p>
                <a:endParaRPr lang="zh-CN" altLang="en-US"/>
              </a:p>
            </p:txBody>
          </p:sp>
          <p:grpSp>
            <p:nvGrpSpPr>
              <p:cNvPr id="78856" name="Group 392"/>
              <p:cNvGrpSpPr/>
              <p:nvPr/>
            </p:nvGrpSpPr>
            <p:grpSpPr bwMode="auto">
              <a:xfrm>
                <a:off x="148" y="697"/>
                <a:ext cx="694" cy="574"/>
                <a:chOff x="2579" y="1366"/>
                <a:chExt cx="1078" cy="674"/>
              </a:xfrm>
            </p:grpSpPr>
            <p:pic>
              <p:nvPicPr>
                <p:cNvPr id="79025" name="Picture 393"/>
                <p:cNvPicPr>
                  <a:picLocks noChangeAspect="1" noChangeArrowheads="1"/>
                </p:cNvPicPr>
                <p:nvPr/>
              </p:nvPicPr>
              <p:blipFill>
                <a:blip r:embed="rId2" cstate="print"/>
                <a:srcRect/>
                <a:stretch>
                  <a:fillRect/>
                </a:stretch>
              </p:blipFill>
              <p:spPr bwMode="auto">
                <a:xfrm>
                  <a:off x="2579" y="1366"/>
                  <a:ext cx="1078" cy="674"/>
                </a:xfrm>
                <a:prstGeom prst="rect">
                  <a:avLst/>
                </a:prstGeom>
                <a:noFill/>
                <a:ln w="9525">
                  <a:noFill/>
                  <a:miter lim="800000"/>
                  <a:headEnd/>
                  <a:tailEnd/>
                </a:ln>
              </p:spPr>
            </p:pic>
            <p:sp>
              <p:nvSpPr>
                <p:cNvPr id="79026" name="Rectangle 394"/>
                <p:cNvSpPr>
                  <a:spLocks noChangeArrowheads="1"/>
                </p:cNvSpPr>
                <p:nvPr/>
              </p:nvSpPr>
              <p:spPr bwMode="auto">
                <a:xfrm>
                  <a:off x="2633" y="1428"/>
                  <a:ext cx="957" cy="568"/>
                </a:xfrm>
                <a:prstGeom prst="rect">
                  <a:avLst/>
                </a:prstGeom>
                <a:solidFill>
                  <a:schemeClr val="bg1"/>
                </a:solidFill>
                <a:ln w="9525">
                  <a:noFill/>
                  <a:miter lim="800000"/>
                </a:ln>
              </p:spPr>
              <p:txBody>
                <a:bodyPr wrap="none" anchor="ctr"/>
                <a:lstStyle/>
                <a:p>
                  <a:endParaRPr lang="zh-CN" altLang="zh-CN">
                    <a:solidFill>
                      <a:srgbClr val="000000"/>
                    </a:solidFill>
                  </a:endParaRPr>
                </a:p>
              </p:txBody>
            </p:sp>
          </p:grpSp>
          <p:sp>
            <p:nvSpPr>
              <p:cNvPr id="79024" name="Rectangle 399"/>
              <p:cNvSpPr>
                <a:spLocks noChangeArrowheads="1"/>
              </p:cNvSpPr>
              <p:nvPr/>
            </p:nvSpPr>
            <p:spPr bwMode="auto">
              <a:xfrm>
                <a:off x="146" y="690"/>
                <a:ext cx="696" cy="582"/>
              </a:xfrm>
              <a:prstGeom prst="rect">
                <a:avLst/>
              </a:prstGeom>
              <a:noFill/>
              <a:ln w="19050">
                <a:solidFill>
                  <a:srgbClr val="FF0000"/>
                </a:solidFill>
                <a:miter lim="800000"/>
              </a:ln>
            </p:spPr>
            <p:txBody>
              <a:bodyPr wrap="none" anchor="ctr"/>
              <a:lstStyle/>
              <a:p>
                <a:endParaRPr lang="zh-CN" altLang="zh-CN">
                  <a:solidFill>
                    <a:srgbClr val="000000"/>
                  </a:solidFill>
                </a:endParaRPr>
              </a:p>
            </p:txBody>
          </p:sp>
        </p:grpSp>
        <p:sp>
          <p:nvSpPr>
            <p:cNvPr id="79021" name="Text Box 402"/>
            <p:cNvSpPr txBox="1">
              <a:spLocks noChangeArrowheads="1"/>
            </p:cNvSpPr>
            <p:nvPr/>
          </p:nvSpPr>
          <p:spPr bwMode="auto">
            <a:xfrm>
              <a:off x="227" y="850"/>
              <a:ext cx="457" cy="195"/>
            </a:xfrm>
            <a:prstGeom prst="rect">
              <a:avLst/>
            </a:prstGeom>
            <a:noFill/>
            <a:ln w="9525">
              <a:noFill/>
              <a:miter lim="800000"/>
            </a:ln>
          </p:spPr>
          <p:txBody>
            <a:bodyPr wrap="none">
              <a:spAutoFit/>
            </a:bodyPr>
            <a:lstStyle/>
            <a:p>
              <a:r>
                <a:rPr lang="zh-CN" altLang="en-US" sz="1400" dirty="0" smtClean="0">
                  <a:solidFill>
                    <a:srgbClr val="FF0000"/>
                  </a:solidFill>
                  <a:latin typeface="Arial" panose="020B0604020202020204" pitchFamily="34" charset="0"/>
                </a:rPr>
                <a:t>浏览器</a:t>
              </a:r>
              <a:endParaRPr lang="en-US" altLang="zh-CN" sz="1400" dirty="0">
                <a:solidFill>
                  <a:srgbClr val="FF0000"/>
                </a:solidFill>
                <a:latin typeface="Arial" panose="020B0604020202020204" pitchFamily="34" charset="0"/>
              </a:endParaRPr>
            </a:p>
          </p:txBody>
        </p:sp>
      </p:grpSp>
      <p:grpSp>
        <p:nvGrpSpPr>
          <p:cNvPr id="78862" name="Group 356"/>
          <p:cNvGrpSpPr/>
          <p:nvPr/>
        </p:nvGrpSpPr>
        <p:grpSpPr bwMode="auto">
          <a:xfrm>
            <a:off x="1507103" y="1888102"/>
            <a:ext cx="840621" cy="809864"/>
            <a:chOff x="313" y="1497"/>
            <a:chExt cx="1152" cy="1014"/>
          </a:xfrm>
        </p:grpSpPr>
        <p:pic>
          <p:nvPicPr>
            <p:cNvPr id="79018" name="Picture 354" descr="laptop_stylized_small"/>
            <p:cNvPicPr>
              <a:picLocks noChangeAspect="1" noChangeArrowheads="1"/>
            </p:cNvPicPr>
            <p:nvPr/>
          </p:nvPicPr>
          <p:blipFill>
            <a:blip r:embed="rId3" cstate="print"/>
            <a:srcRect/>
            <a:stretch>
              <a:fillRect/>
            </a:stretch>
          </p:blipFill>
          <p:spPr bwMode="auto">
            <a:xfrm>
              <a:off x="313" y="1727"/>
              <a:ext cx="1152" cy="784"/>
            </a:xfrm>
            <a:prstGeom prst="rect">
              <a:avLst/>
            </a:prstGeom>
            <a:noFill/>
            <a:ln w="9525">
              <a:noFill/>
              <a:miter lim="800000"/>
              <a:headEnd/>
              <a:tailEnd/>
            </a:ln>
          </p:spPr>
        </p:pic>
        <p:pic>
          <p:nvPicPr>
            <p:cNvPr id="79019" name="Picture 355" descr="antenna_stylized"/>
            <p:cNvPicPr>
              <a:picLocks noChangeAspect="1" noChangeArrowheads="1"/>
            </p:cNvPicPr>
            <p:nvPr/>
          </p:nvPicPr>
          <p:blipFill>
            <a:blip r:embed="rId4" cstate="print"/>
            <a:srcRect/>
            <a:stretch>
              <a:fillRect/>
            </a:stretch>
          </p:blipFill>
          <p:spPr bwMode="auto">
            <a:xfrm>
              <a:off x="334" y="1497"/>
              <a:ext cx="1113" cy="650"/>
            </a:xfrm>
            <a:prstGeom prst="rect">
              <a:avLst/>
            </a:prstGeom>
            <a:noFill/>
            <a:ln w="9525">
              <a:noFill/>
              <a:miter lim="800000"/>
              <a:headEnd/>
              <a:tailEnd/>
            </a:ln>
          </p:spPr>
        </p:pic>
      </p:grpSp>
      <p:sp>
        <p:nvSpPr>
          <p:cNvPr id="699788" name="AutoShape 396"/>
          <p:cNvSpPr>
            <a:spLocks noChangeArrowheads="1"/>
          </p:cNvSpPr>
          <p:nvPr/>
        </p:nvSpPr>
        <p:spPr bwMode="auto">
          <a:xfrm>
            <a:off x="666482" y="2254356"/>
            <a:ext cx="973600" cy="483076"/>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9525">
            <a:noFill/>
            <a:miter lim="800000"/>
          </a:ln>
        </p:spPr>
        <p:txBody>
          <a:bodyPr wrap="none" lIns="91074" tIns="45537" rIns="91074" bIns="45537" anchor="ctr"/>
          <a:lstStyle/>
          <a:p>
            <a:endParaRPr lang="zh-CN" altLang="en-US"/>
          </a:p>
        </p:txBody>
      </p:sp>
      <p:pic>
        <p:nvPicPr>
          <p:cNvPr id="78894" name="Picture 3"/>
          <p:cNvPicPr>
            <a:picLocks noChangeAspect="1" noChangeArrowheads="1"/>
          </p:cNvPicPr>
          <p:nvPr/>
        </p:nvPicPr>
        <p:blipFill>
          <a:blip r:embed="rId5" cstate="print"/>
          <a:srcRect/>
          <a:stretch>
            <a:fillRect/>
          </a:stretch>
        </p:blipFill>
        <p:spPr bwMode="auto">
          <a:xfrm>
            <a:off x="3082277" y="2431168"/>
            <a:ext cx="911860" cy="385198"/>
          </a:xfrm>
          <a:prstGeom prst="rect">
            <a:avLst/>
          </a:prstGeom>
          <a:noFill/>
          <a:ln w="9525">
            <a:noFill/>
            <a:miter lim="800000"/>
            <a:headEnd/>
            <a:tailEnd/>
          </a:ln>
        </p:spPr>
      </p:pic>
      <p:sp>
        <p:nvSpPr>
          <p:cNvPr id="196" name="Rectangle 43"/>
          <p:cNvSpPr>
            <a:spLocks noChangeArrowheads="1"/>
          </p:cNvSpPr>
          <p:nvPr/>
        </p:nvSpPr>
        <p:spPr bwMode="auto">
          <a:xfrm rot="-5400000">
            <a:off x="3407015" y="3531247"/>
            <a:ext cx="146818" cy="18838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lIns="91074" tIns="45537" rIns="91074" bIns="45537"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198" name="Rectangle 43"/>
          <p:cNvSpPr>
            <a:spLocks noChangeArrowheads="1"/>
          </p:cNvSpPr>
          <p:nvPr/>
        </p:nvSpPr>
        <p:spPr bwMode="auto">
          <a:xfrm rot="2460490">
            <a:off x="3066447" y="3190514"/>
            <a:ext cx="136146" cy="30468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lIns="91074" tIns="45537" rIns="91074" bIns="45537"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78897" name="Oval 407"/>
          <p:cNvSpPr>
            <a:spLocks noChangeArrowheads="1"/>
          </p:cNvSpPr>
          <p:nvPr/>
        </p:nvSpPr>
        <p:spPr bwMode="auto">
          <a:xfrm>
            <a:off x="2545609" y="3599392"/>
            <a:ext cx="848536" cy="249432"/>
          </a:xfrm>
          <a:prstGeom prst="ellipse">
            <a:avLst/>
          </a:prstGeom>
          <a:gradFill rotWithShape="1">
            <a:gsLst>
              <a:gs pos="0">
                <a:schemeClr val="hlink"/>
              </a:gs>
              <a:gs pos="100000">
                <a:srgbClr val="FFFFFF"/>
              </a:gs>
            </a:gsLst>
            <a:lin ang="0" scaled="1"/>
          </a:gradFill>
          <a:ln w="9525">
            <a:solidFill>
              <a:schemeClr val="tx1"/>
            </a:solidFill>
            <a:round/>
          </a:ln>
        </p:spPr>
        <p:txBody>
          <a:bodyPr wrap="none" lIns="91074" tIns="45537" rIns="91074" bIns="45537" anchor="ctr"/>
          <a:lstStyle/>
          <a:p>
            <a:endParaRPr lang="zh-CN" altLang="zh-CN" sz="2400" dirty="0">
              <a:solidFill>
                <a:srgbClr val="000000"/>
              </a:solidFill>
              <a:latin typeface="Times New Roman" panose="02020603050405020304" pitchFamily="18" charset="0"/>
              <a:cs typeface="Arial" panose="020B0604020202020204" pitchFamily="34" charset="0"/>
            </a:endParaRPr>
          </a:p>
        </p:txBody>
      </p:sp>
      <p:sp>
        <p:nvSpPr>
          <p:cNvPr id="78898" name="Rectangle 410"/>
          <p:cNvSpPr>
            <a:spLocks noChangeArrowheads="1"/>
          </p:cNvSpPr>
          <p:nvPr/>
        </p:nvSpPr>
        <p:spPr bwMode="auto">
          <a:xfrm>
            <a:off x="2545609" y="3570976"/>
            <a:ext cx="851703" cy="156290"/>
          </a:xfrm>
          <a:prstGeom prst="rect">
            <a:avLst/>
          </a:prstGeom>
          <a:gradFill rotWithShape="1">
            <a:gsLst>
              <a:gs pos="0">
                <a:schemeClr val="hlink"/>
              </a:gs>
              <a:gs pos="100000">
                <a:srgbClr val="FFFFFF"/>
              </a:gs>
            </a:gsLst>
            <a:lin ang="0" scaled="1"/>
          </a:gradFill>
          <a:ln w="12700">
            <a:noFill/>
            <a:miter lim="800000"/>
          </a:ln>
        </p:spPr>
        <p:txBody>
          <a:bodyPr wrap="none" lIns="91074" tIns="45537" rIns="91074" bIns="45537" anchor="ctr"/>
          <a:lstStyle/>
          <a:p>
            <a:pPr algn="ctr"/>
            <a:endParaRPr lang="zh-CN" altLang="zh-CN" sz="2400" dirty="0">
              <a:solidFill>
                <a:srgbClr val="000000"/>
              </a:solidFill>
              <a:latin typeface="Times New Roman" panose="02020603050405020304" pitchFamily="18" charset="0"/>
              <a:cs typeface="Arial" panose="020B0604020202020204" pitchFamily="34" charset="0"/>
            </a:endParaRPr>
          </a:p>
        </p:txBody>
      </p:sp>
      <p:sp>
        <p:nvSpPr>
          <p:cNvPr id="78899" name="Oval 411"/>
          <p:cNvSpPr>
            <a:spLocks noChangeArrowheads="1"/>
          </p:cNvSpPr>
          <p:nvPr/>
        </p:nvSpPr>
        <p:spPr bwMode="auto">
          <a:xfrm>
            <a:off x="2542443" y="3402058"/>
            <a:ext cx="848536" cy="292055"/>
          </a:xfrm>
          <a:prstGeom prst="ellipse">
            <a:avLst/>
          </a:prstGeom>
          <a:gradFill rotWithShape="1">
            <a:gsLst>
              <a:gs pos="0">
                <a:schemeClr val="hlink"/>
              </a:gs>
              <a:gs pos="100000">
                <a:srgbClr val="FFFFFF"/>
              </a:gs>
            </a:gsLst>
            <a:lin ang="0" scaled="1"/>
          </a:gradFill>
          <a:ln w="9525">
            <a:solidFill>
              <a:schemeClr val="tx1"/>
            </a:solidFill>
            <a:round/>
          </a:ln>
        </p:spPr>
        <p:txBody>
          <a:bodyPr wrap="none" lIns="91074" tIns="45537" rIns="91074" bIns="45537" anchor="ctr"/>
          <a:lstStyle/>
          <a:p>
            <a:endParaRPr lang="zh-CN" altLang="zh-CN" sz="2400" dirty="0">
              <a:solidFill>
                <a:srgbClr val="000000"/>
              </a:solidFill>
              <a:latin typeface="Times New Roman" panose="02020603050405020304" pitchFamily="18" charset="0"/>
              <a:cs typeface="Arial" panose="020B0604020202020204" pitchFamily="34" charset="0"/>
            </a:endParaRPr>
          </a:p>
        </p:txBody>
      </p:sp>
      <p:grpSp>
        <p:nvGrpSpPr>
          <p:cNvPr id="78864" name="Group 1189"/>
          <p:cNvGrpSpPr/>
          <p:nvPr/>
        </p:nvGrpSpPr>
        <p:grpSpPr bwMode="auto">
          <a:xfrm>
            <a:off x="2713417" y="3477834"/>
            <a:ext cx="479677" cy="135767"/>
            <a:chOff x="2468" y="1332"/>
            <a:chExt cx="310" cy="60"/>
          </a:xfrm>
        </p:grpSpPr>
        <p:sp>
          <p:nvSpPr>
            <p:cNvPr id="79016" name="Freeform 119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ln>
          </p:spPr>
          <p:txBody>
            <a:bodyPr/>
            <a:lstStyle/>
            <a:p>
              <a:endParaRPr lang="zh-CN" altLang="en-US"/>
            </a:p>
          </p:txBody>
        </p:sp>
        <p:sp>
          <p:nvSpPr>
            <p:cNvPr id="79017" name="Freeform 119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ln>
          </p:spPr>
          <p:txBody>
            <a:bodyPr/>
            <a:lstStyle/>
            <a:p>
              <a:endParaRPr lang="zh-CN" altLang="en-US"/>
            </a:p>
          </p:txBody>
        </p:sp>
      </p:grpSp>
      <p:sp>
        <p:nvSpPr>
          <p:cNvPr id="78901" name="Line 1192"/>
          <p:cNvSpPr>
            <a:spLocks noChangeShapeType="1"/>
          </p:cNvSpPr>
          <p:nvPr/>
        </p:nvSpPr>
        <p:spPr bwMode="auto">
          <a:xfrm>
            <a:off x="2545609" y="3537824"/>
            <a:ext cx="0" cy="198914"/>
          </a:xfrm>
          <a:prstGeom prst="line">
            <a:avLst/>
          </a:prstGeom>
          <a:noFill/>
          <a:ln w="9525">
            <a:solidFill>
              <a:schemeClr val="tx1"/>
            </a:solidFill>
            <a:round/>
          </a:ln>
        </p:spPr>
        <p:txBody>
          <a:bodyPr lIns="91074" tIns="45537" rIns="91074" bIns="45537"/>
          <a:lstStyle/>
          <a:p>
            <a:endParaRPr lang="zh-CN" altLang="en-US"/>
          </a:p>
        </p:txBody>
      </p:sp>
      <p:sp>
        <p:nvSpPr>
          <p:cNvPr id="78902" name="Line 1193"/>
          <p:cNvSpPr>
            <a:spLocks noChangeShapeType="1"/>
          </p:cNvSpPr>
          <p:nvPr/>
        </p:nvSpPr>
        <p:spPr bwMode="auto">
          <a:xfrm>
            <a:off x="3390979" y="3547296"/>
            <a:ext cx="0" cy="194177"/>
          </a:xfrm>
          <a:prstGeom prst="line">
            <a:avLst/>
          </a:prstGeom>
          <a:noFill/>
          <a:ln w="9525">
            <a:solidFill>
              <a:schemeClr val="tx1"/>
            </a:solidFill>
            <a:round/>
          </a:ln>
        </p:spPr>
        <p:txBody>
          <a:bodyPr lIns="91074" tIns="45537" rIns="91074" bIns="45537"/>
          <a:lstStyle/>
          <a:p>
            <a:endParaRPr lang="zh-CN" altLang="en-US"/>
          </a:p>
        </p:txBody>
      </p:sp>
      <p:sp>
        <p:nvSpPr>
          <p:cNvPr id="207" name="Rectangle 43"/>
          <p:cNvSpPr>
            <a:spLocks noChangeArrowheads="1"/>
          </p:cNvSpPr>
          <p:nvPr/>
        </p:nvSpPr>
        <p:spPr bwMode="auto">
          <a:xfrm rot="-5400000">
            <a:off x="2332095" y="2351798"/>
            <a:ext cx="145239" cy="313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lIns="91074" tIns="45537" rIns="91074" bIns="45537"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grpSp>
        <p:nvGrpSpPr>
          <p:cNvPr id="78867" name="Group 1185"/>
          <p:cNvGrpSpPr/>
          <p:nvPr/>
        </p:nvGrpSpPr>
        <p:grpSpPr bwMode="auto">
          <a:xfrm>
            <a:off x="5323933" y="2652184"/>
            <a:ext cx="827956" cy="453082"/>
            <a:chOff x="4650" y="1129"/>
            <a:chExt cx="246" cy="95"/>
          </a:xfrm>
        </p:grpSpPr>
        <p:sp>
          <p:nvSpPr>
            <p:cNvPr id="79008"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p>
              <a:endParaRPr lang="zh-CN" altLang="zh-CN" sz="2400" dirty="0">
                <a:solidFill>
                  <a:srgbClr val="000000"/>
                </a:solidFill>
                <a:latin typeface="Times New Roman" panose="02020603050405020304" pitchFamily="18" charset="0"/>
                <a:cs typeface="Arial" panose="020B0604020202020204" pitchFamily="34" charset="0"/>
              </a:endParaRPr>
            </a:p>
          </p:txBody>
        </p:sp>
        <p:sp>
          <p:nvSpPr>
            <p:cNvPr id="79009"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cs typeface="Arial" panose="020B0604020202020204" pitchFamily="34" charset="0"/>
              </a:endParaRPr>
            </a:p>
          </p:txBody>
        </p:sp>
        <p:sp>
          <p:nvSpPr>
            <p:cNvPr id="79010"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p>
              <a:endParaRPr lang="zh-CN" altLang="zh-CN" sz="2400" dirty="0">
                <a:solidFill>
                  <a:srgbClr val="000000"/>
                </a:solidFill>
                <a:latin typeface="Times New Roman" panose="02020603050405020304" pitchFamily="18" charset="0"/>
                <a:cs typeface="Arial" panose="020B0604020202020204" pitchFamily="34" charset="0"/>
              </a:endParaRPr>
            </a:p>
          </p:txBody>
        </p:sp>
        <p:grpSp>
          <p:nvGrpSpPr>
            <p:cNvPr id="78874" name="Group 1189"/>
            <p:cNvGrpSpPr/>
            <p:nvPr/>
          </p:nvGrpSpPr>
          <p:grpSpPr bwMode="auto">
            <a:xfrm>
              <a:off x="4699" y="1145"/>
              <a:ext cx="138" cy="29"/>
              <a:chOff x="2468" y="1332"/>
              <a:chExt cx="310" cy="60"/>
            </a:xfrm>
          </p:grpSpPr>
          <p:sp>
            <p:nvSpPr>
              <p:cNvPr id="79014" name="Freeform 119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ln>
            </p:spPr>
            <p:txBody>
              <a:bodyPr/>
              <a:lstStyle/>
              <a:p>
                <a:endParaRPr lang="zh-CN" altLang="en-US"/>
              </a:p>
            </p:txBody>
          </p:sp>
          <p:sp>
            <p:nvSpPr>
              <p:cNvPr id="79015" name="Freeform 119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ln>
            </p:spPr>
            <p:txBody>
              <a:bodyPr/>
              <a:lstStyle/>
              <a:p>
                <a:endParaRPr lang="zh-CN" altLang="en-US"/>
              </a:p>
            </p:txBody>
          </p:sp>
        </p:grpSp>
        <p:sp>
          <p:nvSpPr>
            <p:cNvPr id="79012" name="Line 1192"/>
            <p:cNvSpPr>
              <a:spLocks noChangeShapeType="1"/>
            </p:cNvSpPr>
            <p:nvPr/>
          </p:nvSpPr>
          <p:spPr bwMode="auto">
            <a:xfrm>
              <a:off x="4651" y="1158"/>
              <a:ext cx="0" cy="42"/>
            </a:xfrm>
            <a:prstGeom prst="line">
              <a:avLst/>
            </a:prstGeom>
            <a:noFill/>
            <a:ln w="9525">
              <a:solidFill>
                <a:schemeClr val="tx1"/>
              </a:solidFill>
              <a:round/>
            </a:ln>
          </p:spPr>
          <p:txBody>
            <a:bodyPr/>
            <a:lstStyle/>
            <a:p>
              <a:endParaRPr lang="zh-CN" altLang="en-US"/>
            </a:p>
          </p:txBody>
        </p:sp>
        <p:sp>
          <p:nvSpPr>
            <p:cNvPr id="79013" name="Line 1193"/>
            <p:cNvSpPr>
              <a:spLocks noChangeShapeType="1"/>
            </p:cNvSpPr>
            <p:nvPr/>
          </p:nvSpPr>
          <p:spPr bwMode="auto">
            <a:xfrm>
              <a:off x="4894" y="1160"/>
              <a:ext cx="0" cy="41"/>
            </a:xfrm>
            <a:prstGeom prst="line">
              <a:avLst/>
            </a:prstGeom>
            <a:noFill/>
            <a:ln w="9525">
              <a:solidFill>
                <a:schemeClr val="tx1"/>
              </a:solidFill>
              <a:round/>
            </a:ln>
          </p:spPr>
          <p:txBody>
            <a:bodyPr/>
            <a:lstStyle/>
            <a:p>
              <a:endParaRPr lang="zh-CN" altLang="en-US"/>
            </a:p>
          </p:txBody>
        </p:sp>
      </p:grpSp>
      <p:grpSp>
        <p:nvGrpSpPr>
          <p:cNvPr id="78875" name="Group 1185"/>
          <p:cNvGrpSpPr/>
          <p:nvPr/>
        </p:nvGrpSpPr>
        <p:grpSpPr bwMode="auto">
          <a:xfrm>
            <a:off x="6710721" y="2388544"/>
            <a:ext cx="805792" cy="423086"/>
            <a:chOff x="4650" y="1129"/>
            <a:chExt cx="246" cy="95"/>
          </a:xfrm>
        </p:grpSpPr>
        <p:sp>
          <p:nvSpPr>
            <p:cNvPr id="79000"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p>
              <a:endParaRPr lang="zh-CN" altLang="zh-CN" sz="2400" dirty="0">
                <a:solidFill>
                  <a:srgbClr val="000000"/>
                </a:solidFill>
                <a:latin typeface="Times New Roman" panose="02020603050405020304" pitchFamily="18" charset="0"/>
                <a:cs typeface="Arial" panose="020B0604020202020204" pitchFamily="34" charset="0"/>
              </a:endParaRPr>
            </a:p>
          </p:txBody>
        </p:sp>
        <p:sp>
          <p:nvSpPr>
            <p:cNvPr id="79001"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cs typeface="Arial" panose="020B0604020202020204" pitchFamily="34" charset="0"/>
              </a:endParaRPr>
            </a:p>
          </p:txBody>
        </p:sp>
        <p:sp>
          <p:nvSpPr>
            <p:cNvPr id="79002"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p>
              <a:endParaRPr lang="zh-CN" altLang="zh-CN" sz="2400" dirty="0">
                <a:solidFill>
                  <a:srgbClr val="000000"/>
                </a:solidFill>
                <a:latin typeface="Times New Roman" panose="02020603050405020304" pitchFamily="18" charset="0"/>
                <a:cs typeface="Arial" panose="020B0604020202020204" pitchFamily="34" charset="0"/>
              </a:endParaRPr>
            </a:p>
          </p:txBody>
        </p:sp>
        <p:grpSp>
          <p:nvGrpSpPr>
            <p:cNvPr id="78876" name="Group 1189"/>
            <p:cNvGrpSpPr/>
            <p:nvPr/>
          </p:nvGrpSpPr>
          <p:grpSpPr bwMode="auto">
            <a:xfrm>
              <a:off x="4699" y="1145"/>
              <a:ext cx="138" cy="29"/>
              <a:chOff x="2468" y="1332"/>
              <a:chExt cx="310" cy="60"/>
            </a:xfrm>
          </p:grpSpPr>
          <p:sp>
            <p:nvSpPr>
              <p:cNvPr id="79006" name="Freeform 119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ln>
            </p:spPr>
            <p:txBody>
              <a:bodyPr/>
              <a:lstStyle/>
              <a:p>
                <a:endParaRPr lang="zh-CN" altLang="en-US"/>
              </a:p>
            </p:txBody>
          </p:sp>
          <p:sp>
            <p:nvSpPr>
              <p:cNvPr id="79007" name="Freeform 119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ln>
            </p:spPr>
            <p:txBody>
              <a:bodyPr/>
              <a:lstStyle/>
              <a:p>
                <a:endParaRPr lang="zh-CN" altLang="en-US"/>
              </a:p>
            </p:txBody>
          </p:sp>
        </p:grpSp>
        <p:sp>
          <p:nvSpPr>
            <p:cNvPr id="79004" name="Line 1192"/>
            <p:cNvSpPr>
              <a:spLocks noChangeShapeType="1"/>
            </p:cNvSpPr>
            <p:nvPr/>
          </p:nvSpPr>
          <p:spPr bwMode="auto">
            <a:xfrm>
              <a:off x="4651" y="1158"/>
              <a:ext cx="0" cy="42"/>
            </a:xfrm>
            <a:prstGeom prst="line">
              <a:avLst/>
            </a:prstGeom>
            <a:noFill/>
            <a:ln w="9525">
              <a:solidFill>
                <a:schemeClr val="tx1"/>
              </a:solidFill>
              <a:round/>
            </a:ln>
          </p:spPr>
          <p:txBody>
            <a:bodyPr/>
            <a:lstStyle/>
            <a:p>
              <a:endParaRPr lang="zh-CN" altLang="en-US"/>
            </a:p>
          </p:txBody>
        </p:sp>
        <p:sp>
          <p:nvSpPr>
            <p:cNvPr id="79005" name="Line 1193"/>
            <p:cNvSpPr>
              <a:spLocks noChangeShapeType="1"/>
            </p:cNvSpPr>
            <p:nvPr/>
          </p:nvSpPr>
          <p:spPr bwMode="auto">
            <a:xfrm>
              <a:off x="4894" y="1160"/>
              <a:ext cx="0" cy="41"/>
            </a:xfrm>
            <a:prstGeom prst="line">
              <a:avLst/>
            </a:prstGeom>
            <a:noFill/>
            <a:ln w="9525">
              <a:solidFill>
                <a:schemeClr val="tx1"/>
              </a:solidFill>
              <a:round/>
            </a:ln>
          </p:spPr>
          <p:txBody>
            <a:bodyPr/>
            <a:lstStyle/>
            <a:p>
              <a:endParaRPr lang="zh-CN" altLang="en-US"/>
            </a:p>
          </p:txBody>
        </p:sp>
      </p:grpSp>
      <p:grpSp>
        <p:nvGrpSpPr>
          <p:cNvPr id="78877" name="Group 1185"/>
          <p:cNvGrpSpPr/>
          <p:nvPr/>
        </p:nvGrpSpPr>
        <p:grpSpPr bwMode="auto">
          <a:xfrm>
            <a:off x="7323376" y="3319966"/>
            <a:ext cx="889697" cy="388355"/>
            <a:chOff x="4650" y="1129"/>
            <a:chExt cx="246" cy="95"/>
          </a:xfrm>
        </p:grpSpPr>
        <p:sp>
          <p:nvSpPr>
            <p:cNvPr id="78992"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p>
              <a:endParaRPr lang="zh-CN" altLang="zh-CN" sz="2400" dirty="0">
                <a:solidFill>
                  <a:srgbClr val="000000"/>
                </a:solidFill>
                <a:latin typeface="Times New Roman" panose="02020603050405020304" pitchFamily="18" charset="0"/>
                <a:cs typeface="Arial" panose="020B0604020202020204" pitchFamily="34" charset="0"/>
              </a:endParaRPr>
            </a:p>
          </p:txBody>
        </p:sp>
        <p:sp>
          <p:nvSpPr>
            <p:cNvPr id="78993"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cs typeface="Arial" panose="020B0604020202020204" pitchFamily="34" charset="0"/>
              </a:endParaRPr>
            </a:p>
          </p:txBody>
        </p:sp>
        <p:sp>
          <p:nvSpPr>
            <p:cNvPr id="78994"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p>
              <a:endParaRPr lang="zh-CN" altLang="zh-CN" sz="2400" dirty="0">
                <a:solidFill>
                  <a:srgbClr val="000000"/>
                </a:solidFill>
                <a:latin typeface="Times New Roman" panose="02020603050405020304" pitchFamily="18" charset="0"/>
                <a:cs typeface="Arial" panose="020B0604020202020204" pitchFamily="34" charset="0"/>
              </a:endParaRPr>
            </a:p>
          </p:txBody>
        </p:sp>
        <p:grpSp>
          <p:nvGrpSpPr>
            <p:cNvPr id="78878" name="Group 1189"/>
            <p:cNvGrpSpPr/>
            <p:nvPr/>
          </p:nvGrpSpPr>
          <p:grpSpPr bwMode="auto">
            <a:xfrm>
              <a:off x="4699" y="1145"/>
              <a:ext cx="138" cy="29"/>
              <a:chOff x="2468" y="1332"/>
              <a:chExt cx="310" cy="60"/>
            </a:xfrm>
          </p:grpSpPr>
          <p:sp>
            <p:nvSpPr>
              <p:cNvPr id="78998" name="Freeform 119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ln>
            </p:spPr>
            <p:txBody>
              <a:bodyPr/>
              <a:lstStyle/>
              <a:p>
                <a:endParaRPr lang="zh-CN" altLang="en-US"/>
              </a:p>
            </p:txBody>
          </p:sp>
          <p:sp>
            <p:nvSpPr>
              <p:cNvPr id="78999" name="Freeform 119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ln>
            </p:spPr>
            <p:txBody>
              <a:bodyPr/>
              <a:lstStyle/>
              <a:p>
                <a:endParaRPr lang="zh-CN" altLang="en-US"/>
              </a:p>
            </p:txBody>
          </p:sp>
        </p:grpSp>
        <p:sp>
          <p:nvSpPr>
            <p:cNvPr id="78996" name="Line 1192"/>
            <p:cNvSpPr>
              <a:spLocks noChangeShapeType="1"/>
            </p:cNvSpPr>
            <p:nvPr/>
          </p:nvSpPr>
          <p:spPr bwMode="auto">
            <a:xfrm>
              <a:off x="4651" y="1158"/>
              <a:ext cx="0" cy="42"/>
            </a:xfrm>
            <a:prstGeom prst="line">
              <a:avLst/>
            </a:prstGeom>
            <a:noFill/>
            <a:ln w="9525">
              <a:solidFill>
                <a:schemeClr val="tx1"/>
              </a:solidFill>
              <a:round/>
            </a:ln>
          </p:spPr>
          <p:txBody>
            <a:bodyPr/>
            <a:lstStyle/>
            <a:p>
              <a:endParaRPr lang="zh-CN" altLang="en-US"/>
            </a:p>
          </p:txBody>
        </p:sp>
        <p:sp>
          <p:nvSpPr>
            <p:cNvPr id="78997" name="Line 1193"/>
            <p:cNvSpPr>
              <a:spLocks noChangeShapeType="1"/>
            </p:cNvSpPr>
            <p:nvPr/>
          </p:nvSpPr>
          <p:spPr bwMode="auto">
            <a:xfrm>
              <a:off x="4894" y="1160"/>
              <a:ext cx="0" cy="41"/>
            </a:xfrm>
            <a:prstGeom prst="line">
              <a:avLst/>
            </a:prstGeom>
            <a:noFill/>
            <a:ln w="9525">
              <a:solidFill>
                <a:schemeClr val="tx1"/>
              </a:solidFill>
              <a:round/>
            </a:ln>
          </p:spPr>
          <p:txBody>
            <a:bodyPr/>
            <a:lstStyle/>
            <a:p>
              <a:endParaRPr lang="zh-CN" altLang="en-US"/>
            </a:p>
          </p:txBody>
        </p:sp>
      </p:grpSp>
      <p:grpSp>
        <p:nvGrpSpPr>
          <p:cNvPr id="78879" name="Group 1185"/>
          <p:cNvGrpSpPr/>
          <p:nvPr/>
        </p:nvGrpSpPr>
        <p:grpSpPr bwMode="auto">
          <a:xfrm>
            <a:off x="5738703" y="4320849"/>
            <a:ext cx="805792" cy="423086"/>
            <a:chOff x="4650" y="1129"/>
            <a:chExt cx="246" cy="95"/>
          </a:xfrm>
        </p:grpSpPr>
        <p:sp>
          <p:nvSpPr>
            <p:cNvPr id="78984"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p>
              <a:endParaRPr lang="zh-CN" altLang="zh-CN" sz="2400" dirty="0">
                <a:solidFill>
                  <a:srgbClr val="000000"/>
                </a:solidFill>
                <a:latin typeface="Times New Roman" panose="02020603050405020304" pitchFamily="18" charset="0"/>
                <a:cs typeface="Arial" panose="020B0604020202020204" pitchFamily="34" charset="0"/>
              </a:endParaRPr>
            </a:p>
          </p:txBody>
        </p:sp>
        <p:sp>
          <p:nvSpPr>
            <p:cNvPr id="78985"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cs typeface="Arial" panose="020B0604020202020204" pitchFamily="34" charset="0"/>
              </a:endParaRPr>
            </a:p>
          </p:txBody>
        </p:sp>
        <p:sp>
          <p:nvSpPr>
            <p:cNvPr id="78986"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p>
              <a:endParaRPr lang="zh-CN" altLang="zh-CN" sz="2400" dirty="0">
                <a:solidFill>
                  <a:srgbClr val="000000"/>
                </a:solidFill>
                <a:latin typeface="Times New Roman" panose="02020603050405020304" pitchFamily="18" charset="0"/>
                <a:cs typeface="Arial" panose="020B0604020202020204" pitchFamily="34" charset="0"/>
              </a:endParaRPr>
            </a:p>
          </p:txBody>
        </p:sp>
        <p:grpSp>
          <p:nvGrpSpPr>
            <p:cNvPr id="78880" name="Group 1189"/>
            <p:cNvGrpSpPr/>
            <p:nvPr/>
          </p:nvGrpSpPr>
          <p:grpSpPr bwMode="auto">
            <a:xfrm>
              <a:off x="4699" y="1145"/>
              <a:ext cx="138" cy="29"/>
              <a:chOff x="2468" y="1332"/>
              <a:chExt cx="310" cy="60"/>
            </a:xfrm>
          </p:grpSpPr>
          <p:sp>
            <p:nvSpPr>
              <p:cNvPr id="78990" name="Freeform 119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ln>
            </p:spPr>
            <p:txBody>
              <a:bodyPr/>
              <a:lstStyle/>
              <a:p>
                <a:endParaRPr lang="zh-CN" altLang="en-US"/>
              </a:p>
            </p:txBody>
          </p:sp>
          <p:sp>
            <p:nvSpPr>
              <p:cNvPr id="78991" name="Freeform 119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ln>
            </p:spPr>
            <p:txBody>
              <a:bodyPr/>
              <a:lstStyle/>
              <a:p>
                <a:endParaRPr lang="zh-CN" altLang="en-US"/>
              </a:p>
            </p:txBody>
          </p:sp>
        </p:grpSp>
        <p:sp>
          <p:nvSpPr>
            <p:cNvPr id="78988" name="Line 1192"/>
            <p:cNvSpPr>
              <a:spLocks noChangeShapeType="1"/>
            </p:cNvSpPr>
            <p:nvPr/>
          </p:nvSpPr>
          <p:spPr bwMode="auto">
            <a:xfrm>
              <a:off x="4651" y="1158"/>
              <a:ext cx="0" cy="42"/>
            </a:xfrm>
            <a:prstGeom prst="line">
              <a:avLst/>
            </a:prstGeom>
            <a:noFill/>
            <a:ln w="9525">
              <a:solidFill>
                <a:schemeClr val="tx1"/>
              </a:solidFill>
              <a:round/>
            </a:ln>
          </p:spPr>
          <p:txBody>
            <a:bodyPr/>
            <a:lstStyle/>
            <a:p>
              <a:endParaRPr lang="zh-CN" altLang="en-US"/>
            </a:p>
          </p:txBody>
        </p:sp>
        <p:sp>
          <p:nvSpPr>
            <p:cNvPr id="78989" name="Line 1193"/>
            <p:cNvSpPr>
              <a:spLocks noChangeShapeType="1"/>
            </p:cNvSpPr>
            <p:nvPr/>
          </p:nvSpPr>
          <p:spPr bwMode="auto">
            <a:xfrm>
              <a:off x="4894" y="1160"/>
              <a:ext cx="0" cy="41"/>
            </a:xfrm>
            <a:prstGeom prst="line">
              <a:avLst/>
            </a:prstGeom>
            <a:noFill/>
            <a:ln w="9525">
              <a:solidFill>
                <a:schemeClr val="tx1"/>
              </a:solidFill>
              <a:round/>
            </a:ln>
          </p:spPr>
          <p:txBody>
            <a:bodyPr/>
            <a:lstStyle/>
            <a:p>
              <a:endParaRPr lang="zh-CN" altLang="en-US"/>
            </a:p>
          </p:txBody>
        </p:sp>
      </p:grpSp>
      <p:grpSp>
        <p:nvGrpSpPr>
          <p:cNvPr id="78881" name="Group 1185"/>
          <p:cNvGrpSpPr/>
          <p:nvPr/>
        </p:nvGrpSpPr>
        <p:grpSpPr bwMode="auto">
          <a:xfrm>
            <a:off x="4002052" y="4683946"/>
            <a:ext cx="805793" cy="423086"/>
            <a:chOff x="4650" y="1129"/>
            <a:chExt cx="246" cy="95"/>
          </a:xfrm>
        </p:grpSpPr>
        <p:sp>
          <p:nvSpPr>
            <p:cNvPr id="78976"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p>
              <a:endParaRPr lang="zh-CN" altLang="zh-CN" sz="2400" dirty="0">
                <a:solidFill>
                  <a:srgbClr val="000000"/>
                </a:solidFill>
                <a:latin typeface="Times New Roman" panose="02020603050405020304" pitchFamily="18" charset="0"/>
                <a:cs typeface="Arial" panose="020B0604020202020204" pitchFamily="34" charset="0"/>
              </a:endParaRPr>
            </a:p>
          </p:txBody>
        </p:sp>
        <p:sp>
          <p:nvSpPr>
            <p:cNvPr id="78977"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cs typeface="Arial" panose="020B0604020202020204" pitchFamily="34" charset="0"/>
              </a:endParaRPr>
            </a:p>
          </p:txBody>
        </p:sp>
        <p:sp>
          <p:nvSpPr>
            <p:cNvPr id="78978"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p>
              <a:endParaRPr lang="zh-CN" altLang="zh-CN" sz="2400" dirty="0">
                <a:solidFill>
                  <a:srgbClr val="000000"/>
                </a:solidFill>
                <a:latin typeface="Times New Roman" panose="02020603050405020304" pitchFamily="18" charset="0"/>
                <a:cs typeface="Arial" panose="020B0604020202020204" pitchFamily="34" charset="0"/>
              </a:endParaRPr>
            </a:p>
          </p:txBody>
        </p:sp>
        <p:grpSp>
          <p:nvGrpSpPr>
            <p:cNvPr id="78882" name="Group 1189"/>
            <p:cNvGrpSpPr/>
            <p:nvPr/>
          </p:nvGrpSpPr>
          <p:grpSpPr bwMode="auto">
            <a:xfrm>
              <a:off x="4699" y="1145"/>
              <a:ext cx="138" cy="29"/>
              <a:chOff x="2468" y="1332"/>
              <a:chExt cx="310" cy="60"/>
            </a:xfrm>
          </p:grpSpPr>
          <p:sp>
            <p:nvSpPr>
              <p:cNvPr id="78982" name="Freeform 119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ln>
            </p:spPr>
            <p:txBody>
              <a:bodyPr/>
              <a:lstStyle/>
              <a:p>
                <a:endParaRPr lang="zh-CN" altLang="en-US"/>
              </a:p>
            </p:txBody>
          </p:sp>
          <p:sp>
            <p:nvSpPr>
              <p:cNvPr id="78983" name="Freeform 119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ln>
            </p:spPr>
            <p:txBody>
              <a:bodyPr/>
              <a:lstStyle/>
              <a:p>
                <a:endParaRPr lang="zh-CN" altLang="en-US"/>
              </a:p>
            </p:txBody>
          </p:sp>
        </p:grpSp>
        <p:sp>
          <p:nvSpPr>
            <p:cNvPr id="78980" name="Line 1192"/>
            <p:cNvSpPr>
              <a:spLocks noChangeShapeType="1"/>
            </p:cNvSpPr>
            <p:nvPr/>
          </p:nvSpPr>
          <p:spPr bwMode="auto">
            <a:xfrm>
              <a:off x="4651" y="1158"/>
              <a:ext cx="0" cy="42"/>
            </a:xfrm>
            <a:prstGeom prst="line">
              <a:avLst/>
            </a:prstGeom>
            <a:noFill/>
            <a:ln w="9525">
              <a:solidFill>
                <a:schemeClr val="tx1"/>
              </a:solidFill>
              <a:round/>
            </a:ln>
          </p:spPr>
          <p:txBody>
            <a:bodyPr/>
            <a:lstStyle/>
            <a:p>
              <a:endParaRPr lang="zh-CN" altLang="en-US"/>
            </a:p>
          </p:txBody>
        </p:sp>
        <p:sp>
          <p:nvSpPr>
            <p:cNvPr id="78981" name="Line 1193"/>
            <p:cNvSpPr>
              <a:spLocks noChangeShapeType="1"/>
            </p:cNvSpPr>
            <p:nvPr/>
          </p:nvSpPr>
          <p:spPr bwMode="auto">
            <a:xfrm>
              <a:off x="4894" y="1160"/>
              <a:ext cx="0" cy="41"/>
            </a:xfrm>
            <a:prstGeom prst="line">
              <a:avLst/>
            </a:prstGeom>
            <a:noFill/>
            <a:ln w="9525">
              <a:solidFill>
                <a:schemeClr val="tx1"/>
              </a:solidFill>
              <a:round/>
            </a:ln>
          </p:spPr>
          <p:txBody>
            <a:bodyPr/>
            <a:lstStyle/>
            <a:p>
              <a:endParaRPr lang="zh-CN" altLang="en-US"/>
            </a:p>
          </p:txBody>
        </p:sp>
      </p:grpSp>
      <p:grpSp>
        <p:nvGrpSpPr>
          <p:cNvPr id="78883" name="Group 248"/>
          <p:cNvGrpSpPr/>
          <p:nvPr/>
        </p:nvGrpSpPr>
        <p:grpSpPr bwMode="auto">
          <a:xfrm>
            <a:off x="7198313" y="1550264"/>
            <a:ext cx="357778" cy="620422"/>
            <a:chOff x="4140" y="429"/>
            <a:chExt cx="1425" cy="2396"/>
          </a:xfrm>
        </p:grpSpPr>
        <p:sp>
          <p:nvSpPr>
            <p:cNvPr id="78944" name="Freeform 148"/>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p:spPr>
          <p:txBody>
            <a:bodyPr/>
            <a:lstStyle/>
            <a:p>
              <a:endParaRPr lang="zh-CN" altLang="en-US"/>
            </a:p>
          </p:txBody>
        </p:sp>
        <p:sp>
          <p:nvSpPr>
            <p:cNvPr id="78945"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w="9525">
              <a:noFill/>
              <a:miter lim="800000"/>
            </a:ln>
          </p:spPr>
          <p:txBody>
            <a:bodyPr wrap="none" anchor="ctr"/>
            <a:lstStyle/>
            <a:p>
              <a:endParaRPr lang="zh-CN" altLang="zh-CN">
                <a:solidFill>
                  <a:srgbClr val="000000"/>
                </a:solidFill>
              </a:endParaRPr>
            </a:p>
          </p:txBody>
        </p:sp>
        <p:sp>
          <p:nvSpPr>
            <p:cNvPr id="78946" name="Freeform 150"/>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p:spPr>
          <p:txBody>
            <a:bodyPr/>
            <a:lstStyle/>
            <a:p>
              <a:endParaRPr lang="zh-CN" altLang="en-US"/>
            </a:p>
          </p:txBody>
        </p:sp>
        <p:sp>
          <p:nvSpPr>
            <p:cNvPr id="78947" name="Freeform 151"/>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78948" name="Rectangle 152"/>
            <p:cNvSpPr>
              <a:spLocks noChangeArrowheads="1"/>
            </p:cNvSpPr>
            <p:nvPr/>
          </p:nvSpPr>
          <p:spPr bwMode="auto">
            <a:xfrm>
              <a:off x="4209" y="691"/>
              <a:ext cx="599" cy="49"/>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8884" name="Group 153"/>
            <p:cNvGrpSpPr/>
            <p:nvPr/>
          </p:nvGrpSpPr>
          <p:grpSpPr bwMode="auto">
            <a:xfrm>
              <a:off x="4749" y="668"/>
              <a:ext cx="581" cy="145"/>
              <a:chOff x="614" y="2568"/>
              <a:chExt cx="725" cy="139"/>
            </a:xfrm>
          </p:grpSpPr>
          <p:sp>
            <p:nvSpPr>
              <p:cNvPr id="78974" name="AutoShape 154"/>
              <p:cNvSpPr>
                <a:spLocks noChangeArrowheads="1"/>
              </p:cNvSpPr>
              <p:nvPr/>
            </p:nvSpPr>
            <p:spPr bwMode="auto">
              <a:xfrm>
                <a:off x="617" y="2567"/>
                <a:ext cx="724" cy="140"/>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78975"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78950" name="Rectangle 156"/>
            <p:cNvSpPr>
              <a:spLocks noChangeArrowheads="1"/>
            </p:cNvSpPr>
            <p:nvPr/>
          </p:nvSpPr>
          <p:spPr bwMode="auto">
            <a:xfrm>
              <a:off x="4222" y="1020"/>
              <a:ext cx="599" cy="43"/>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8885" name="Group 157"/>
            <p:cNvGrpSpPr/>
            <p:nvPr/>
          </p:nvGrpSpPr>
          <p:grpSpPr bwMode="auto">
            <a:xfrm>
              <a:off x="4747" y="994"/>
              <a:ext cx="581" cy="134"/>
              <a:chOff x="614" y="2568"/>
              <a:chExt cx="725" cy="139"/>
            </a:xfrm>
          </p:grpSpPr>
          <p:sp>
            <p:nvSpPr>
              <p:cNvPr id="78972" name="AutoShape 158"/>
              <p:cNvSpPr>
                <a:spLocks noChangeArrowheads="1"/>
              </p:cNvSpPr>
              <p:nvPr/>
            </p:nvSpPr>
            <p:spPr bwMode="auto">
              <a:xfrm>
                <a:off x="612" y="2570"/>
                <a:ext cx="724" cy="139"/>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78973"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78952" name="Rectangle 160"/>
            <p:cNvSpPr>
              <a:spLocks noChangeArrowheads="1"/>
            </p:cNvSpPr>
            <p:nvPr/>
          </p:nvSpPr>
          <p:spPr bwMode="auto">
            <a:xfrm>
              <a:off x="4216" y="1356"/>
              <a:ext cx="599" cy="49"/>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sp>
          <p:nvSpPr>
            <p:cNvPr id="78953" name="Rectangle 161"/>
            <p:cNvSpPr>
              <a:spLocks noChangeArrowheads="1"/>
            </p:cNvSpPr>
            <p:nvPr/>
          </p:nvSpPr>
          <p:spPr bwMode="auto">
            <a:xfrm>
              <a:off x="4228" y="1654"/>
              <a:ext cx="593" cy="49"/>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8886" name="Group 162"/>
            <p:cNvGrpSpPr/>
            <p:nvPr/>
          </p:nvGrpSpPr>
          <p:grpSpPr bwMode="auto">
            <a:xfrm>
              <a:off x="4735" y="1627"/>
              <a:ext cx="582" cy="151"/>
              <a:chOff x="614" y="2568"/>
              <a:chExt cx="725" cy="139"/>
            </a:xfrm>
          </p:grpSpPr>
          <p:sp>
            <p:nvSpPr>
              <p:cNvPr id="78970" name="AutoShape 163"/>
              <p:cNvSpPr>
                <a:spLocks noChangeArrowheads="1"/>
              </p:cNvSpPr>
              <p:nvPr/>
            </p:nvSpPr>
            <p:spPr bwMode="auto">
              <a:xfrm>
                <a:off x="611" y="2576"/>
                <a:ext cx="730" cy="129"/>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78971"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78955" name="Freeform 165"/>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grpSp>
          <p:nvGrpSpPr>
            <p:cNvPr id="78887" name="Group 166"/>
            <p:cNvGrpSpPr/>
            <p:nvPr/>
          </p:nvGrpSpPr>
          <p:grpSpPr bwMode="auto">
            <a:xfrm>
              <a:off x="4739" y="1327"/>
              <a:ext cx="582" cy="139"/>
              <a:chOff x="614" y="2568"/>
              <a:chExt cx="725" cy="139"/>
            </a:xfrm>
          </p:grpSpPr>
          <p:sp>
            <p:nvSpPr>
              <p:cNvPr id="78968" name="AutoShape 167"/>
              <p:cNvSpPr>
                <a:spLocks noChangeArrowheads="1"/>
              </p:cNvSpPr>
              <p:nvPr/>
            </p:nvSpPr>
            <p:spPr bwMode="auto">
              <a:xfrm>
                <a:off x="614" y="2566"/>
                <a:ext cx="723" cy="140"/>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78969"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78957"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endParaRPr lang="zh-CN" altLang="zh-CN">
                <a:solidFill>
                  <a:srgbClr val="000000"/>
                </a:solidFill>
              </a:endParaRPr>
            </a:p>
          </p:txBody>
        </p:sp>
        <p:sp>
          <p:nvSpPr>
            <p:cNvPr id="78958" name="Freeform 170"/>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78959" name="Freeform 171"/>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78960" name="Oval 172"/>
            <p:cNvSpPr>
              <a:spLocks noChangeArrowheads="1"/>
            </p:cNvSpPr>
            <p:nvPr/>
          </p:nvSpPr>
          <p:spPr bwMode="auto">
            <a:xfrm>
              <a:off x="5515" y="2612"/>
              <a:ext cx="50" cy="98"/>
            </a:xfrm>
            <a:prstGeom prst="ellipse">
              <a:avLst/>
            </a:prstGeom>
            <a:solidFill>
              <a:srgbClr val="333333"/>
            </a:solidFill>
            <a:ln w="9525">
              <a:noFill/>
              <a:round/>
            </a:ln>
          </p:spPr>
          <p:txBody>
            <a:bodyPr wrap="none" anchor="ctr"/>
            <a:lstStyle/>
            <a:p>
              <a:endParaRPr lang="zh-CN" altLang="zh-CN">
                <a:solidFill>
                  <a:srgbClr val="000000"/>
                </a:solidFill>
              </a:endParaRPr>
            </a:p>
          </p:txBody>
        </p:sp>
        <p:sp>
          <p:nvSpPr>
            <p:cNvPr id="78961" name="Freeform 173"/>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ln>
          </p:spPr>
          <p:txBody>
            <a:bodyPr/>
            <a:lstStyle/>
            <a:p>
              <a:endParaRPr lang="zh-CN" altLang="en-US"/>
            </a:p>
          </p:txBody>
        </p:sp>
        <p:sp>
          <p:nvSpPr>
            <p:cNvPr id="78962"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ln>
          </p:spPr>
          <p:txBody>
            <a:bodyPr wrap="none" anchor="ctr"/>
            <a:lstStyle/>
            <a:p>
              <a:endParaRPr lang="zh-CN" altLang="zh-CN">
                <a:solidFill>
                  <a:srgbClr val="000000"/>
                </a:solidFill>
              </a:endParaRPr>
            </a:p>
          </p:txBody>
        </p:sp>
        <p:sp>
          <p:nvSpPr>
            <p:cNvPr id="78963" name="AutoShape 175"/>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endParaRPr lang="zh-CN" altLang="zh-CN">
                <a:solidFill>
                  <a:srgbClr val="000000"/>
                </a:solidFill>
              </a:endParaRPr>
            </a:p>
          </p:txBody>
        </p:sp>
        <p:sp>
          <p:nvSpPr>
            <p:cNvPr id="78964" name="Oval 176"/>
            <p:cNvSpPr>
              <a:spLocks noChangeArrowheads="1"/>
            </p:cNvSpPr>
            <p:nvPr/>
          </p:nvSpPr>
          <p:spPr bwMode="auto">
            <a:xfrm>
              <a:off x="4310" y="2386"/>
              <a:ext cx="158" cy="140"/>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78965" name="Oval 177"/>
            <p:cNvSpPr>
              <a:spLocks noChangeArrowheads="1"/>
            </p:cNvSpPr>
            <p:nvPr/>
          </p:nvSpPr>
          <p:spPr bwMode="auto">
            <a:xfrm>
              <a:off x="4487" y="2386"/>
              <a:ext cx="158" cy="140"/>
            </a:xfrm>
            <a:prstGeom prst="ellipse">
              <a:avLst/>
            </a:prstGeom>
            <a:solidFill>
              <a:srgbClr val="FF0000"/>
            </a:solidFill>
            <a:ln w="9525">
              <a:noFill/>
              <a:round/>
            </a:ln>
          </p:spPr>
          <p:txBody>
            <a:bodyPr wrap="none" anchor="ctr"/>
            <a:lstStyle/>
            <a:p>
              <a:pPr algn="ctr"/>
              <a:endParaRPr lang="zh-CN" altLang="zh-CN">
                <a:solidFill>
                  <a:srgbClr val="FF0000"/>
                </a:solidFill>
              </a:endParaRPr>
            </a:p>
          </p:txBody>
        </p:sp>
        <p:sp>
          <p:nvSpPr>
            <p:cNvPr id="78966" name="Oval 178"/>
            <p:cNvSpPr>
              <a:spLocks noChangeArrowheads="1"/>
            </p:cNvSpPr>
            <p:nvPr/>
          </p:nvSpPr>
          <p:spPr bwMode="auto">
            <a:xfrm>
              <a:off x="4663" y="2380"/>
              <a:ext cx="158" cy="140"/>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78967" name="Rectangle 179"/>
            <p:cNvSpPr>
              <a:spLocks noChangeArrowheads="1"/>
            </p:cNvSpPr>
            <p:nvPr/>
          </p:nvSpPr>
          <p:spPr bwMode="auto">
            <a:xfrm>
              <a:off x="5061" y="1837"/>
              <a:ext cx="88" cy="756"/>
            </a:xfrm>
            <a:prstGeom prst="rect">
              <a:avLst/>
            </a:prstGeom>
            <a:solidFill>
              <a:srgbClr val="292929"/>
            </a:solidFill>
            <a:ln w="9525">
              <a:solidFill>
                <a:schemeClr val="tx1"/>
              </a:solidFill>
              <a:miter lim="800000"/>
            </a:ln>
          </p:spPr>
          <p:txBody>
            <a:bodyPr wrap="none" anchor="ctr"/>
            <a:lstStyle/>
            <a:p>
              <a:endParaRPr lang="zh-CN" altLang="zh-CN">
                <a:solidFill>
                  <a:srgbClr val="000000"/>
                </a:solidFill>
              </a:endParaRPr>
            </a:p>
          </p:txBody>
        </p:sp>
      </p:grpSp>
      <p:grpSp>
        <p:nvGrpSpPr>
          <p:cNvPr id="78889" name="Group 248"/>
          <p:cNvGrpSpPr/>
          <p:nvPr/>
        </p:nvGrpSpPr>
        <p:grpSpPr bwMode="auto">
          <a:xfrm>
            <a:off x="2868560" y="4429778"/>
            <a:ext cx="357778" cy="620422"/>
            <a:chOff x="4140" y="429"/>
            <a:chExt cx="1425" cy="2396"/>
          </a:xfrm>
        </p:grpSpPr>
        <p:sp>
          <p:nvSpPr>
            <p:cNvPr id="78912" name="Freeform 148"/>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p:spPr>
          <p:txBody>
            <a:bodyPr/>
            <a:lstStyle/>
            <a:p>
              <a:endParaRPr lang="zh-CN" altLang="en-US"/>
            </a:p>
          </p:txBody>
        </p:sp>
        <p:sp>
          <p:nvSpPr>
            <p:cNvPr id="78913" name="Rectangle 149"/>
            <p:cNvSpPr>
              <a:spLocks noChangeArrowheads="1"/>
            </p:cNvSpPr>
            <p:nvPr/>
          </p:nvSpPr>
          <p:spPr bwMode="auto">
            <a:xfrm>
              <a:off x="4203" y="429"/>
              <a:ext cx="1053" cy="2286"/>
            </a:xfrm>
            <a:prstGeom prst="rect">
              <a:avLst/>
            </a:prstGeom>
            <a:gradFill rotWithShape="1">
              <a:gsLst>
                <a:gs pos="0">
                  <a:srgbClr val="292929"/>
                </a:gs>
                <a:gs pos="100000">
                  <a:srgbClr val="808080"/>
                </a:gs>
              </a:gsLst>
              <a:lin ang="0" scaled="1"/>
            </a:gradFill>
            <a:ln w="9525">
              <a:noFill/>
              <a:miter lim="800000"/>
            </a:ln>
          </p:spPr>
          <p:txBody>
            <a:bodyPr wrap="none" anchor="ctr"/>
            <a:lstStyle/>
            <a:p>
              <a:endParaRPr lang="zh-CN" altLang="zh-CN">
                <a:solidFill>
                  <a:srgbClr val="000000"/>
                </a:solidFill>
              </a:endParaRPr>
            </a:p>
          </p:txBody>
        </p:sp>
        <p:sp>
          <p:nvSpPr>
            <p:cNvPr id="78914" name="Freeform 150"/>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p:spPr>
          <p:txBody>
            <a:bodyPr/>
            <a:lstStyle/>
            <a:p>
              <a:endParaRPr lang="zh-CN" altLang="en-US"/>
            </a:p>
          </p:txBody>
        </p:sp>
        <p:sp>
          <p:nvSpPr>
            <p:cNvPr id="78915" name="Freeform 151"/>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78916" name="Rectangle 152"/>
            <p:cNvSpPr>
              <a:spLocks noChangeArrowheads="1"/>
            </p:cNvSpPr>
            <p:nvPr/>
          </p:nvSpPr>
          <p:spPr bwMode="auto">
            <a:xfrm>
              <a:off x="4209" y="691"/>
              <a:ext cx="599" cy="49"/>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8890" name="Group 153"/>
            <p:cNvGrpSpPr/>
            <p:nvPr/>
          </p:nvGrpSpPr>
          <p:grpSpPr bwMode="auto">
            <a:xfrm>
              <a:off x="4749" y="668"/>
              <a:ext cx="581" cy="145"/>
              <a:chOff x="614" y="2568"/>
              <a:chExt cx="725" cy="139"/>
            </a:xfrm>
          </p:grpSpPr>
          <p:sp>
            <p:nvSpPr>
              <p:cNvPr id="78942" name="AutoShape 154"/>
              <p:cNvSpPr>
                <a:spLocks noChangeArrowheads="1"/>
              </p:cNvSpPr>
              <p:nvPr/>
            </p:nvSpPr>
            <p:spPr bwMode="auto">
              <a:xfrm>
                <a:off x="617" y="2567"/>
                <a:ext cx="724" cy="140"/>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78943" name="AutoShape 155"/>
              <p:cNvSpPr>
                <a:spLocks noChangeArrowheads="1"/>
              </p:cNvSpPr>
              <p:nvPr/>
            </p:nvSpPr>
            <p:spPr bwMode="auto">
              <a:xfrm>
                <a:off x="633" y="2584"/>
                <a:ext cx="692"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78918" name="Rectangle 156"/>
            <p:cNvSpPr>
              <a:spLocks noChangeArrowheads="1"/>
            </p:cNvSpPr>
            <p:nvPr/>
          </p:nvSpPr>
          <p:spPr bwMode="auto">
            <a:xfrm>
              <a:off x="4222" y="1020"/>
              <a:ext cx="599" cy="43"/>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8891" name="Group 157"/>
            <p:cNvGrpSpPr/>
            <p:nvPr/>
          </p:nvGrpSpPr>
          <p:grpSpPr bwMode="auto">
            <a:xfrm>
              <a:off x="4747" y="994"/>
              <a:ext cx="581" cy="134"/>
              <a:chOff x="614" y="2568"/>
              <a:chExt cx="725" cy="139"/>
            </a:xfrm>
          </p:grpSpPr>
          <p:sp>
            <p:nvSpPr>
              <p:cNvPr id="78940" name="AutoShape 158"/>
              <p:cNvSpPr>
                <a:spLocks noChangeArrowheads="1"/>
              </p:cNvSpPr>
              <p:nvPr/>
            </p:nvSpPr>
            <p:spPr bwMode="auto">
              <a:xfrm>
                <a:off x="612" y="2570"/>
                <a:ext cx="724" cy="139"/>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78941" name="AutoShape 159"/>
              <p:cNvSpPr>
                <a:spLocks noChangeArrowheads="1"/>
              </p:cNvSpPr>
              <p:nvPr/>
            </p:nvSpPr>
            <p:spPr bwMode="auto">
              <a:xfrm>
                <a:off x="628" y="2589"/>
                <a:ext cx="692"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78920" name="Rectangle 160"/>
            <p:cNvSpPr>
              <a:spLocks noChangeArrowheads="1"/>
            </p:cNvSpPr>
            <p:nvPr/>
          </p:nvSpPr>
          <p:spPr bwMode="auto">
            <a:xfrm>
              <a:off x="4216" y="1356"/>
              <a:ext cx="599" cy="49"/>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sp>
          <p:nvSpPr>
            <p:cNvPr id="78921" name="Rectangle 161"/>
            <p:cNvSpPr>
              <a:spLocks noChangeArrowheads="1"/>
            </p:cNvSpPr>
            <p:nvPr/>
          </p:nvSpPr>
          <p:spPr bwMode="auto">
            <a:xfrm>
              <a:off x="4228" y="1654"/>
              <a:ext cx="593" cy="49"/>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8892" name="Group 162"/>
            <p:cNvGrpSpPr/>
            <p:nvPr/>
          </p:nvGrpSpPr>
          <p:grpSpPr bwMode="auto">
            <a:xfrm>
              <a:off x="4735" y="1627"/>
              <a:ext cx="582" cy="151"/>
              <a:chOff x="614" y="2568"/>
              <a:chExt cx="725" cy="139"/>
            </a:xfrm>
          </p:grpSpPr>
          <p:sp>
            <p:nvSpPr>
              <p:cNvPr id="78938" name="AutoShape 163"/>
              <p:cNvSpPr>
                <a:spLocks noChangeArrowheads="1"/>
              </p:cNvSpPr>
              <p:nvPr/>
            </p:nvSpPr>
            <p:spPr bwMode="auto">
              <a:xfrm>
                <a:off x="611" y="2576"/>
                <a:ext cx="730" cy="129"/>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78939" name="AutoShape 164"/>
              <p:cNvSpPr>
                <a:spLocks noChangeArrowheads="1"/>
              </p:cNvSpPr>
              <p:nvPr/>
            </p:nvSpPr>
            <p:spPr bwMode="auto">
              <a:xfrm>
                <a:off x="627" y="2588"/>
                <a:ext cx="699" cy="101"/>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78923" name="Freeform 165"/>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grpSp>
          <p:nvGrpSpPr>
            <p:cNvPr id="78893" name="Group 166"/>
            <p:cNvGrpSpPr/>
            <p:nvPr/>
          </p:nvGrpSpPr>
          <p:grpSpPr bwMode="auto">
            <a:xfrm>
              <a:off x="4739" y="1327"/>
              <a:ext cx="582" cy="139"/>
              <a:chOff x="614" y="2568"/>
              <a:chExt cx="725" cy="139"/>
            </a:xfrm>
          </p:grpSpPr>
          <p:sp>
            <p:nvSpPr>
              <p:cNvPr id="78936" name="AutoShape 167"/>
              <p:cNvSpPr>
                <a:spLocks noChangeArrowheads="1"/>
              </p:cNvSpPr>
              <p:nvPr/>
            </p:nvSpPr>
            <p:spPr bwMode="auto">
              <a:xfrm>
                <a:off x="614" y="2566"/>
                <a:ext cx="723" cy="140"/>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78937" name="AutoShape 168"/>
              <p:cNvSpPr>
                <a:spLocks noChangeArrowheads="1"/>
              </p:cNvSpPr>
              <p:nvPr/>
            </p:nvSpPr>
            <p:spPr bwMode="auto">
              <a:xfrm>
                <a:off x="630" y="2585"/>
                <a:ext cx="691" cy="104"/>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78925" name="Rectangle 169"/>
            <p:cNvSpPr>
              <a:spLocks noChangeArrowheads="1"/>
            </p:cNvSpPr>
            <p:nvPr/>
          </p:nvSpPr>
          <p:spPr bwMode="auto">
            <a:xfrm>
              <a:off x="5250" y="429"/>
              <a:ext cx="69"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endParaRPr lang="zh-CN" altLang="zh-CN">
                <a:solidFill>
                  <a:srgbClr val="000000"/>
                </a:solidFill>
              </a:endParaRPr>
            </a:p>
          </p:txBody>
        </p:sp>
        <p:sp>
          <p:nvSpPr>
            <p:cNvPr id="78926" name="Freeform 170"/>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78927" name="Freeform 171"/>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78928" name="Oval 172"/>
            <p:cNvSpPr>
              <a:spLocks noChangeArrowheads="1"/>
            </p:cNvSpPr>
            <p:nvPr/>
          </p:nvSpPr>
          <p:spPr bwMode="auto">
            <a:xfrm>
              <a:off x="5515" y="2612"/>
              <a:ext cx="50" cy="98"/>
            </a:xfrm>
            <a:prstGeom prst="ellipse">
              <a:avLst/>
            </a:prstGeom>
            <a:solidFill>
              <a:srgbClr val="333333"/>
            </a:solidFill>
            <a:ln w="9525">
              <a:noFill/>
              <a:round/>
            </a:ln>
          </p:spPr>
          <p:txBody>
            <a:bodyPr wrap="none" anchor="ctr"/>
            <a:lstStyle/>
            <a:p>
              <a:endParaRPr lang="zh-CN" altLang="zh-CN">
                <a:solidFill>
                  <a:srgbClr val="000000"/>
                </a:solidFill>
              </a:endParaRPr>
            </a:p>
          </p:txBody>
        </p:sp>
        <p:sp>
          <p:nvSpPr>
            <p:cNvPr id="78929" name="Freeform 173"/>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ln>
          </p:spPr>
          <p:txBody>
            <a:bodyPr/>
            <a:lstStyle/>
            <a:p>
              <a:endParaRPr lang="zh-CN" altLang="en-US"/>
            </a:p>
          </p:txBody>
        </p:sp>
        <p:sp>
          <p:nvSpPr>
            <p:cNvPr id="78930" name="AutoShape 174"/>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ln>
          </p:spPr>
          <p:txBody>
            <a:bodyPr wrap="none" anchor="ctr"/>
            <a:lstStyle/>
            <a:p>
              <a:endParaRPr lang="zh-CN" altLang="zh-CN">
                <a:solidFill>
                  <a:srgbClr val="000000"/>
                </a:solidFill>
              </a:endParaRPr>
            </a:p>
          </p:txBody>
        </p:sp>
        <p:sp>
          <p:nvSpPr>
            <p:cNvPr id="78931" name="AutoShape 175"/>
            <p:cNvSpPr>
              <a:spLocks noChangeArrowheads="1"/>
            </p:cNvSpPr>
            <p:nvPr/>
          </p:nvSpPr>
          <p:spPr bwMode="auto">
            <a:xfrm>
              <a:off x="4203"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endParaRPr lang="zh-CN" altLang="zh-CN">
                <a:solidFill>
                  <a:srgbClr val="000000"/>
                </a:solidFill>
              </a:endParaRPr>
            </a:p>
          </p:txBody>
        </p:sp>
        <p:sp>
          <p:nvSpPr>
            <p:cNvPr id="78932" name="Oval 176"/>
            <p:cNvSpPr>
              <a:spLocks noChangeArrowheads="1"/>
            </p:cNvSpPr>
            <p:nvPr/>
          </p:nvSpPr>
          <p:spPr bwMode="auto">
            <a:xfrm>
              <a:off x="4310" y="2386"/>
              <a:ext cx="158" cy="140"/>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78933" name="Oval 177"/>
            <p:cNvSpPr>
              <a:spLocks noChangeArrowheads="1"/>
            </p:cNvSpPr>
            <p:nvPr/>
          </p:nvSpPr>
          <p:spPr bwMode="auto">
            <a:xfrm>
              <a:off x="4487" y="2386"/>
              <a:ext cx="158" cy="140"/>
            </a:xfrm>
            <a:prstGeom prst="ellipse">
              <a:avLst/>
            </a:prstGeom>
            <a:solidFill>
              <a:srgbClr val="FF0000"/>
            </a:solidFill>
            <a:ln w="9525">
              <a:noFill/>
              <a:round/>
            </a:ln>
          </p:spPr>
          <p:txBody>
            <a:bodyPr wrap="none" anchor="ctr"/>
            <a:lstStyle/>
            <a:p>
              <a:pPr algn="ctr"/>
              <a:endParaRPr lang="zh-CN" altLang="zh-CN">
                <a:solidFill>
                  <a:srgbClr val="FF0000"/>
                </a:solidFill>
              </a:endParaRPr>
            </a:p>
          </p:txBody>
        </p:sp>
        <p:sp>
          <p:nvSpPr>
            <p:cNvPr id="78934" name="Oval 178"/>
            <p:cNvSpPr>
              <a:spLocks noChangeArrowheads="1"/>
            </p:cNvSpPr>
            <p:nvPr/>
          </p:nvSpPr>
          <p:spPr bwMode="auto">
            <a:xfrm>
              <a:off x="4663" y="2380"/>
              <a:ext cx="158" cy="140"/>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78935" name="Rectangle 179"/>
            <p:cNvSpPr>
              <a:spLocks noChangeArrowheads="1"/>
            </p:cNvSpPr>
            <p:nvPr/>
          </p:nvSpPr>
          <p:spPr bwMode="auto">
            <a:xfrm>
              <a:off x="5061" y="1837"/>
              <a:ext cx="88" cy="756"/>
            </a:xfrm>
            <a:prstGeom prst="rect">
              <a:avLst/>
            </a:prstGeom>
            <a:solidFill>
              <a:srgbClr val="292929"/>
            </a:solidFill>
            <a:ln w="9525">
              <a:solidFill>
                <a:schemeClr val="tx1"/>
              </a:solidFill>
              <a:miter lim="800000"/>
            </a:ln>
          </p:spPr>
          <p:txBody>
            <a:bodyPr wrap="none" anchor="ctr"/>
            <a:lstStyle/>
            <a:p>
              <a:endParaRPr lang="zh-CN" altLang="zh-CN">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9788"/>
                                        </p:tgtEl>
                                        <p:attrNameLst>
                                          <p:attrName>style.visibility</p:attrName>
                                        </p:attrNameLst>
                                      </p:cBhvr>
                                      <p:to>
                                        <p:strVal val="visible"/>
                                      </p:to>
                                    </p:set>
                                    <p:animEffect transition="in" filter="wipe(left)">
                                      <p:cBhvr>
                                        <p:cTn id="7" dur="500"/>
                                        <p:tgtEl>
                                          <p:spTgt spid="6997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wipe(right)">
                                      <p:cBhvr>
                                        <p:cTn id="12" dur="500"/>
                                        <p:tgtEl>
                                          <p:spTgt spid="7885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97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9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796" grpId="0"/>
      <p:bldP spid="69978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6"/>
          <p:cNvGrpSpPr/>
          <p:nvPr/>
        </p:nvGrpSpPr>
        <p:grpSpPr bwMode="auto">
          <a:xfrm>
            <a:off x="770965" y="1266102"/>
            <a:ext cx="3544539" cy="3050011"/>
            <a:chOff x="773113" y="1273175"/>
            <a:chExt cx="3554412" cy="3066395"/>
          </a:xfrm>
        </p:grpSpPr>
        <p:sp>
          <p:nvSpPr>
            <p:cNvPr id="79991" name="Freeform 3"/>
            <p:cNvSpPr/>
            <p:nvPr/>
          </p:nvSpPr>
          <p:spPr bwMode="auto">
            <a:xfrm>
              <a:off x="773113" y="12731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w="9525">
              <a:noFill/>
              <a:round/>
            </a:ln>
          </p:spPr>
          <p:txBody>
            <a:bodyPr wrap="none" anchor="ctr"/>
            <a:lstStyle/>
            <a:p>
              <a:endParaRPr lang="zh-CN" altLang="en-US"/>
            </a:p>
          </p:txBody>
        </p:sp>
        <p:sp>
          <p:nvSpPr>
            <p:cNvPr id="79992" name="Line 36"/>
            <p:cNvSpPr>
              <a:spLocks noChangeShapeType="1"/>
            </p:cNvSpPr>
            <p:nvPr/>
          </p:nvSpPr>
          <p:spPr bwMode="auto">
            <a:xfrm flipV="1">
              <a:off x="3775075" y="2344738"/>
              <a:ext cx="155575" cy="142875"/>
            </a:xfrm>
            <a:prstGeom prst="line">
              <a:avLst/>
            </a:prstGeom>
            <a:noFill/>
            <a:ln w="9525">
              <a:solidFill>
                <a:srgbClr val="000000"/>
              </a:solidFill>
              <a:round/>
            </a:ln>
          </p:spPr>
          <p:txBody>
            <a:bodyPr/>
            <a:lstStyle/>
            <a:p>
              <a:endParaRPr lang="zh-CN" altLang="en-US"/>
            </a:p>
          </p:txBody>
        </p:sp>
        <p:sp>
          <p:nvSpPr>
            <p:cNvPr id="79993" name="Line 43"/>
            <p:cNvSpPr>
              <a:spLocks noChangeShapeType="1"/>
            </p:cNvSpPr>
            <p:nvPr/>
          </p:nvSpPr>
          <p:spPr bwMode="auto">
            <a:xfrm flipV="1">
              <a:off x="2665413" y="2517775"/>
              <a:ext cx="695325" cy="0"/>
            </a:xfrm>
            <a:prstGeom prst="line">
              <a:avLst/>
            </a:prstGeom>
            <a:noFill/>
            <a:ln w="9525">
              <a:solidFill>
                <a:srgbClr val="000000"/>
              </a:solidFill>
              <a:round/>
            </a:ln>
          </p:spPr>
          <p:txBody>
            <a:bodyPr/>
            <a:lstStyle/>
            <a:p>
              <a:endParaRPr lang="zh-CN" altLang="en-US"/>
            </a:p>
          </p:txBody>
        </p:sp>
        <p:sp>
          <p:nvSpPr>
            <p:cNvPr id="79994" name="Line 44"/>
            <p:cNvSpPr>
              <a:spLocks noChangeShapeType="1"/>
            </p:cNvSpPr>
            <p:nvPr/>
          </p:nvSpPr>
          <p:spPr bwMode="auto">
            <a:xfrm flipV="1">
              <a:off x="3924300" y="2201863"/>
              <a:ext cx="138113" cy="142875"/>
            </a:xfrm>
            <a:prstGeom prst="line">
              <a:avLst/>
            </a:prstGeom>
            <a:noFill/>
            <a:ln w="9525">
              <a:solidFill>
                <a:srgbClr val="000000"/>
              </a:solidFill>
              <a:prstDash val="dash"/>
              <a:round/>
            </a:ln>
          </p:spPr>
          <p:txBody>
            <a:bodyPr/>
            <a:lstStyle/>
            <a:p>
              <a:endParaRPr lang="zh-CN" altLang="en-US"/>
            </a:p>
          </p:txBody>
        </p:sp>
        <p:sp>
          <p:nvSpPr>
            <p:cNvPr id="79995" name="Line 48"/>
            <p:cNvSpPr>
              <a:spLocks noChangeShapeType="1"/>
            </p:cNvSpPr>
            <p:nvPr/>
          </p:nvSpPr>
          <p:spPr bwMode="auto">
            <a:xfrm flipV="1">
              <a:off x="3279775" y="2736850"/>
              <a:ext cx="512763" cy="612775"/>
            </a:xfrm>
            <a:prstGeom prst="line">
              <a:avLst/>
            </a:prstGeom>
            <a:noFill/>
            <a:ln w="9525">
              <a:solidFill>
                <a:srgbClr val="000000"/>
              </a:solidFill>
              <a:round/>
            </a:ln>
          </p:spPr>
          <p:txBody>
            <a:bodyPr/>
            <a:lstStyle/>
            <a:p>
              <a:endParaRPr lang="zh-CN" altLang="en-US"/>
            </a:p>
          </p:txBody>
        </p:sp>
        <p:sp>
          <p:nvSpPr>
            <p:cNvPr id="79996" name="Text Box 240"/>
            <p:cNvSpPr txBox="1">
              <a:spLocks noChangeArrowheads="1"/>
            </p:cNvSpPr>
            <p:nvPr/>
          </p:nvSpPr>
          <p:spPr bwMode="auto">
            <a:xfrm>
              <a:off x="2562225" y="3815807"/>
              <a:ext cx="1211263" cy="523763"/>
            </a:xfrm>
            <a:prstGeom prst="rect">
              <a:avLst/>
            </a:prstGeom>
            <a:noFill/>
            <a:ln w="9525">
              <a:noFill/>
              <a:miter lim="800000"/>
            </a:ln>
          </p:spPr>
          <p:txBody>
            <a:bodyPr wrap="none">
              <a:spAutoFit/>
            </a:bodyPr>
            <a:lstStyle/>
            <a:p>
              <a:r>
                <a:rPr lang="en-US" altLang="zh-CN" sz="1400" dirty="0">
                  <a:solidFill>
                    <a:srgbClr val="000000"/>
                  </a:solidFill>
                  <a:latin typeface="Arial" panose="020B0604020202020204" pitchFamily="34" charset="0"/>
                  <a:cs typeface="Arial" panose="020B0604020202020204" pitchFamily="34" charset="0"/>
                </a:rPr>
                <a:t>router</a:t>
              </a:r>
              <a:endParaRPr lang="en-US" altLang="zh-CN" sz="1400" dirty="0">
                <a:solidFill>
                  <a:srgbClr val="000000"/>
                </a:solidFill>
                <a:latin typeface="Arial" panose="020B0604020202020204" pitchFamily="34" charset="0"/>
                <a:cs typeface="Arial" panose="020B0604020202020204" pitchFamily="34" charset="0"/>
              </a:endParaRPr>
            </a:p>
            <a:p>
              <a:r>
                <a:rPr lang="en-US" altLang="zh-CN" sz="1400" dirty="0">
                  <a:solidFill>
                    <a:srgbClr val="000000"/>
                  </a:solidFill>
                  <a:latin typeface="Arial" panose="020B0604020202020204" pitchFamily="34" charset="0"/>
                  <a:cs typeface="Arial" panose="020B0604020202020204" pitchFamily="34" charset="0"/>
                </a:rPr>
                <a:t>(runs DHCP)</a:t>
              </a:r>
              <a:endParaRPr lang="en-US" altLang="zh-CN" sz="1400" dirty="0">
                <a:solidFill>
                  <a:srgbClr val="000000"/>
                </a:solidFill>
                <a:latin typeface="Arial" panose="020B0604020202020204" pitchFamily="34" charset="0"/>
                <a:cs typeface="Arial" panose="020B0604020202020204" pitchFamily="34" charset="0"/>
              </a:endParaRPr>
            </a:p>
          </p:txBody>
        </p:sp>
        <p:grpSp>
          <p:nvGrpSpPr>
            <p:cNvPr id="3" name="Group 356"/>
            <p:cNvGrpSpPr/>
            <p:nvPr/>
          </p:nvGrpSpPr>
          <p:grpSpPr bwMode="auto">
            <a:xfrm>
              <a:off x="1653422" y="1982680"/>
              <a:ext cx="843032" cy="814871"/>
              <a:chOff x="313" y="1497"/>
              <a:chExt cx="1152" cy="1014"/>
            </a:xfrm>
          </p:grpSpPr>
          <p:pic>
            <p:nvPicPr>
              <p:cNvPr id="80049" name="Picture 354" descr="laptop_stylized_small"/>
              <p:cNvPicPr>
                <a:picLocks noChangeAspect="1" noChangeArrowheads="1"/>
              </p:cNvPicPr>
              <p:nvPr/>
            </p:nvPicPr>
            <p:blipFill>
              <a:blip r:embed="rId1" cstate="print"/>
              <a:srcRect/>
              <a:stretch>
                <a:fillRect/>
              </a:stretch>
            </p:blipFill>
            <p:spPr bwMode="auto">
              <a:xfrm>
                <a:off x="313" y="1727"/>
                <a:ext cx="1152" cy="784"/>
              </a:xfrm>
              <a:prstGeom prst="rect">
                <a:avLst/>
              </a:prstGeom>
              <a:noFill/>
              <a:ln w="9525">
                <a:noFill/>
                <a:miter lim="800000"/>
                <a:headEnd/>
                <a:tailEnd/>
              </a:ln>
            </p:spPr>
          </p:pic>
          <p:pic>
            <p:nvPicPr>
              <p:cNvPr id="80050" name="Picture 355" descr="antenna_stylized"/>
              <p:cNvPicPr>
                <a:picLocks noChangeAspect="1" noChangeArrowheads="1"/>
              </p:cNvPicPr>
              <p:nvPr/>
            </p:nvPicPr>
            <p:blipFill>
              <a:blip r:embed="rId2" cstate="print"/>
              <a:srcRect/>
              <a:stretch>
                <a:fillRect/>
              </a:stretch>
            </p:blipFill>
            <p:spPr bwMode="auto">
              <a:xfrm>
                <a:off x="334" y="1497"/>
                <a:ext cx="1113" cy="650"/>
              </a:xfrm>
              <a:prstGeom prst="rect">
                <a:avLst/>
              </a:prstGeom>
              <a:noFill/>
              <a:ln w="9525">
                <a:noFill/>
                <a:miter lim="800000"/>
                <a:headEnd/>
                <a:tailEnd/>
              </a:ln>
            </p:spPr>
          </p:pic>
        </p:grpSp>
        <p:pic>
          <p:nvPicPr>
            <p:cNvPr id="79998" name="Picture 3"/>
            <p:cNvPicPr>
              <a:picLocks noChangeAspect="1" noChangeArrowheads="1"/>
            </p:cNvPicPr>
            <p:nvPr/>
          </p:nvPicPr>
          <p:blipFill>
            <a:blip r:embed="rId3" cstate="print"/>
            <a:srcRect/>
            <a:stretch>
              <a:fillRect/>
            </a:stretch>
          </p:blipFill>
          <p:spPr bwMode="auto">
            <a:xfrm>
              <a:off x="3336925" y="2423867"/>
              <a:ext cx="879475" cy="349175"/>
            </a:xfrm>
            <a:prstGeom prst="rect">
              <a:avLst/>
            </a:prstGeom>
            <a:noFill/>
            <a:ln w="9525">
              <a:noFill/>
              <a:miter lim="800000"/>
              <a:headEnd/>
              <a:tailEnd/>
            </a:ln>
          </p:spPr>
        </p:pic>
        <p:sp>
          <p:nvSpPr>
            <p:cNvPr id="166"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167"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168" name="Rectangle 43"/>
            <p:cNvSpPr>
              <a:spLocks noChangeArrowheads="1"/>
            </p:cNvSpPr>
            <p:nvPr/>
          </p:nvSpPr>
          <p:spPr bwMode="auto">
            <a:xfrm rot="-54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grpSp>
          <p:nvGrpSpPr>
            <p:cNvPr id="4" name="Group 248"/>
            <p:cNvGrpSpPr/>
            <p:nvPr/>
          </p:nvGrpSpPr>
          <p:grpSpPr bwMode="auto">
            <a:xfrm>
              <a:off x="2597285" y="3210128"/>
              <a:ext cx="332569" cy="581078"/>
              <a:chOff x="4140" y="429"/>
              <a:chExt cx="1425" cy="2396"/>
            </a:xfrm>
          </p:grpSpPr>
          <p:sp>
            <p:nvSpPr>
              <p:cNvPr id="80017" name="Freeform 148"/>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p:spPr>
            <p:txBody>
              <a:bodyPr/>
              <a:lstStyle/>
              <a:p>
                <a:endParaRPr lang="zh-CN" altLang="en-US"/>
              </a:p>
            </p:txBody>
          </p:sp>
          <p:sp>
            <p:nvSpPr>
              <p:cNvPr id="80018"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w="9525">
                <a:noFill/>
                <a:miter lim="800000"/>
              </a:ln>
            </p:spPr>
            <p:txBody>
              <a:bodyPr wrap="none" anchor="ctr"/>
              <a:lstStyle/>
              <a:p>
                <a:endParaRPr lang="zh-CN" altLang="zh-CN">
                  <a:solidFill>
                    <a:srgbClr val="000000"/>
                  </a:solidFill>
                </a:endParaRPr>
              </a:p>
            </p:txBody>
          </p:sp>
          <p:sp>
            <p:nvSpPr>
              <p:cNvPr id="80019" name="Freeform 150"/>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p:spPr>
            <p:txBody>
              <a:bodyPr/>
              <a:lstStyle/>
              <a:p>
                <a:endParaRPr lang="zh-CN" altLang="en-US"/>
              </a:p>
            </p:txBody>
          </p:sp>
          <p:sp>
            <p:nvSpPr>
              <p:cNvPr id="80020" name="Freeform 151"/>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0021"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5" name="Group 153"/>
              <p:cNvGrpSpPr/>
              <p:nvPr/>
            </p:nvGrpSpPr>
            <p:grpSpPr bwMode="auto">
              <a:xfrm>
                <a:off x="4749" y="668"/>
                <a:ext cx="581" cy="145"/>
                <a:chOff x="614" y="2568"/>
                <a:chExt cx="725" cy="139"/>
              </a:xfrm>
            </p:grpSpPr>
            <p:sp>
              <p:nvSpPr>
                <p:cNvPr id="80047" name="AutoShape 154"/>
                <p:cNvSpPr>
                  <a:spLocks noChangeArrowheads="1"/>
                </p:cNvSpPr>
                <p:nvPr/>
              </p:nvSpPr>
              <p:spPr bwMode="auto">
                <a:xfrm>
                  <a:off x="617" y="2569"/>
                  <a:ext cx="721" cy="138"/>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0048"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0023"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6" name="Group 157"/>
              <p:cNvGrpSpPr/>
              <p:nvPr/>
            </p:nvGrpSpPr>
            <p:grpSpPr bwMode="auto">
              <a:xfrm>
                <a:off x="4747" y="994"/>
                <a:ext cx="581" cy="134"/>
                <a:chOff x="614" y="2568"/>
                <a:chExt cx="725" cy="139"/>
              </a:xfrm>
            </p:grpSpPr>
            <p:sp>
              <p:nvSpPr>
                <p:cNvPr id="80045" name="AutoShape 158"/>
                <p:cNvSpPr>
                  <a:spLocks noChangeArrowheads="1"/>
                </p:cNvSpPr>
                <p:nvPr/>
              </p:nvSpPr>
              <p:spPr bwMode="auto">
                <a:xfrm>
                  <a:off x="611" y="2570"/>
                  <a:ext cx="730" cy="136"/>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0046"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0025"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sp>
            <p:nvSpPr>
              <p:cNvPr id="80026"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 name="Group 162"/>
              <p:cNvGrpSpPr/>
              <p:nvPr/>
            </p:nvGrpSpPr>
            <p:grpSpPr bwMode="auto">
              <a:xfrm>
                <a:off x="4735" y="1627"/>
                <a:ext cx="582" cy="151"/>
                <a:chOff x="614" y="2568"/>
                <a:chExt cx="725" cy="139"/>
              </a:xfrm>
            </p:grpSpPr>
            <p:sp>
              <p:nvSpPr>
                <p:cNvPr id="80043" name="AutoShape 163"/>
                <p:cNvSpPr>
                  <a:spLocks noChangeArrowheads="1"/>
                </p:cNvSpPr>
                <p:nvPr/>
              </p:nvSpPr>
              <p:spPr bwMode="auto">
                <a:xfrm>
                  <a:off x="618" y="2571"/>
                  <a:ext cx="720" cy="139"/>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0044"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0028" name="Freeform 165"/>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grpSp>
            <p:nvGrpSpPr>
              <p:cNvPr id="8" name="Group 166"/>
              <p:cNvGrpSpPr/>
              <p:nvPr/>
            </p:nvGrpSpPr>
            <p:grpSpPr bwMode="auto">
              <a:xfrm>
                <a:off x="4739" y="1327"/>
                <a:ext cx="582" cy="139"/>
                <a:chOff x="614" y="2568"/>
                <a:chExt cx="725" cy="139"/>
              </a:xfrm>
            </p:grpSpPr>
            <p:sp>
              <p:nvSpPr>
                <p:cNvPr id="80041" name="AutoShape 167"/>
                <p:cNvSpPr>
                  <a:spLocks noChangeArrowheads="1"/>
                </p:cNvSpPr>
                <p:nvPr/>
              </p:nvSpPr>
              <p:spPr bwMode="auto">
                <a:xfrm>
                  <a:off x="613" y="2571"/>
                  <a:ext cx="729" cy="137"/>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0042"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0030"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endParaRPr lang="zh-CN" altLang="zh-CN">
                  <a:solidFill>
                    <a:srgbClr val="000000"/>
                  </a:solidFill>
                </a:endParaRPr>
              </a:p>
            </p:txBody>
          </p:sp>
          <p:sp>
            <p:nvSpPr>
              <p:cNvPr id="80031" name="Freeform 170"/>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0032" name="Freeform 171"/>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0033" name="Oval 172"/>
              <p:cNvSpPr>
                <a:spLocks noChangeArrowheads="1"/>
              </p:cNvSpPr>
              <p:nvPr/>
            </p:nvSpPr>
            <p:spPr bwMode="auto">
              <a:xfrm>
                <a:off x="5520" y="2612"/>
                <a:ext cx="48" cy="98"/>
              </a:xfrm>
              <a:prstGeom prst="ellipse">
                <a:avLst/>
              </a:prstGeom>
              <a:solidFill>
                <a:srgbClr val="333333"/>
              </a:solidFill>
              <a:ln w="9525">
                <a:noFill/>
                <a:round/>
              </a:ln>
            </p:spPr>
            <p:txBody>
              <a:bodyPr wrap="none" anchor="ctr"/>
              <a:lstStyle/>
              <a:p>
                <a:endParaRPr lang="zh-CN" altLang="zh-CN">
                  <a:solidFill>
                    <a:srgbClr val="000000"/>
                  </a:solidFill>
                </a:endParaRPr>
              </a:p>
            </p:txBody>
          </p:sp>
          <p:sp>
            <p:nvSpPr>
              <p:cNvPr id="80034" name="Freeform 173"/>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ln>
            </p:spPr>
            <p:txBody>
              <a:bodyPr/>
              <a:lstStyle/>
              <a:p>
                <a:endParaRPr lang="zh-CN" altLang="en-US"/>
              </a:p>
            </p:txBody>
          </p:sp>
          <p:sp>
            <p:nvSpPr>
              <p:cNvPr id="80035" name="AutoShape 174"/>
              <p:cNvSpPr>
                <a:spLocks noChangeArrowheads="1"/>
              </p:cNvSpPr>
              <p:nvPr/>
            </p:nvSpPr>
            <p:spPr bwMode="auto">
              <a:xfrm>
                <a:off x="4139" y="2678"/>
                <a:ext cx="1204" cy="190"/>
              </a:xfrm>
              <a:prstGeom prst="roundRect">
                <a:avLst>
                  <a:gd name="adj" fmla="val 50000"/>
                </a:avLst>
              </a:prstGeom>
              <a:solidFill>
                <a:srgbClr val="DDDDDD"/>
              </a:solidFill>
              <a:ln w="9525">
                <a:solidFill>
                  <a:schemeClr val="tx1"/>
                </a:solidFill>
                <a:round/>
              </a:ln>
            </p:spPr>
            <p:txBody>
              <a:bodyPr wrap="none" anchor="ctr"/>
              <a:lstStyle/>
              <a:p>
                <a:endParaRPr lang="zh-CN" altLang="zh-CN">
                  <a:solidFill>
                    <a:srgbClr val="000000"/>
                  </a:solidFill>
                </a:endParaRPr>
              </a:p>
            </p:txBody>
          </p:sp>
          <p:sp>
            <p:nvSpPr>
              <p:cNvPr id="80036"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endParaRPr lang="zh-CN" altLang="zh-CN">
                  <a:solidFill>
                    <a:srgbClr val="000000"/>
                  </a:solidFill>
                </a:endParaRPr>
              </a:p>
            </p:txBody>
          </p:sp>
          <p:sp>
            <p:nvSpPr>
              <p:cNvPr id="80037" name="Oval 176"/>
              <p:cNvSpPr>
                <a:spLocks noChangeArrowheads="1"/>
              </p:cNvSpPr>
              <p:nvPr/>
            </p:nvSpPr>
            <p:spPr bwMode="auto">
              <a:xfrm>
                <a:off x="4309" y="2383"/>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0038" name="Oval 177"/>
              <p:cNvSpPr>
                <a:spLocks noChangeArrowheads="1"/>
              </p:cNvSpPr>
              <p:nvPr/>
            </p:nvSpPr>
            <p:spPr bwMode="auto">
              <a:xfrm>
                <a:off x="4486" y="2383"/>
                <a:ext cx="163" cy="144"/>
              </a:xfrm>
              <a:prstGeom prst="ellipse">
                <a:avLst/>
              </a:prstGeom>
              <a:solidFill>
                <a:srgbClr val="FF0000"/>
              </a:solidFill>
              <a:ln w="9525">
                <a:noFill/>
                <a:round/>
              </a:ln>
            </p:spPr>
            <p:txBody>
              <a:bodyPr wrap="none" anchor="ctr"/>
              <a:lstStyle/>
              <a:p>
                <a:pPr algn="ctr"/>
                <a:endParaRPr lang="zh-CN" altLang="zh-CN">
                  <a:solidFill>
                    <a:srgbClr val="FF0000"/>
                  </a:solidFill>
                </a:endParaRPr>
              </a:p>
            </p:txBody>
          </p:sp>
          <p:sp>
            <p:nvSpPr>
              <p:cNvPr id="80039" name="Oval 178"/>
              <p:cNvSpPr>
                <a:spLocks noChangeArrowheads="1"/>
              </p:cNvSpPr>
              <p:nvPr/>
            </p:nvSpPr>
            <p:spPr bwMode="auto">
              <a:xfrm>
                <a:off x="4663" y="2383"/>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0040"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ln>
            </p:spPr>
            <p:txBody>
              <a:bodyPr wrap="none" anchor="ctr"/>
              <a:lstStyle/>
              <a:p>
                <a:endParaRPr lang="zh-CN" altLang="zh-CN">
                  <a:solidFill>
                    <a:srgbClr val="000000"/>
                  </a:solidFill>
                </a:endParaRPr>
              </a:p>
            </p:txBody>
          </p:sp>
        </p:grpSp>
        <p:grpSp>
          <p:nvGrpSpPr>
            <p:cNvPr id="9" name="Group 48"/>
            <p:cNvGrpSpPr/>
            <p:nvPr/>
          </p:nvGrpSpPr>
          <p:grpSpPr bwMode="auto">
            <a:xfrm>
              <a:off x="2795471" y="3465563"/>
              <a:ext cx="735669" cy="376863"/>
              <a:chOff x="3600" y="219"/>
              <a:chExt cx="360" cy="175"/>
            </a:xfrm>
          </p:grpSpPr>
          <p:sp>
            <p:nvSpPr>
              <p:cNvPr id="80004" name="Oval 49"/>
              <p:cNvSpPr>
                <a:spLocks noChangeArrowheads="1"/>
              </p:cNvSpPr>
              <p:nvPr/>
            </p:nvSpPr>
            <p:spPr bwMode="auto">
              <a:xfrm>
                <a:off x="3603" y="297"/>
                <a:ext cx="357" cy="97"/>
              </a:xfrm>
              <a:prstGeom prst="ellipse">
                <a:avLst/>
              </a:prstGeom>
              <a:solidFill>
                <a:schemeClr val="hlink"/>
              </a:solidFill>
              <a:ln w="12700">
                <a:solidFill>
                  <a:schemeClr val="tx1"/>
                </a:solidFill>
                <a:round/>
              </a:ln>
            </p:spPr>
            <p:txBody>
              <a:bodyPr wrap="none" anchor="ctr"/>
              <a:lstStyle/>
              <a:p>
                <a:endParaRPr lang="zh-CN" altLang="zh-CN">
                  <a:solidFill>
                    <a:srgbClr val="000000"/>
                  </a:solidFill>
                </a:endParaRPr>
              </a:p>
            </p:txBody>
          </p:sp>
          <p:sp>
            <p:nvSpPr>
              <p:cNvPr id="80005" name="Line 50"/>
              <p:cNvSpPr>
                <a:spLocks noChangeShapeType="1"/>
              </p:cNvSpPr>
              <p:nvPr/>
            </p:nvSpPr>
            <p:spPr bwMode="auto">
              <a:xfrm>
                <a:off x="3603" y="289"/>
                <a:ext cx="0" cy="60"/>
              </a:xfrm>
              <a:prstGeom prst="line">
                <a:avLst/>
              </a:prstGeom>
              <a:noFill/>
              <a:ln w="12700">
                <a:solidFill>
                  <a:schemeClr val="tx1"/>
                </a:solidFill>
                <a:round/>
              </a:ln>
            </p:spPr>
            <p:txBody>
              <a:bodyPr wrap="none" anchor="ctr"/>
              <a:lstStyle/>
              <a:p>
                <a:endParaRPr lang="zh-CN" altLang="en-US"/>
              </a:p>
            </p:txBody>
          </p:sp>
          <p:sp>
            <p:nvSpPr>
              <p:cNvPr id="80006" name="Line 51"/>
              <p:cNvSpPr>
                <a:spLocks noChangeShapeType="1"/>
              </p:cNvSpPr>
              <p:nvPr/>
            </p:nvSpPr>
            <p:spPr bwMode="auto">
              <a:xfrm>
                <a:off x="3960" y="289"/>
                <a:ext cx="0" cy="60"/>
              </a:xfrm>
              <a:prstGeom prst="line">
                <a:avLst/>
              </a:prstGeom>
              <a:noFill/>
              <a:ln w="12700">
                <a:solidFill>
                  <a:schemeClr val="tx1"/>
                </a:solidFill>
                <a:round/>
              </a:ln>
            </p:spPr>
            <p:txBody>
              <a:bodyPr wrap="none" anchor="ctr"/>
              <a:lstStyle/>
              <a:p>
                <a:endParaRPr lang="zh-CN" altLang="en-US"/>
              </a:p>
            </p:txBody>
          </p:sp>
          <p:sp>
            <p:nvSpPr>
              <p:cNvPr id="80007" name="Rectangle 52"/>
              <p:cNvSpPr>
                <a:spLocks noChangeArrowheads="1"/>
              </p:cNvSpPr>
              <p:nvPr/>
            </p:nvSpPr>
            <p:spPr bwMode="auto">
              <a:xfrm>
                <a:off x="3603" y="289"/>
                <a:ext cx="353" cy="59"/>
              </a:xfrm>
              <a:prstGeom prst="rect">
                <a:avLst/>
              </a:prstGeom>
              <a:solidFill>
                <a:schemeClr val="hlink"/>
              </a:solidFill>
              <a:ln w="9525">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80008" name="Oval 53"/>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p>
                <a:endParaRPr lang="zh-CN" altLang="zh-CN">
                  <a:solidFill>
                    <a:srgbClr val="000000"/>
                  </a:solidFill>
                </a:endParaRPr>
              </a:p>
            </p:txBody>
          </p:sp>
          <p:grpSp>
            <p:nvGrpSpPr>
              <p:cNvPr id="10" name="Group 54"/>
              <p:cNvGrpSpPr/>
              <p:nvPr/>
            </p:nvGrpSpPr>
            <p:grpSpPr bwMode="auto">
              <a:xfrm>
                <a:off x="3686" y="244"/>
                <a:ext cx="177" cy="66"/>
                <a:chOff x="2848" y="848"/>
                <a:chExt cx="140" cy="98"/>
              </a:xfrm>
            </p:grpSpPr>
            <p:sp>
              <p:nvSpPr>
                <p:cNvPr id="80014" name="Line 55"/>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80015" name="Line 56"/>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80016" name="Line 57"/>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endParaRPr lang="zh-CN" altLang="en-US"/>
                </a:p>
              </p:txBody>
            </p:sp>
          </p:grpSp>
          <p:grpSp>
            <p:nvGrpSpPr>
              <p:cNvPr id="11" name="Group 58"/>
              <p:cNvGrpSpPr/>
              <p:nvPr/>
            </p:nvGrpSpPr>
            <p:grpSpPr bwMode="auto">
              <a:xfrm flipV="1">
                <a:off x="3686" y="243"/>
                <a:ext cx="177" cy="66"/>
                <a:chOff x="2848" y="848"/>
                <a:chExt cx="140" cy="98"/>
              </a:xfrm>
            </p:grpSpPr>
            <p:sp>
              <p:nvSpPr>
                <p:cNvPr id="80011" name="Line 59"/>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80012" name="Line 60"/>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80013" name="Line 61"/>
                <p:cNvSpPr>
                  <a:spLocks noChangeShapeType="1"/>
                </p:cNvSpPr>
                <p:nvPr/>
              </p:nvSpPr>
              <p:spPr bwMode="auto">
                <a:xfrm>
                  <a:off x="2894" y="854"/>
                  <a:ext cx="52" cy="92"/>
                </a:xfrm>
                <a:prstGeom prst="line">
                  <a:avLst/>
                </a:prstGeom>
                <a:noFill/>
                <a:ln w="28575">
                  <a:solidFill>
                    <a:schemeClr val="tx1"/>
                  </a:solidFill>
                  <a:round/>
                </a:ln>
              </p:spPr>
              <p:txBody>
                <a:bodyPr wrap="none" anchor="ctr"/>
                <a:lstStyle/>
                <a:p>
                  <a:endParaRPr lang="zh-CN" altLang="en-US"/>
                </a:p>
              </p:txBody>
            </p:sp>
          </p:grpSp>
        </p:grpSp>
      </p:grpSp>
      <p:sp>
        <p:nvSpPr>
          <p:cNvPr id="701629" name="Rectangle 189"/>
          <p:cNvSpPr>
            <a:spLocks noGrp="1" noChangeArrowheads="1"/>
          </p:cNvSpPr>
          <p:nvPr>
            <p:ph type="body" idx="1"/>
          </p:nvPr>
        </p:nvSpPr>
        <p:spPr>
          <a:xfrm>
            <a:off x="5023146" y="1122442"/>
            <a:ext cx="3721845" cy="1255051"/>
          </a:xfrm>
        </p:spPr>
        <p:txBody>
          <a:bodyPr>
            <a:normAutofit/>
          </a:bodyPr>
          <a:lstStyle/>
          <a:p>
            <a:pPr>
              <a:buFont typeface="Wingdings" panose="05000000000000000000" charset="0"/>
              <a:buChar char="v"/>
              <a:defRPr/>
            </a:pPr>
            <a:r>
              <a:rPr lang="zh-CN" altLang="en-US" sz="2200" dirty="0" smtClean="0">
                <a:latin typeface="Times New Roman" panose="02020603050405020304" pitchFamily="18" charset="0"/>
                <a:ea typeface="黑体" panose="02010609060101010101" pitchFamily="2" charset="-122"/>
              </a:rPr>
              <a:t>笔记本需要获取</a:t>
            </a:r>
            <a:r>
              <a:rPr lang="en-US" altLang="zh-CN" sz="2200" dirty="0" smtClean="0">
                <a:latin typeface="Times New Roman" panose="02020603050405020304" pitchFamily="18" charset="0"/>
                <a:ea typeface="黑体" panose="02010609060101010101" pitchFamily="2" charset="-122"/>
              </a:rPr>
              <a:t>IP</a:t>
            </a:r>
            <a:r>
              <a:rPr lang="zh-CN" altLang="en-US" sz="2200" dirty="0" smtClean="0">
                <a:latin typeface="Times New Roman" panose="02020603050405020304" pitchFamily="18" charset="0"/>
                <a:ea typeface="黑体" panose="02010609060101010101" pitchFamily="2" charset="-122"/>
              </a:rPr>
              <a:t>地址，路由器地址，</a:t>
            </a:r>
            <a:r>
              <a:rPr lang="en-US" altLang="zh-CN" sz="2200" dirty="0" smtClean="0">
                <a:latin typeface="Times New Roman" panose="02020603050405020304" pitchFamily="18" charset="0"/>
                <a:ea typeface="黑体" panose="02010609060101010101" pitchFamily="2" charset="-122"/>
              </a:rPr>
              <a:t>DNS</a:t>
            </a:r>
            <a:r>
              <a:rPr lang="zh-CN" altLang="en-US" sz="2200" dirty="0" smtClean="0">
                <a:latin typeface="Times New Roman" panose="02020603050405020304" pitchFamily="18" charset="0"/>
                <a:ea typeface="黑体" panose="02010609060101010101" pitchFamily="2" charset="-122"/>
              </a:rPr>
              <a:t>服务器地址</a:t>
            </a:r>
            <a:r>
              <a:rPr lang="en-US" sz="2200" dirty="0" smtClean="0">
                <a:latin typeface="Times New Roman" panose="02020603050405020304" pitchFamily="18" charset="0"/>
                <a:ea typeface="黑体" panose="02010609060101010101" pitchFamily="2" charset="-122"/>
              </a:rPr>
              <a:t>: </a:t>
            </a:r>
            <a:r>
              <a:rPr lang="en-US" sz="2200" dirty="0">
                <a:solidFill>
                  <a:srgbClr val="C00000"/>
                </a:solidFill>
                <a:latin typeface="Times New Roman" panose="02020603050405020304" pitchFamily="18" charset="0"/>
                <a:ea typeface="黑体" panose="02010609060101010101" pitchFamily="2" charset="-122"/>
              </a:rPr>
              <a:t>DHCP</a:t>
            </a:r>
            <a:endParaRPr lang="en-US" sz="2200" dirty="0">
              <a:solidFill>
                <a:srgbClr val="C00000"/>
              </a:solidFill>
              <a:latin typeface="Times New Roman" panose="02020603050405020304" pitchFamily="18" charset="0"/>
              <a:ea typeface="黑体" panose="02010609060101010101" pitchFamily="2" charset="-122"/>
            </a:endParaRPr>
          </a:p>
        </p:txBody>
      </p:sp>
      <p:sp>
        <p:nvSpPr>
          <p:cNvPr id="701661" name="AutoShape 221"/>
          <p:cNvSpPr>
            <a:spLocks noChangeArrowheads="1"/>
          </p:cNvSpPr>
          <p:nvPr/>
        </p:nvSpPr>
        <p:spPr bwMode="auto">
          <a:xfrm>
            <a:off x="827957" y="2254356"/>
            <a:ext cx="973600" cy="483076"/>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0000"/>
          </a:solidFill>
          <a:ln w="9525">
            <a:noFill/>
            <a:miter lim="800000"/>
          </a:ln>
        </p:spPr>
        <p:txBody>
          <a:bodyPr wrap="none" lIns="91074" tIns="45537" rIns="91074" bIns="45537" anchor="ctr"/>
          <a:lstStyle/>
          <a:p>
            <a:endParaRPr lang="zh-CN" altLang="en-US"/>
          </a:p>
        </p:txBody>
      </p:sp>
      <p:grpSp>
        <p:nvGrpSpPr>
          <p:cNvPr id="12" name="Group 250"/>
          <p:cNvGrpSpPr/>
          <p:nvPr/>
        </p:nvGrpSpPr>
        <p:grpSpPr bwMode="auto">
          <a:xfrm>
            <a:off x="1192067" y="1075082"/>
            <a:ext cx="973600" cy="1452386"/>
            <a:chOff x="651" y="681"/>
            <a:chExt cx="615" cy="920"/>
          </a:xfrm>
        </p:grpSpPr>
        <p:sp>
          <p:nvSpPr>
            <p:cNvPr id="79983" name="Freeform 249"/>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w="9525" cap="flat" cmpd="sng">
              <a:noFill/>
              <a:prstDash val="solid"/>
              <a:round/>
            </a:ln>
          </p:spPr>
          <p:txBody>
            <a:bodyPr wrap="none"/>
            <a:lstStyle/>
            <a:p>
              <a:endParaRPr lang="zh-CN" altLang="en-US"/>
            </a:p>
          </p:txBody>
        </p:sp>
        <p:grpSp>
          <p:nvGrpSpPr>
            <p:cNvPr id="13" name="Group 248"/>
            <p:cNvGrpSpPr/>
            <p:nvPr/>
          </p:nvGrpSpPr>
          <p:grpSpPr bwMode="auto">
            <a:xfrm>
              <a:off x="651" y="681"/>
              <a:ext cx="503" cy="838"/>
              <a:chOff x="569" y="2954"/>
              <a:chExt cx="503" cy="838"/>
            </a:xfrm>
          </p:grpSpPr>
          <p:sp>
            <p:nvSpPr>
              <p:cNvPr id="79985" name="Rectangle 242"/>
              <p:cNvSpPr>
                <a:spLocks noChangeArrowheads="1"/>
              </p:cNvSpPr>
              <p:nvPr/>
            </p:nvSpPr>
            <p:spPr bwMode="auto">
              <a:xfrm>
                <a:off x="576" y="2973"/>
                <a:ext cx="493" cy="790"/>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79986" name="Text Box 241"/>
              <p:cNvSpPr txBox="1">
                <a:spLocks noChangeArrowheads="1"/>
              </p:cNvSpPr>
              <p:nvPr/>
            </p:nvSpPr>
            <p:spPr bwMode="auto">
              <a:xfrm>
                <a:off x="590" y="2954"/>
                <a:ext cx="482" cy="838"/>
              </a:xfrm>
              <a:prstGeom prst="rect">
                <a:avLst/>
              </a:prstGeom>
              <a:noFill/>
              <a:ln w="9525">
                <a:noFill/>
                <a:miter lim="800000"/>
              </a:ln>
            </p:spPr>
            <p:txBody>
              <a:bodyPr wrap="none">
                <a:spAutoFit/>
              </a:bodyPr>
              <a:lstStyle/>
              <a:p>
                <a:pPr algn="ctr"/>
                <a:r>
                  <a:rPr lang="en-US" altLang="zh-CN" sz="1600" dirty="0">
                    <a:solidFill>
                      <a:srgbClr val="000000"/>
                    </a:solidFill>
                    <a:latin typeface="Arial" panose="020B0604020202020204" pitchFamily="34" charset="0"/>
                  </a:rPr>
                  <a:t>DHCP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UDP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IP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Eth</a:t>
                </a:r>
                <a:endParaRPr lang="en-US" altLang="zh-CN" sz="1600" dirty="0">
                  <a:solidFill>
                    <a:srgbClr val="000000"/>
                  </a:solidFill>
                  <a:latin typeface="Arial" panose="020B0604020202020204" pitchFamily="34" charset="0"/>
                </a:endParaRPr>
              </a:p>
              <a:p>
                <a:pPr algn="ctr"/>
                <a:r>
                  <a:rPr lang="en-US" altLang="zh-CN" sz="1600" dirty="0" err="1">
                    <a:solidFill>
                      <a:srgbClr val="000000"/>
                    </a:solidFill>
                    <a:latin typeface="Arial" panose="020B0604020202020204" pitchFamily="34" charset="0"/>
                  </a:rPr>
                  <a:t>Phy</a:t>
                </a:r>
                <a:endParaRPr lang="en-US" altLang="zh-CN" sz="1600" dirty="0">
                  <a:solidFill>
                    <a:srgbClr val="000000"/>
                  </a:solidFill>
                  <a:latin typeface="Arial" panose="020B0604020202020204" pitchFamily="34" charset="0"/>
                </a:endParaRPr>
              </a:p>
            </p:txBody>
          </p:sp>
          <p:sp>
            <p:nvSpPr>
              <p:cNvPr id="79987" name="Line 243"/>
              <p:cNvSpPr>
                <a:spLocks noChangeShapeType="1"/>
              </p:cNvSpPr>
              <p:nvPr/>
            </p:nvSpPr>
            <p:spPr bwMode="auto">
              <a:xfrm>
                <a:off x="578" y="3130"/>
                <a:ext cx="489" cy="0"/>
              </a:xfrm>
              <a:prstGeom prst="line">
                <a:avLst/>
              </a:prstGeom>
              <a:noFill/>
              <a:ln w="9525">
                <a:solidFill>
                  <a:schemeClr val="tx1"/>
                </a:solidFill>
                <a:round/>
              </a:ln>
            </p:spPr>
            <p:txBody>
              <a:bodyPr wrap="none"/>
              <a:lstStyle/>
              <a:p>
                <a:endParaRPr lang="zh-CN" altLang="en-US"/>
              </a:p>
            </p:txBody>
          </p:sp>
          <p:sp>
            <p:nvSpPr>
              <p:cNvPr id="79988" name="Line 244"/>
              <p:cNvSpPr>
                <a:spLocks noChangeShapeType="1"/>
              </p:cNvSpPr>
              <p:nvPr/>
            </p:nvSpPr>
            <p:spPr bwMode="auto">
              <a:xfrm>
                <a:off x="575" y="3289"/>
                <a:ext cx="489" cy="0"/>
              </a:xfrm>
              <a:prstGeom prst="line">
                <a:avLst/>
              </a:prstGeom>
              <a:noFill/>
              <a:ln w="9525">
                <a:solidFill>
                  <a:schemeClr val="tx1"/>
                </a:solidFill>
                <a:round/>
              </a:ln>
            </p:spPr>
            <p:txBody>
              <a:bodyPr wrap="none"/>
              <a:lstStyle/>
              <a:p>
                <a:endParaRPr lang="zh-CN" altLang="en-US"/>
              </a:p>
            </p:txBody>
          </p:sp>
          <p:sp>
            <p:nvSpPr>
              <p:cNvPr id="79989" name="Line 245"/>
              <p:cNvSpPr>
                <a:spLocks noChangeShapeType="1"/>
              </p:cNvSpPr>
              <p:nvPr/>
            </p:nvSpPr>
            <p:spPr bwMode="auto">
              <a:xfrm>
                <a:off x="572" y="3448"/>
                <a:ext cx="489" cy="0"/>
              </a:xfrm>
              <a:prstGeom prst="line">
                <a:avLst/>
              </a:prstGeom>
              <a:noFill/>
              <a:ln w="9525">
                <a:solidFill>
                  <a:schemeClr val="tx1"/>
                </a:solidFill>
                <a:round/>
              </a:ln>
            </p:spPr>
            <p:txBody>
              <a:bodyPr wrap="none"/>
              <a:lstStyle/>
              <a:p>
                <a:endParaRPr lang="zh-CN" altLang="en-US"/>
              </a:p>
            </p:txBody>
          </p:sp>
          <p:sp>
            <p:nvSpPr>
              <p:cNvPr id="79990" name="Line 246"/>
              <p:cNvSpPr>
                <a:spLocks noChangeShapeType="1"/>
              </p:cNvSpPr>
              <p:nvPr/>
            </p:nvSpPr>
            <p:spPr bwMode="auto">
              <a:xfrm>
                <a:off x="569" y="3607"/>
                <a:ext cx="489" cy="0"/>
              </a:xfrm>
              <a:prstGeom prst="line">
                <a:avLst/>
              </a:prstGeom>
              <a:noFill/>
              <a:ln w="9525">
                <a:solidFill>
                  <a:schemeClr val="tx1"/>
                </a:solidFill>
                <a:round/>
              </a:ln>
            </p:spPr>
            <p:txBody>
              <a:bodyPr wrap="none"/>
              <a:lstStyle/>
              <a:p>
                <a:endParaRPr lang="zh-CN" altLang="en-US"/>
              </a:p>
            </p:txBody>
          </p:sp>
        </p:grpSp>
      </p:grpSp>
      <p:grpSp>
        <p:nvGrpSpPr>
          <p:cNvPr id="14" name="Group 253"/>
          <p:cNvGrpSpPr/>
          <p:nvPr/>
        </p:nvGrpSpPr>
        <p:grpSpPr bwMode="auto">
          <a:xfrm>
            <a:off x="519253" y="1155587"/>
            <a:ext cx="549332" cy="246274"/>
            <a:chOff x="844" y="3337"/>
            <a:chExt cx="347" cy="156"/>
          </a:xfrm>
        </p:grpSpPr>
        <p:sp>
          <p:nvSpPr>
            <p:cNvPr id="79981" name="Rectangle 251"/>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79982" name="Text Box 252"/>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grpSp>
        <p:nvGrpSpPr>
          <p:cNvPr id="15" name="Group 299"/>
          <p:cNvGrpSpPr/>
          <p:nvPr/>
        </p:nvGrpSpPr>
        <p:grpSpPr bwMode="auto">
          <a:xfrm>
            <a:off x="66490" y="1174539"/>
            <a:ext cx="1078085" cy="1160331"/>
            <a:chOff x="42" y="744"/>
            <a:chExt cx="681" cy="735"/>
          </a:xfrm>
        </p:grpSpPr>
        <p:grpSp>
          <p:nvGrpSpPr>
            <p:cNvPr id="16" name="Group 296"/>
            <p:cNvGrpSpPr/>
            <p:nvPr/>
          </p:nvGrpSpPr>
          <p:grpSpPr bwMode="auto">
            <a:xfrm>
              <a:off x="42" y="886"/>
              <a:ext cx="681" cy="470"/>
              <a:chOff x="42" y="886"/>
              <a:chExt cx="681" cy="470"/>
            </a:xfrm>
          </p:grpSpPr>
          <p:grpSp>
            <p:nvGrpSpPr>
              <p:cNvPr id="17" name="Group 295"/>
              <p:cNvGrpSpPr/>
              <p:nvPr/>
            </p:nvGrpSpPr>
            <p:grpSpPr bwMode="auto">
              <a:xfrm>
                <a:off x="278" y="886"/>
                <a:ext cx="401" cy="156"/>
                <a:chOff x="740" y="3209"/>
                <a:chExt cx="401" cy="156"/>
              </a:xfrm>
            </p:grpSpPr>
            <p:grpSp>
              <p:nvGrpSpPr>
                <p:cNvPr id="18" name="Group 254"/>
                <p:cNvGrpSpPr/>
                <p:nvPr/>
              </p:nvGrpSpPr>
              <p:grpSpPr bwMode="auto">
                <a:xfrm>
                  <a:off x="794" y="3209"/>
                  <a:ext cx="347" cy="156"/>
                  <a:chOff x="844" y="3337"/>
                  <a:chExt cx="347" cy="156"/>
                </a:xfrm>
              </p:grpSpPr>
              <p:sp>
                <p:nvSpPr>
                  <p:cNvPr id="79979" name="Rectangle 255"/>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79980" name="Text Box 256"/>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sp>
              <p:nvSpPr>
                <p:cNvPr id="79977" name="Rectangle 266"/>
                <p:cNvSpPr>
                  <a:spLocks noChangeArrowheads="1"/>
                </p:cNvSpPr>
                <p:nvPr/>
              </p:nvSpPr>
              <p:spPr bwMode="auto">
                <a:xfrm>
                  <a:off x="750" y="3244"/>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79978" name="Rectangle 267"/>
                <p:cNvSpPr>
                  <a:spLocks noChangeArrowheads="1"/>
                </p:cNvSpPr>
                <p:nvPr/>
              </p:nvSpPr>
              <p:spPr bwMode="auto">
                <a:xfrm>
                  <a:off x="740" y="3238"/>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nvGrpSpPr>
              <p:cNvPr id="19" name="Group 274"/>
              <p:cNvGrpSpPr/>
              <p:nvPr/>
            </p:nvGrpSpPr>
            <p:grpSpPr bwMode="auto">
              <a:xfrm>
                <a:off x="278" y="1034"/>
                <a:ext cx="401" cy="156"/>
                <a:chOff x="836" y="3305"/>
                <a:chExt cx="401" cy="156"/>
              </a:xfrm>
            </p:grpSpPr>
            <p:grpSp>
              <p:nvGrpSpPr>
                <p:cNvPr id="20" name="Group 268"/>
                <p:cNvGrpSpPr/>
                <p:nvPr/>
              </p:nvGrpSpPr>
              <p:grpSpPr bwMode="auto">
                <a:xfrm>
                  <a:off x="890" y="3305"/>
                  <a:ext cx="347" cy="156"/>
                  <a:chOff x="844" y="3337"/>
                  <a:chExt cx="347" cy="156"/>
                </a:xfrm>
              </p:grpSpPr>
              <p:sp>
                <p:nvSpPr>
                  <p:cNvPr id="79974" name="Rectangle 269"/>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79975" name="Text Box 270"/>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grpSp>
              <p:nvGrpSpPr>
                <p:cNvPr id="21" name="Group 273"/>
                <p:cNvGrpSpPr/>
                <p:nvPr/>
              </p:nvGrpSpPr>
              <p:grpSpPr bwMode="auto">
                <a:xfrm>
                  <a:off x="836" y="3334"/>
                  <a:ext cx="354" cy="94"/>
                  <a:chOff x="836" y="3334"/>
                  <a:chExt cx="354" cy="94"/>
                </a:xfrm>
              </p:grpSpPr>
              <p:sp>
                <p:nvSpPr>
                  <p:cNvPr id="79972" name="Rectangle 271"/>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79973" name="Rectangle 272"/>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grpSp>
            <p:nvGrpSpPr>
              <p:cNvPr id="22" name="Group 293"/>
              <p:cNvGrpSpPr/>
              <p:nvPr/>
            </p:nvGrpSpPr>
            <p:grpSpPr bwMode="auto">
              <a:xfrm>
                <a:off x="165" y="1054"/>
                <a:ext cx="480" cy="112"/>
                <a:chOff x="627" y="3377"/>
                <a:chExt cx="480" cy="112"/>
              </a:xfrm>
            </p:grpSpPr>
            <p:sp>
              <p:nvSpPr>
                <p:cNvPr id="79968" name="Rectangle 276"/>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79969" name="Rectangle 277"/>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grpSp>
            <p:nvGrpSpPr>
              <p:cNvPr id="23" name="Group 294"/>
              <p:cNvGrpSpPr/>
              <p:nvPr/>
            </p:nvGrpSpPr>
            <p:grpSpPr bwMode="auto">
              <a:xfrm>
                <a:off x="42" y="1200"/>
                <a:ext cx="681" cy="156"/>
                <a:chOff x="504" y="3523"/>
                <a:chExt cx="681" cy="156"/>
              </a:xfrm>
            </p:grpSpPr>
            <p:grpSp>
              <p:nvGrpSpPr>
                <p:cNvPr id="24" name="Group 287"/>
                <p:cNvGrpSpPr/>
                <p:nvPr/>
              </p:nvGrpSpPr>
              <p:grpSpPr bwMode="auto">
                <a:xfrm>
                  <a:off x="623" y="3523"/>
                  <a:ext cx="514" cy="156"/>
                  <a:chOff x="723" y="3453"/>
                  <a:chExt cx="514" cy="156"/>
                </a:xfrm>
              </p:grpSpPr>
              <p:grpSp>
                <p:nvGrpSpPr>
                  <p:cNvPr id="25" name="Group 278"/>
                  <p:cNvGrpSpPr/>
                  <p:nvPr/>
                </p:nvGrpSpPr>
                <p:grpSpPr bwMode="auto">
                  <a:xfrm>
                    <a:off x="836" y="3453"/>
                    <a:ext cx="401" cy="156"/>
                    <a:chOff x="836" y="3305"/>
                    <a:chExt cx="401" cy="156"/>
                  </a:xfrm>
                </p:grpSpPr>
                <p:grpSp>
                  <p:nvGrpSpPr>
                    <p:cNvPr id="26" name="Group 279"/>
                    <p:cNvGrpSpPr/>
                    <p:nvPr/>
                  </p:nvGrpSpPr>
                  <p:grpSpPr bwMode="auto">
                    <a:xfrm>
                      <a:off x="890" y="3305"/>
                      <a:ext cx="347" cy="156"/>
                      <a:chOff x="844" y="3337"/>
                      <a:chExt cx="347" cy="156"/>
                    </a:xfrm>
                  </p:grpSpPr>
                  <p:sp>
                    <p:nvSpPr>
                      <p:cNvPr id="79966" name="Rectangle 280"/>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79967" name="Text Box 281"/>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grpSp>
                  <p:nvGrpSpPr>
                    <p:cNvPr id="27" name="Group 282"/>
                    <p:cNvGrpSpPr/>
                    <p:nvPr/>
                  </p:nvGrpSpPr>
                  <p:grpSpPr bwMode="auto">
                    <a:xfrm>
                      <a:off x="836" y="3334"/>
                      <a:ext cx="354" cy="94"/>
                      <a:chOff x="836" y="3334"/>
                      <a:chExt cx="354" cy="94"/>
                    </a:xfrm>
                  </p:grpSpPr>
                  <p:sp>
                    <p:nvSpPr>
                      <p:cNvPr id="79964" name="Rectangle 283"/>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79965" name="Rectangle 284"/>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sp>
                <p:nvSpPr>
                  <p:cNvPr id="79960" name="Rectangle 285"/>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79961" name="Rectangle 286"/>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sp>
              <p:nvSpPr>
                <p:cNvPr id="79956" name="Rectangle 288"/>
                <p:cNvSpPr>
                  <a:spLocks noChangeArrowheads="1"/>
                </p:cNvSpPr>
                <p:nvPr/>
              </p:nvSpPr>
              <p:spPr bwMode="auto">
                <a:xfrm>
                  <a:off x="517" y="3545"/>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79957" name="Rectangle 290"/>
                <p:cNvSpPr>
                  <a:spLocks noChangeArrowheads="1"/>
                </p:cNvSpPr>
                <p:nvPr/>
              </p:nvSpPr>
              <p:spPr bwMode="auto">
                <a:xfrm>
                  <a:off x="1115" y="3544"/>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79958" name="Rectangle 291"/>
                <p:cNvSpPr>
                  <a:spLocks noChangeArrowheads="1"/>
                </p:cNvSpPr>
                <p:nvPr/>
              </p:nvSpPr>
              <p:spPr bwMode="auto">
                <a:xfrm>
                  <a:off x="504" y="3529"/>
                  <a:ext cx="681" cy="138"/>
                </a:xfrm>
                <a:prstGeom prst="rect">
                  <a:avLst/>
                </a:prstGeom>
                <a:noFill/>
                <a:ln w="9525">
                  <a:solidFill>
                    <a:schemeClr val="tx1"/>
                  </a:solidFill>
                  <a:miter lim="800000"/>
                </a:ln>
              </p:spPr>
              <p:txBody>
                <a:bodyPr wrap="none" anchor="ctr"/>
                <a:lstStyle/>
                <a:p>
                  <a:endParaRPr lang="zh-CN" altLang="zh-CN">
                    <a:solidFill>
                      <a:srgbClr val="000000"/>
                    </a:solidFill>
                  </a:endParaRPr>
                </a:p>
              </p:txBody>
            </p:sp>
          </p:grpSp>
        </p:grpSp>
        <p:sp>
          <p:nvSpPr>
            <p:cNvPr id="79950" name="AutoShape 297"/>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w="9525">
              <a:noFill/>
              <a:miter lim="800000"/>
            </a:ln>
          </p:spPr>
          <p:txBody>
            <a:bodyPr wrap="none" anchor="ctr"/>
            <a:lstStyle/>
            <a:p>
              <a:endParaRPr lang="zh-CN" altLang="zh-CN">
                <a:solidFill>
                  <a:srgbClr val="000000"/>
                </a:solidFill>
              </a:endParaRPr>
            </a:p>
          </p:txBody>
        </p:sp>
      </p:grpSp>
      <p:grpSp>
        <p:nvGrpSpPr>
          <p:cNvPr id="28" name="Group 318"/>
          <p:cNvGrpSpPr/>
          <p:nvPr/>
        </p:nvGrpSpPr>
        <p:grpSpPr bwMode="auto">
          <a:xfrm>
            <a:off x="649067" y="2375907"/>
            <a:ext cx="1078085" cy="246274"/>
            <a:chOff x="504" y="3523"/>
            <a:chExt cx="681" cy="156"/>
          </a:xfrm>
        </p:grpSpPr>
        <p:grpSp>
          <p:nvGrpSpPr>
            <p:cNvPr id="29" name="Group 319"/>
            <p:cNvGrpSpPr/>
            <p:nvPr/>
          </p:nvGrpSpPr>
          <p:grpSpPr bwMode="auto">
            <a:xfrm>
              <a:off x="623" y="3523"/>
              <a:ext cx="514" cy="156"/>
              <a:chOff x="723" y="3453"/>
              <a:chExt cx="514" cy="156"/>
            </a:xfrm>
          </p:grpSpPr>
          <p:grpSp>
            <p:nvGrpSpPr>
              <p:cNvPr id="30" name="Group 320"/>
              <p:cNvGrpSpPr/>
              <p:nvPr/>
            </p:nvGrpSpPr>
            <p:grpSpPr bwMode="auto">
              <a:xfrm>
                <a:off x="836" y="3453"/>
                <a:ext cx="401" cy="156"/>
                <a:chOff x="836" y="3305"/>
                <a:chExt cx="401" cy="156"/>
              </a:xfrm>
            </p:grpSpPr>
            <p:grpSp>
              <p:nvGrpSpPr>
                <p:cNvPr id="31" name="Group 321"/>
                <p:cNvGrpSpPr/>
                <p:nvPr/>
              </p:nvGrpSpPr>
              <p:grpSpPr bwMode="auto">
                <a:xfrm>
                  <a:off x="890" y="3305"/>
                  <a:ext cx="347" cy="156"/>
                  <a:chOff x="844" y="3337"/>
                  <a:chExt cx="347" cy="156"/>
                </a:xfrm>
              </p:grpSpPr>
              <p:sp>
                <p:nvSpPr>
                  <p:cNvPr id="79947" name="Rectangle 322"/>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79948" name="Text Box 323"/>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grpSp>
              <p:nvGrpSpPr>
                <p:cNvPr id="160" name="Group 324"/>
                <p:cNvGrpSpPr/>
                <p:nvPr/>
              </p:nvGrpSpPr>
              <p:grpSpPr bwMode="auto">
                <a:xfrm>
                  <a:off x="836" y="3334"/>
                  <a:ext cx="354" cy="94"/>
                  <a:chOff x="836" y="3334"/>
                  <a:chExt cx="354" cy="94"/>
                </a:xfrm>
              </p:grpSpPr>
              <p:sp>
                <p:nvSpPr>
                  <p:cNvPr id="79945" name="Rectangle 325"/>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79946" name="Rectangle 326"/>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sp>
            <p:nvSpPr>
              <p:cNvPr id="79941" name="Rectangle 327"/>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79942" name="Rectangle 328"/>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sp>
          <p:nvSpPr>
            <p:cNvPr id="79937" name="Rectangle 329"/>
            <p:cNvSpPr>
              <a:spLocks noChangeArrowheads="1"/>
            </p:cNvSpPr>
            <p:nvPr/>
          </p:nvSpPr>
          <p:spPr bwMode="auto">
            <a:xfrm>
              <a:off x="517" y="3545"/>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79938" name="Rectangle 330"/>
            <p:cNvSpPr>
              <a:spLocks noChangeArrowheads="1"/>
            </p:cNvSpPr>
            <p:nvPr/>
          </p:nvSpPr>
          <p:spPr bwMode="auto">
            <a:xfrm>
              <a:off x="1115" y="3544"/>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79939" name="Rectangle 331"/>
            <p:cNvSpPr>
              <a:spLocks noChangeArrowheads="1"/>
            </p:cNvSpPr>
            <p:nvPr/>
          </p:nvSpPr>
          <p:spPr bwMode="auto">
            <a:xfrm>
              <a:off x="504" y="3529"/>
              <a:ext cx="681" cy="138"/>
            </a:xfrm>
            <a:prstGeom prst="rect">
              <a:avLst/>
            </a:prstGeom>
            <a:noFill/>
            <a:ln w="9525">
              <a:solidFill>
                <a:schemeClr val="tx1"/>
              </a:solidFill>
              <a:miter lim="800000"/>
            </a:ln>
          </p:spPr>
          <p:txBody>
            <a:bodyPr wrap="none" anchor="ctr"/>
            <a:lstStyle/>
            <a:p>
              <a:endParaRPr lang="zh-CN" altLang="zh-CN">
                <a:solidFill>
                  <a:srgbClr val="000000"/>
                </a:solidFill>
              </a:endParaRPr>
            </a:p>
          </p:txBody>
        </p:sp>
      </p:grpSp>
      <p:grpSp>
        <p:nvGrpSpPr>
          <p:cNvPr id="161" name="Group 342"/>
          <p:cNvGrpSpPr/>
          <p:nvPr/>
        </p:nvGrpSpPr>
        <p:grpSpPr bwMode="auto">
          <a:xfrm>
            <a:off x="1473858" y="3064219"/>
            <a:ext cx="1312381" cy="1322935"/>
            <a:chOff x="931" y="1941"/>
            <a:chExt cx="829" cy="838"/>
          </a:xfrm>
        </p:grpSpPr>
        <p:sp>
          <p:nvSpPr>
            <p:cNvPr id="79928" name="Freeform 334"/>
            <p:cNvSpPr/>
            <p:nvPr/>
          </p:nvSpPr>
          <p:spPr bwMode="auto">
            <a:xfrm>
              <a:off x="1424" y="1965"/>
              <a:ext cx="336" cy="801"/>
            </a:xfrm>
            <a:custGeom>
              <a:avLst/>
              <a:gdLst>
                <a:gd name="T0" fmla="*/ 1 w 551"/>
                <a:gd name="T1" fmla="*/ 0 h 801"/>
                <a:gd name="T2" fmla="*/ 4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chemeClr val="bg1"/>
                </a:gs>
                <a:gs pos="100000">
                  <a:srgbClr val="FF0000"/>
                </a:gs>
              </a:gsLst>
              <a:lin ang="2700000" scaled="1"/>
            </a:gradFill>
            <a:ln w="9525" cap="flat" cmpd="sng">
              <a:noFill/>
              <a:prstDash val="solid"/>
              <a:round/>
            </a:ln>
          </p:spPr>
          <p:txBody>
            <a:bodyPr wrap="none"/>
            <a:lstStyle/>
            <a:p>
              <a:endParaRPr lang="zh-CN" altLang="en-US"/>
            </a:p>
          </p:txBody>
        </p:sp>
        <p:grpSp>
          <p:nvGrpSpPr>
            <p:cNvPr id="162" name="Group 335"/>
            <p:cNvGrpSpPr/>
            <p:nvPr/>
          </p:nvGrpSpPr>
          <p:grpSpPr bwMode="auto">
            <a:xfrm>
              <a:off x="931" y="1941"/>
              <a:ext cx="503" cy="838"/>
              <a:chOff x="569" y="2954"/>
              <a:chExt cx="503" cy="838"/>
            </a:xfrm>
          </p:grpSpPr>
          <p:sp>
            <p:nvSpPr>
              <p:cNvPr id="79930" name="Rectangle 336"/>
              <p:cNvSpPr>
                <a:spLocks noChangeArrowheads="1"/>
              </p:cNvSpPr>
              <p:nvPr/>
            </p:nvSpPr>
            <p:spPr bwMode="auto">
              <a:xfrm>
                <a:off x="576" y="2973"/>
                <a:ext cx="493" cy="790"/>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79931" name="Text Box 337"/>
              <p:cNvSpPr txBox="1">
                <a:spLocks noChangeArrowheads="1"/>
              </p:cNvSpPr>
              <p:nvPr/>
            </p:nvSpPr>
            <p:spPr bwMode="auto">
              <a:xfrm>
                <a:off x="590" y="2954"/>
                <a:ext cx="482" cy="838"/>
              </a:xfrm>
              <a:prstGeom prst="rect">
                <a:avLst/>
              </a:prstGeom>
              <a:noFill/>
              <a:ln w="9525">
                <a:noFill/>
                <a:miter lim="800000"/>
              </a:ln>
            </p:spPr>
            <p:txBody>
              <a:bodyPr wrap="none">
                <a:spAutoFit/>
              </a:bodyPr>
              <a:lstStyle/>
              <a:p>
                <a:pPr algn="ctr"/>
                <a:r>
                  <a:rPr lang="en-US" altLang="zh-CN" sz="1600" dirty="0">
                    <a:solidFill>
                      <a:srgbClr val="000000"/>
                    </a:solidFill>
                    <a:latin typeface="Arial" panose="020B0604020202020204" pitchFamily="34" charset="0"/>
                  </a:rPr>
                  <a:t>DHCP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UDP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IP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Eth</a:t>
                </a:r>
                <a:endParaRPr lang="en-US" altLang="zh-CN" sz="1600" dirty="0">
                  <a:solidFill>
                    <a:srgbClr val="000000"/>
                  </a:solidFill>
                  <a:latin typeface="Arial" panose="020B0604020202020204" pitchFamily="34" charset="0"/>
                </a:endParaRPr>
              </a:p>
              <a:p>
                <a:pPr algn="ctr"/>
                <a:r>
                  <a:rPr lang="en-US" altLang="zh-CN" sz="1600" dirty="0" err="1">
                    <a:solidFill>
                      <a:srgbClr val="000000"/>
                    </a:solidFill>
                    <a:latin typeface="Arial" panose="020B0604020202020204" pitchFamily="34" charset="0"/>
                  </a:rPr>
                  <a:t>Phy</a:t>
                </a:r>
                <a:endParaRPr lang="en-US" altLang="zh-CN" sz="1600" dirty="0">
                  <a:solidFill>
                    <a:srgbClr val="000000"/>
                  </a:solidFill>
                  <a:latin typeface="Arial" panose="020B0604020202020204" pitchFamily="34" charset="0"/>
                </a:endParaRPr>
              </a:p>
            </p:txBody>
          </p:sp>
          <p:sp>
            <p:nvSpPr>
              <p:cNvPr id="79932" name="Line 338"/>
              <p:cNvSpPr>
                <a:spLocks noChangeShapeType="1"/>
              </p:cNvSpPr>
              <p:nvPr/>
            </p:nvSpPr>
            <p:spPr bwMode="auto">
              <a:xfrm>
                <a:off x="578" y="3130"/>
                <a:ext cx="489" cy="0"/>
              </a:xfrm>
              <a:prstGeom prst="line">
                <a:avLst/>
              </a:prstGeom>
              <a:noFill/>
              <a:ln w="9525">
                <a:solidFill>
                  <a:schemeClr val="tx1"/>
                </a:solidFill>
                <a:round/>
              </a:ln>
            </p:spPr>
            <p:txBody>
              <a:bodyPr wrap="none"/>
              <a:lstStyle/>
              <a:p>
                <a:endParaRPr lang="zh-CN" altLang="en-US"/>
              </a:p>
            </p:txBody>
          </p:sp>
          <p:sp>
            <p:nvSpPr>
              <p:cNvPr id="79933" name="Line 339"/>
              <p:cNvSpPr>
                <a:spLocks noChangeShapeType="1"/>
              </p:cNvSpPr>
              <p:nvPr/>
            </p:nvSpPr>
            <p:spPr bwMode="auto">
              <a:xfrm>
                <a:off x="575" y="3289"/>
                <a:ext cx="489" cy="0"/>
              </a:xfrm>
              <a:prstGeom prst="line">
                <a:avLst/>
              </a:prstGeom>
              <a:noFill/>
              <a:ln w="9525">
                <a:solidFill>
                  <a:schemeClr val="tx1"/>
                </a:solidFill>
                <a:round/>
              </a:ln>
            </p:spPr>
            <p:txBody>
              <a:bodyPr wrap="none"/>
              <a:lstStyle/>
              <a:p>
                <a:endParaRPr lang="zh-CN" altLang="en-US"/>
              </a:p>
            </p:txBody>
          </p:sp>
          <p:sp>
            <p:nvSpPr>
              <p:cNvPr id="79934" name="Line 340"/>
              <p:cNvSpPr>
                <a:spLocks noChangeShapeType="1"/>
              </p:cNvSpPr>
              <p:nvPr/>
            </p:nvSpPr>
            <p:spPr bwMode="auto">
              <a:xfrm>
                <a:off x="572" y="3448"/>
                <a:ext cx="489" cy="0"/>
              </a:xfrm>
              <a:prstGeom prst="line">
                <a:avLst/>
              </a:prstGeom>
              <a:noFill/>
              <a:ln w="9525">
                <a:solidFill>
                  <a:schemeClr val="tx1"/>
                </a:solidFill>
                <a:round/>
              </a:ln>
            </p:spPr>
            <p:txBody>
              <a:bodyPr wrap="none"/>
              <a:lstStyle/>
              <a:p>
                <a:endParaRPr lang="zh-CN" altLang="en-US"/>
              </a:p>
            </p:txBody>
          </p:sp>
          <p:sp>
            <p:nvSpPr>
              <p:cNvPr id="79935" name="Line 341"/>
              <p:cNvSpPr>
                <a:spLocks noChangeShapeType="1"/>
              </p:cNvSpPr>
              <p:nvPr/>
            </p:nvSpPr>
            <p:spPr bwMode="auto">
              <a:xfrm>
                <a:off x="569" y="3607"/>
                <a:ext cx="489" cy="0"/>
              </a:xfrm>
              <a:prstGeom prst="line">
                <a:avLst/>
              </a:prstGeom>
              <a:noFill/>
              <a:ln w="9525">
                <a:solidFill>
                  <a:schemeClr val="tx1"/>
                </a:solidFill>
                <a:round/>
              </a:ln>
            </p:spPr>
            <p:txBody>
              <a:bodyPr wrap="none"/>
              <a:lstStyle/>
              <a:p>
                <a:endParaRPr lang="zh-CN" altLang="en-US"/>
              </a:p>
            </p:txBody>
          </p:sp>
        </p:grpSp>
      </p:grpSp>
      <p:grpSp>
        <p:nvGrpSpPr>
          <p:cNvPr id="163" name="Group 442"/>
          <p:cNvGrpSpPr/>
          <p:nvPr/>
        </p:nvGrpSpPr>
        <p:grpSpPr bwMode="auto">
          <a:xfrm>
            <a:off x="338781" y="2964763"/>
            <a:ext cx="1078085" cy="1210848"/>
            <a:chOff x="1404" y="3105"/>
            <a:chExt cx="681" cy="767"/>
          </a:xfrm>
        </p:grpSpPr>
        <p:grpSp>
          <p:nvGrpSpPr>
            <p:cNvPr id="164" name="Group 344"/>
            <p:cNvGrpSpPr/>
            <p:nvPr/>
          </p:nvGrpSpPr>
          <p:grpSpPr bwMode="auto">
            <a:xfrm>
              <a:off x="1404" y="3355"/>
              <a:ext cx="681" cy="470"/>
              <a:chOff x="42" y="886"/>
              <a:chExt cx="681" cy="470"/>
            </a:xfrm>
          </p:grpSpPr>
          <p:grpSp>
            <p:nvGrpSpPr>
              <p:cNvPr id="165" name="Group 345"/>
              <p:cNvGrpSpPr/>
              <p:nvPr/>
            </p:nvGrpSpPr>
            <p:grpSpPr bwMode="auto">
              <a:xfrm>
                <a:off x="278" y="886"/>
                <a:ext cx="401" cy="156"/>
                <a:chOff x="740" y="3209"/>
                <a:chExt cx="401" cy="156"/>
              </a:xfrm>
            </p:grpSpPr>
            <p:grpSp>
              <p:nvGrpSpPr>
                <p:cNvPr id="169" name="Group 346"/>
                <p:cNvGrpSpPr/>
                <p:nvPr/>
              </p:nvGrpSpPr>
              <p:grpSpPr bwMode="auto">
                <a:xfrm>
                  <a:off x="794" y="3209"/>
                  <a:ext cx="347" cy="156"/>
                  <a:chOff x="844" y="3337"/>
                  <a:chExt cx="347" cy="156"/>
                </a:xfrm>
              </p:grpSpPr>
              <p:sp>
                <p:nvSpPr>
                  <p:cNvPr id="79926" name="Rectangle 347"/>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79927" name="Text Box 348"/>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sp>
              <p:nvSpPr>
                <p:cNvPr id="79924" name="Rectangle 349"/>
                <p:cNvSpPr>
                  <a:spLocks noChangeArrowheads="1"/>
                </p:cNvSpPr>
                <p:nvPr/>
              </p:nvSpPr>
              <p:spPr bwMode="auto">
                <a:xfrm>
                  <a:off x="750" y="3244"/>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79925" name="Rectangle 350"/>
                <p:cNvSpPr>
                  <a:spLocks noChangeArrowheads="1"/>
                </p:cNvSpPr>
                <p:nvPr/>
              </p:nvSpPr>
              <p:spPr bwMode="auto">
                <a:xfrm>
                  <a:off x="740" y="3238"/>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nvGrpSpPr>
              <p:cNvPr id="170" name="Group 351"/>
              <p:cNvGrpSpPr/>
              <p:nvPr/>
            </p:nvGrpSpPr>
            <p:grpSpPr bwMode="auto">
              <a:xfrm>
                <a:off x="278" y="1034"/>
                <a:ext cx="401" cy="156"/>
                <a:chOff x="836" y="3305"/>
                <a:chExt cx="401" cy="156"/>
              </a:xfrm>
            </p:grpSpPr>
            <p:grpSp>
              <p:nvGrpSpPr>
                <p:cNvPr id="171" name="Group 352"/>
                <p:cNvGrpSpPr/>
                <p:nvPr/>
              </p:nvGrpSpPr>
              <p:grpSpPr bwMode="auto">
                <a:xfrm>
                  <a:off x="890" y="3305"/>
                  <a:ext cx="347" cy="156"/>
                  <a:chOff x="844" y="3337"/>
                  <a:chExt cx="347" cy="156"/>
                </a:xfrm>
              </p:grpSpPr>
              <p:sp>
                <p:nvSpPr>
                  <p:cNvPr id="79921" name="Rectangle 353"/>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79922" name="Text Box 354"/>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grpSp>
              <p:nvGrpSpPr>
                <p:cNvPr id="172" name="Group 355"/>
                <p:cNvGrpSpPr/>
                <p:nvPr/>
              </p:nvGrpSpPr>
              <p:grpSpPr bwMode="auto">
                <a:xfrm>
                  <a:off x="836" y="3334"/>
                  <a:ext cx="354" cy="94"/>
                  <a:chOff x="836" y="3334"/>
                  <a:chExt cx="354" cy="94"/>
                </a:xfrm>
              </p:grpSpPr>
              <p:sp>
                <p:nvSpPr>
                  <p:cNvPr id="79919" name="Rectangle 356"/>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79920" name="Rectangle 357"/>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grpSp>
            <p:nvGrpSpPr>
              <p:cNvPr id="173" name="Group 358"/>
              <p:cNvGrpSpPr/>
              <p:nvPr/>
            </p:nvGrpSpPr>
            <p:grpSpPr bwMode="auto">
              <a:xfrm>
                <a:off x="165" y="1054"/>
                <a:ext cx="480" cy="112"/>
                <a:chOff x="627" y="3377"/>
                <a:chExt cx="480" cy="112"/>
              </a:xfrm>
            </p:grpSpPr>
            <p:sp>
              <p:nvSpPr>
                <p:cNvPr id="79915" name="Rectangle 359"/>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79916" name="Rectangle 360"/>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grpSp>
            <p:nvGrpSpPr>
              <p:cNvPr id="174" name="Group 361"/>
              <p:cNvGrpSpPr/>
              <p:nvPr/>
            </p:nvGrpSpPr>
            <p:grpSpPr bwMode="auto">
              <a:xfrm>
                <a:off x="42" y="1200"/>
                <a:ext cx="681" cy="156"/>
                <a:chOff x="504" y="3523"/>
                <a:chExt cx="681" cy="156"/>
              </a:xfrm>
            </p:grpSpPr>
            <p:grpSp>
              <p:nvGrpSpPr>
                <p:cNvPr id="175" name="Group 362"/>
                <p:cNvGrpSpPr/>
                <p:nvPr/>
              </p:nvGrpSpPr>
              <p:grpSpPr bwMode="auto">
                <a:xfrm>
                  <a:off x="623" y="3523"/>
                  <a:ext cx="514" cy="156"/>
                  <a:chOff x="723" y="3453"/>
                  <a:chExt cx="514" cy="156"/>
                </a:xfrm>
              </p:grpSpPr>
              <p:grpSp>
                <p:nvGrpSpPr>
                  <p:cNvPr id="176" name="Group 363"/>
                  <p:cNvGrpSpPr/>
                  <p:nvPr/>
                </p:nvGrpSpPr>
                <p:grpSpPr bwMode="auto">
                  <a:xfrm>
                    <a:off x="836" y="3453"/>
                    <a:ext cx="401" cy="156"/>
                    <a:chOff x="836" y="3305"/>
                    <a:chExt cx="401" cy="156"/>
                  </a:xfrm>
                </p:grpSpPr>
                <p:grpSp>
                  <p:nvGrpSpPr>
                    <p:cNvPr id="177" name="Group 364"/>
                    <p:cNvGrpSpPr/>
                    <p:nvPr/>
                  </p:nvGrpSpPr>
                  <p:grpSpPr bwMode="auto">
                    <a:xfrm>
                      <a:off x="890" y="3305"/>
                      <a:ext cx="347" cy="156"/>
                      <a:chOff x="844" y="3337"/>
                      <a:chExt cx="347" cy="156"/>
                    </a:xfrm>
                  </p:grpSpPr>
                  <p:sp>
                    <p:nvSpPr>
                      <p:cNvPr id="79913" name="Rectangle 365"/>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79914" name="Text Box 366"/>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grpSp>
                  <p:nvGrpSpPr>
                    <p:cNvPr id="178" name="Group 367"/>
                    <p:cNvGrpSpPr/>
                    <p:nvPr/>
                  </p:nvGrpSpPr>
                  <p:grpSpPr bwMode="auto">
                    <a:xfrm>
                      <a:off x="836" y="3334"/>
                      <a:ext cx="354" cy="94"/>
                      <a:chOff x="836" y="3334"/>
                      <a:chExt cx="354" cy="94"/>
                    </a:xfrm>
                  </p:grpSpPr>
                  <p:sp>
                    <p:nvSpPr>
                      <p:cNvPr id="79911" name="Rectangle 368"/>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79912" name="Rectangle 369"/>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sp>
                <p:nvSpPr>
                  <p:cNvPr id="79907" name="Rectangle 370"/>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79908" name="Rectangle 371"/>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sp>
              <p:nvSpPr>
                <p:cNvPr id="79903" name="Rectangle 372"/>
                <p:cNvSpPr>
                  <a:spLocks noChangeArrowheads="1"/>
                </p:cNvSpPr>
                <p:nvPr/>
              </p:nvSpPr>
              <p:spPr bwMode="auto">
                <a:xfrm>
                  <a:off x="517" y="3545"/>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79904" name="Rectangle 373"/>
                <p:cNvSpPr>
                  <a:spLocks noChangeArrowheads="1"/>
                </p:cNvSpPr>
                <p:nvPr/>
              </p:nvSpPr>
              <p:spPr bwMode="auto">
                <a:xfrm>
                  <a:off x="1115" y="3544"/>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79905" name="Rectangle 374"/>
                <p:cNvSpPr>
                  <a:spLocks noChangeArrowheads="1"/>
                </p:cNvSpPr>
                <p:nvPr/>
              </p:nvSpPr>
              <p:spPr bwMode="auto">
                <a:xfrm>
                  <a:off x="504" y="3529"/>
                  <a:ext cx="681" cy="138"/>
                </a:xfrm>
                <a:prstGeom prst="rect">
                  <a:avLst/>
                </a:prstGeom>
                <a:noFill/>
                <a:ln w="9525">
                  <a:solidFill>
                    <a:schemeClr val="tx1"/>
                  </a:solidFill>
                  <a:miter lim="800000"/>
                </a:ln>
              </p:spPr>
              <p:txBody>
                <a:bodyPr wrap="none" anchor="ctr"/>
                <a:lstStyle/>
                <a:p>
                  <a:endParaRPr lang="zh-CN" altLang="zh-CN">
                    <a:solidFill>
                      <a:srgbClr val="000000"/>
                    </a:solidFill>
                  </a:endParaRPr>
                </a:p>
              </p:txBody>
            </p:sp>
          </p:grpSp>
        </p:grpSp>
        <p:sp>
          <p:nvSpPr>
            <p:cNvPr id="79894" name="AutoShape 375"/>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w="9525">
              <a:noFill/>
              <a:miter lim="800000"/>
            </a:ln>
          </p:spPr>
          <p:txBody>
            <a:bodyPr wrap="none" anchor="ctr"/>
            <a:lstStyle/>
            <a:p>
              <a:endParaRPr lang="zh-CN" altLang="zh-CN">
                <a:solidFill>
                  <a:srgbClr val="000000"/>
                </a:solidFill>
              </a:endParaRPr>
            </a:p>
          </p:txBody>
        </p:sp>
        <p:grpSp>
          <p:nvGrpSpPr>
            <p:cNvPr id="179" name="Group 379"/>
            <p:cNvGrpSpPr/>
            <p:nvPr/>
          </p:nvGrpSpPr>
          <p:grpSpPr bwMode="auto">
            <a:xfrm>
              <a:off x="1695" y="3227"/>
              <a:ext cx="347" cy="156"/>
              <a:chOff x="844" y="3337"/>
              <a:chExt cx="347" cy="156"/>
            </a:xfrm>
          </p:grpSpPr>
          <p:sp>
            <p:nvSpPr>
              <p:cNvPr id="79896" name="Rectangle 380"/>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79897" name="Text Box 381"/>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grpSp>
      <p:grpSp>
        <p:nvGrpSpPr>
          <p:cNvPr id="180" name="Group 476"/>
          <p:cNvGrpSpPr/>
          <p:nvPr/>
        </p:nvGrpSpPr>
        <p:grpSpPr bwMode="auto">
          <a:xfrm>
            <a:off x="801043" y="3160511"/>
            <a:ext cx="549332" cy="246274"/>
            <a:chOff x="844" y="3337"/>
            <a:chExt cx="347" cy="156"/>
          </a:xfrm>
        </p:grpSpPr>
        <p:sp>
          <p:nvSpPr>
            <p:cNvPr id="79891" name="Rectangle 477"/>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79892" name="Text Box 478"/>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sp>
        <p:nvSpPr>
          <p:cNvPr id="701919" name="Rectangle 479"/>
          <p:cNvSpPr>
            <a:spLocks noChangeArrowheads="1"/>
          </p:cNvSpPr>
          <p:nvPr/>
        </p:nvSpPr>
        <p:spPr bwMode="auto">
          <a:xfrm>
            <a:off x="5023146" y="2554305"/>
            <a:ext cx="3881737" cy="1299255"/>
          </a:xfrm>
          <a:prstGeom prst="rect">
            <a:avLst/>
          </a:prstGeom>
          <a:noFill/>
          <a:ln w="9525">
            <a:noFill/>
            <a:miter lim="800000"/>
          </a:ln>
        </p:spPr>
        <p:txBody>
          <a:bodyPr lIns="91074" tIns="45537" rIns="91074" bIns="45537"/>
          <a:lstStyle/>
          <a:p>
            <a:pPr marL="342900" indent="-342900">
              <a:lnSpc>
                <a:spcPct val="90000"/>
              </a:lnSpc>
              <a:spcBef>
                <a:spcPct val="20000"/>
              </a:spcBef>
              <a:buClr>
                <a:srgbClr val="000099"/>
              </a:buClr>
              <a:buSzPct val="65000"/>
              <a:buFont typeface="Wingdings" panose="05000000000000000000" charset="0"/>
              <a:buChar char="v"/>
              <a:defRPr/>
            </a:pPr>
            <a:r>
              <a:rPr lang="en-US" altLang="zh-CN" sz="2200" dirty="0" smtClean="0">
                <a:latin typeface="Times New Roman" panose="02020603050405020304" pitchFamily="18" charset="0"/>
                <a:ea typeface="黑体" panose="02010609060101010101" pitchFamily="2" charset="-122"/>
              </a:rPr>
              <a:t>DHCP </a:t>
            </a:r>
            <a:r>
              <a:rPr lang="zh-CN" altLang="en-US" sz="2200" dirty="0" smtClean="0">
                <a:latin typeface="Times New Roman" panose="02020603050405020304" pitchFamily="18" charset="0"/>
                <a:ea typeface="黑体" panose="02010609060101010101" pitchFamily="2" charset="-122"/>
              </a:rPr>
              <a:t>请求封装成</a:t>
            </a:r>
            <a:r>
              <a:rPr lang="en-US" altLang="zh-CN" sz="2200" dirty="0" smtClean="0">
                <a:solidFill>
                  <a:srgbClr val="C00000"/>
                </a:solidFill>
                <a:latin typeface="Times New Roman" panose="02020603050405020304" pitchFamily="18" charset="0"/>
                <a:ea typeface="黑体" panose="02010609060101010101" pitchFamily="2" charset="-122"/>
              </a:rPr>
              <a:t>UDP</a:t>
            </a:r>
            <a:r>
              <a:rPr lang="zh-CN" altLang="en-US" sz="2200" dirty="0" smtClean="0">
                <a:latin typeface="Times New Roman" panose="02020603050405020304" pitchFamily="18" charset="0"/>
                <a:ea typeface="黑体" panose="02010609060101010101" pitchFamily="2" charset="-122"/>
              </a:rPr>
              <a:t>报文，然后</a:t>
            </a:r>
            <a:r>
              <a:rPr lang="en-US" altLang="zh-CN" sz="2200" dirty="0" smtClean="0">
                <a:solidFill>
                  <a:srgbClr val="C00000"/>
                </a:solidFill>
                <a:latin typeface="Times New Roman" panose="02020603050405020304" pitchFamily="18" charset="0"/>
                <a:ea typeface="黑体" panose="02010609060101010101" pitchFamily="2" charset="-122"/>
              </a:rPr>
              <a:t>IP</a:t>
            </a:r>
            <a:r>
              <a:rPr lang="zh-CN" altLang="en-US" sz="2200" dirty="0" smtClean="0">
                <a:latin typeface="Times New Roman" panose="02020603050405020304" pitchFamily="18" charset="0"/>
                <a:ea typeface="黑体" panose="02010609060101010101" pitchFamily="2" charset="-122"/>
              </a:rPr>
              <a:t>封装，再封装成</a:t>
            </a:r>
            <a:r>
              <a:rPr lang="zh-CN" altLang="en-US" sz="2200" dirty="0" smtClean="0">
                <a:solidFill>
                  <a:srgbClr val="C00000"/>
                </a:solidFill>
                <a:latin typeface="Times New Roman" panose="02020603050405020304" pitchFamily="18" charset="0"/>
                <a:ea typeface="黑体" panose="02010609060101010101" pitchFamily="2" charset="-122"/>
              </a:rPr>
              <a:t>以太网</a:t>
            </a:r>
            <a:r>
              <a:rPr lang="zh-CN" altLang="en-US" sz="2200" dirty="0" smtClean="0">
                <a:latin typeface="Times New Roman" panose="02020603050405020304" pitchFamily="18" charset="0"/>
                <a:ea typeface="黑体" panose="02010609060101010101" pitchFamily="2" charset="-122"/>
              </a:rPr>
              <a:t>数据帧</a:t>
            </a:r>
            <a:endParaRPr lang="en-US" altLang="zh-CN" sz="2200" dirty="0" smtClean="0">
              <a:latin typeface="Times New Roman" panose="02020603050405020304" pitchFamily="18" charset="0"/>
              <a:ea typeface="黑体" panose="02010609060101010101" pitchFamily="2" charset="-122"/>
            </a:endParaRPr>
          </a:p>
          <a:p>
            <a:pPr marL="341630" indent="-341630">
              <a:lnSpc>
                <a:spcPct val="90000"/>
              </a:lnSpc>
              <a:spcBef>
                <a:spcPct val="20000"/>
              </a:spcBef>
              <a:buClr>
                <a:srgbClr val="000099"/>
              </a:buClr>
              <a:buSzPct val="65000"/>
            </a:pPr>
            <a:endParaRPr lang="en-US" altLang="zh-CN" sz="2200" dirty="0">
              <a:solidFill>
                <a:srgbClr val="000000"/>
              </a:solidFill>
              <a:latin typeface="Gill Sans MT" pitchFamily="34" charset="0"/>
            </a:endParaRPr>
          </a:p>
        </p:txBody>
      </p:sp>
      <p:sp>
        <p:nvSpPr>
          <p:cNvPr id="701920" name="Rectangle 480"/>
          <p:cNvSpPr>
            <a:spLocks noChangeArrowheads="1"/>
          </p:cNvSpPr>
          <p:nvPr/>
        </p:nvSpPr>
        <p:spPr bwMode="auto">
          <a:xfrm>
            <a:off x="5021562" y="3957753"/>
            <a:ext cx="3913399" cy="1280997"/>
          </a:xfrm>
          <a:prstGeom prst="rect">
            <a:avLst/>
          </a:prstGeom>
          <a:noFill/>
          <a:ln w="9525">
            <a:noFill/>
            <a:miter lim="800000"/>
          </a:ln>
        </p:spPr>
        <p:txBody>
          <a:bodyPr lIns="91074" tIns="45537" rIns="91074" bIns="45537"/>
          <a:lstStyle/>
          <a:p>
            <a:pPr marL="342900" indent="-342900">
              <a:lnSpc>
                <a:spcPct val="90000"/>
              </a:lnSpc>
              <a:spcBef>
                <a:spcPct val="20000"/>
              </a:spcBef>
              <a:buClr>
                <a:srgbClr val="000099"/>
              </a:buClr>
              <a:buSzPct val="65000"/>
              <a:buFont typeface="Wingdings" panose="05000000000000000000" charset="0"/>
              <a:buChar char="v"/>
              <a:defRPr/>
            </a:pPr>
            <a:r>
              <a:rPr lang="en-US" altLang="zh-CN" sz="2200" dirty="0" smtClean="0">
                <a:latin typeface="Times New Roman" panose="02020603050405020304" pitchFamily="18" charset="0"/>
                <a:ea typeface="黑体" panose="02010609060101010101" pitchFamily="2" charset="-122"/>
              </a:rPr>
              <a:t>Ethernet </a:t>
            </a:r>
            <a:r>
              <a:rPr lang="zh-CN" altLang="en-US" sz="2200" dirty="0" smtClean="0">
                <a:latin typeface="Times New Roman" panose="02020603050405020304" pitchFamily="18" charset="0"/>
                <a:ea typeface="黑体" panose="02010609060101010101" pitchFamily="2" charset="-122"/>
              </a:rPr>
              <a:t>数据帧在</a:t>
            </a:r>
            <a:r>
              <a:rPr lang="en-US" altLang="zh-CN" sz="2200" dirty="0" smtClean="0">
                <a:latin typeface="Times New Roman" panose="02020603050405020304" pitchFamily="18" charset="0"/>
                <a:ea typeface="黑体" panose="02010609060101010101" pitchFamily="2" charset="-122"/>
              </a:rPr>
              <a:t>LAN</a:t>
            </a:r>
            <a:r>
              <a:rPr lang="zh-CN" altLang="en-US" sz="2200" dirty="0" smtClean="0">
                <a:latin typeface="Times New Roman" panose="02020603050405020304" pitchFamily="18" charset="0"/>
                <a:ea typeface="黑体" panose="02010609060101010101" pitchFamily="2" charset="-122"/>
              </a:rPr>
              <a:t>上</a:t>
            </a:r>
            <a:r>
              <a:rPr lang="zh-CN" altLang="en-US" sz="2200" dirty="0" smtClean="0">
                <a:solidFill>
                  <a:srgbClr val="C00000"/>
                </a:solidFill>
                <a:latin typeface="Times New Roman" panose="02020603050405020304" pitchFamily="18" charset="0"/>
                <a:ea typeface="黑体" panose="02010609060101010101" pitchFamily="2" charset="-122"/>
              </a:rPr>
              <a:t>广播</a:t>
            </a:r>
            <a:r>
              <a:rPr lang="en-US" altLang="zh-CN" sz="2200" dirty="0" smtClean="0">
                <a:latin typeface="Times New Roman" panose="02020603050405020304" pitchFamily="18" charset="0"/>
                <a:ea typeface="黑体" panose="02010609060101010101" pitchFamily="2" charset="-122"/>
              </a:rPr>
              <a:t> (</a:t>
            </a:r>
            <a:r>
              <a:rPr lang="en-US" altLang="zh-CN" sz="2200" dirty="0" err="1" smtClean="0">
                <a:latin typeface="Times New Roman" panose="02020603050405020304" pitchFamily="18" charset="0"/>
                <a:ea typeface="黑体" panose="02010609060101010101" pitchFamily="2" charset="-122"/>
              </a:rPr>
              <a:t>dest</a:t>
            </a:r>
            <a:r>
              <a:rPr lang="en-US" altLang="zh-CN" sz="2200" dirty="0" smtClean="0">
                <a:latin typeface="Times New Roman" panose="02020603050405020304" pitchFamily="18" charset="0"/>
                <a:ea typeface="黑体" panose="02010609060101010101" pitchFamily="2" charset="-122"/>
              </a:rPr>
              <a:t>: FFFFFFFFFFFF), </a:t>
            </a:r>
            <a:r>
              <a:rPr lang="zh-CN" altLang="en-US" sz="2200" dirty="0" smtClean="0">
                <a:latin typeface="Times New Roman" panose="02020603050405020304" pitchFamily="18" charset="0"/>
                <a:ea typeface="黑体" panose="02010609060101010101" pitchFamily="2" charset="-122"/>
              </a:rPr>
              <a:t>运行</a:t>
            </a:r>
            <a:r>
              <a:rPr lang="en-US" altLang="zh-CN" sz="2200" dirty="0" smtClean="0">
                <a:solidFill>
                  <a:srgbClr val="C00000"/>
                </a:solidFill>
                <a:latin typeface="Times New Roman" panose="02020603050405020304" pitchFamily="18" charset="0"/>
                <a:ea typeface="黑体" panose="02010609060101010101" pitchFamily="2" charset="-122"/>
              </a:rPr>
              <a:t>DHCP </a:t>
            </a:r>
            <a:r>
              <a:rPr lang="zh-CN" altLang="en-US" sz="2200" dirty="0" smtClean="0">
                <a:latin typeface="Times New Roman" panose="02020603050405020304" pitchFamily="18" charset="0"/>
                <a:ea typeface="黑体" panose="02010609060101010101" pitchFamily="2" charset="-122"/>
              </a:rPr>
              <a:t>服务器的路由器接收到</a:t>
            </a:r>
            <a:endParaRPr lang="en-US" altLang="zh-CN" sz="2200" dirty="0" smtClean="0">
              <a:latin typeface="Times New Roman" panose="02020603050405020304" pitchFamily="18" charset="0"/>
              <a:ea typeface="黑体" panose="02010609060101010101" pitchFamily="2" charset="-122"/>
            </a:endParaRPr>
          </a:p>
        </p:txBody>
      </p:sp>
      <p:sp>
        <p:nvSpPr>
          <p:cNvPr id="701921" name="Rectangle 481"/>
          <p:cNvSpPr>
            <a:spLocks noChangeArrowheads="1"/>
          </p:cNvSpPr>
          <p:nvPr/>
        </p:nvSpPr>
        <p:spPr bwMode="auto">
          <a:xfrm>
            <a:off x="5019980" y="5287002"/>
            <a:ext cx="3791501" cy="1285046"/>
          </a:xfrm>
          <a:prstGeom prst="rect">
            <a:avLst/>
          </a:prstGeom>
          <a:noFill/>
          <a:ln w="9525">
            <a:noFill/>
            <a:miter lim="800000"/>
          </a:ln>
        </p:spPr>
        <p:txBody>
          <a:bodyPr lIns="91074" tIns="45537" rIns="91074" bIns="45537"/>
          <a:lstStyle/>
          <a:p>
            <a:pPr marL="342900" indent="-342900">
              <a:lnSpc>
                <a:spcPct val="90000"/>
              </a:lnSpc>
              <a:spcBef>
                <a:spcPct val="20000"/>
              </a:spcBef>
              <a:buClr>
                <a:srgbClr val="000099"/>
              </a:buClr>
              <a:buSzPct val="65000"/>
              <a:buFont typeface="Wingdings" panose="05000000000000000000" charset="0"/>
              <a:buChar char="v"/>
              <a:defRPr/>
            </a:pPr>
            <a:r>
              <a:rPr lang="en-US" altLang="zh-CN" sz="2200" dirty="0" smtClean="0">
                <a:latin typeface="Times New Roman" panose="02020603050405020304" pitchFamily="18" charset="0"/>
                <a:ea typeface="黑体" panose="02010609060101010101" pitchFamily="2" charset="-122"/>
              </a:rPr>
              <a:t>Ethernet </a:t>
            </a:r>
            <a:r>
              <a:rPr lang="zh-CN" altLang="en-US" sz="2200" dirty="0" smtClean="0">
                <a:latin typeface="Times New Roman" panose="02020603050405020304" pitchFamily="18" charset="0"/>
                <a:ea typeface="黑体" panose="02010609060101010101" pitchFamily="2" charset="-122"/>
              </a:rPr>
              <a:t>数据帧在接收端</a:t>
            </a:r>
            <a:r>
              <a:rPr lang="zh-CN" altLang="en-US" sz="2200" dirty="0" smtClean="0">
                <a:solidFill>
                  <a:srgbClr val="C00000"/>
                </a:solidFill>
                <a:latin typeface="Times New Roman" panose="02020603050405020304" pitchFamily="18" charset="0"/>
                <a:ea typeface="黑体" panose="02010609060101010101" pitchFamily="2" charset="-122"/>
              </a:rPr>
              <a:t>解封</a:t>
            </a:r>
            <a:r>
              <a:rPr lang="zh-CN" altLang="en-US" sz="2200" dirty="0" smtClean="0">
                <a:latin typeface="Times New Roman" panose="02020603050405020304" pitchFamily="18" charset="0"/>
                <a:ea typeface="黑体" panose="02010609060101010101" pitchFamily="2" charset="-122"/>
              </a:rPr>
              <a:t>成</a:t>
            </a:r>
            <a:r>
              <a:rPr lang="en-US" altLang="zh-CN" sz="2200" dirty="0" smtClean="0">
                <a:latin typeface="Times New Roman" panose="02020603050405020304" pitchFamily="18" charset="0"/>
                <a:ea typeface="黑体" panose="02010609060101010101" pitchFamily="2" charset="-122"/>
              </a:rPr>
              <a:t> IP</a:t>
            </a:r>
            <a:r>
              <a:rPr lang="zh-CN" altLang="en-US" sz="2200" dirty="0" smtClean="0">
                <a:latin typeface="Times New Roman" panose="02020603050405020304" pitchFamily="18" charset="0"/>
                <a:ea typeface="黑体" panose="02010609060101010101" pitchFamily="2" charset="-122"/>
              </a:rPr>
              <a:t>、</a:t>
            </a:r>
            <a:r>
              <a:rPr lang="en-US" altLang="zh-CN" sz="2200" dirty="0" smtClean="0">
                <a:latin typeface="Times New Roman" panose="02020603050405020304" pitchFamily="18" charset="0"/>
                <a:ea typeface="黑体" panose="02010609060101010101" pitchFamily="2" charset="-122"/>
              </a:rPr>
              <a:t>UDP</a:t>
            </a:r>
            <a:r>
              <a:rPr lang="zh-CN" altLang="en-US" sz="2200" dirty="0" smtClean="0">
                <a:latin typeface="Times New Roman" panose="02020603050405020304" pitchFamily="18" charset="0"/>
                <a:ea typeface="黑体" panose="02010609060101010101" pitchFamily="2" charset="-122"/>
              </a:rPr>
              <a:t>、</a:t>
            </a:r>
            <a:r>
              <a:rPr lang="en-US" altLang="zh-CN" sz="2200" dirty="0" smtClean="0">
                <a:latin typeface="Times New Roman" panose="02020603050405020304" pitchFamily="18" charset="0"/>
                <a:ea typeface="黑体" panose="02010609060101010101" pitchFamily="2" charset="-122"/>
              </a:rPr>
              <a:t> DHCP </a:t>
            </a:r>
            <a:endParaRPr lang="en-US" altLang="zh-CN" sz="2200" dirty="0" smtClean="0">
              <a:latin typeface="Times New Roman" panose="02020603050405020304" pitchFamily="18" charset="0"/>
              <a:ea typeface="黑体" panose="02010609060101010101" pitchFamily="2" charset="-122"/>
            </a:endParaRPr>
          </a:p>
        </p:txBody>
      </p:sp>
      <p:sp>
        <p:nvSpPr>
          <p:cNvPr id="182" name="Rectangle 2"/>
          <p:cNvSpPr>
            <a:spLocks noGrp="1" noChangeArrowheads="1"/>
          </p:cNvSpPr>
          <p:nvPr>
            <p:ph type="title"/>
          </p:nvPr>
        </p:nvSpPr>
        <p:spPr>
          <a:xfrm>
            <a:off x="531919" y="96300"/>
            <a:ext cx="8012020" cy="967731"/>
          </a:xfrm>
        </p:spPr>
        <p:txBody>
          <a:bodyPr/>
          <a:lstStyle/>
          <a:p>
            <a:pPr>
              <a:defRPr/>
            </a:pPr>
            <a:r>
              <a:rPr lang="zh-CN" altLang="en-US" sz="3200" dirty="0" smtClean="0">
                <a:latin typeface="黑体" panose="02010609060101010101" pitchFamily="2" charset="-122"/>
                <a:ea typeface="黑体" panose="02010609060101010101" pitchFamily="2" charset="-122"/>
              </a:rPr>
              <a:t>例子</a:t>
            </a:r>
            <a:endParaRPr lang="en-US" sz="320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1661"/>
                                        </p:tgtEl>
                                        <p:attrNameLst>
                                          <p:attrName>style.visibility</p:attrName>
                                        </p:attrNameLst>
                                      </p:cBhvr>
                                      <p:to>
                                        <p:strVal val="visible"/>
                                      </p:to>
                                    </p:set>
                                    <p:animEffect transition="in" filter="wipe(left)">
                                      <p:cBhvr>
                                        <p:cTn id="7" dur="500"/>
                                        <p:tgtEl>
                                          <p:spTgt spid="701661"/>
                                        </p:tgtEl>
                                      </p:cBhvr>
                                    </p:animEffect>
                                  </p:childTnLst>
                                </p:cTn>
                              </p:par>
                            </p:childTnLst>
                          </p:cTn>
                        </p:par>
                        <p:par>
                          <p:cTn id="8" fill="hold">
                            <p:stCondLst>
                              <p:cond delay="500"/>
                            </p:stCondLst>
                            <p:childTnLst>
                              <p:par>
                                <p:cTn id="9" presetID="9" presetClass="exit" presetSubtype="0" fill="hold" grpId="1" nodeType="afterEffect">
                                  <p:stCondLst>
                                    <p:cond delay="0"/>
                                  </p:stCondLst>
                                  <p:childTnLst>
                                    <p:animEffect transition="out" filter="dissolve">
                                      <p:cBhvr>
                                        <p:cTn id="10" dur="500"/>
                                        <p:tgtEl>
                                          <p:spTgt spid="701661"/>
                                        </p:tgtEl>
                                      </p:cBhvr>
                                    </p:animEffect>
                                    <p:set>
                                      <p:cBhvr>
                                        <p:cTn id="11" dur="1" fill="hold">
                                          <p:stCondLst>
                                            <p:cond delay="499"/>
                                          </p:stCondLst>
                                        </p:cTn>
                                        <p:tgtEl>
                                          <p:spTgt spid="70166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70162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70191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14"/>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15"/>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1920"/>
                                        </p:tgtEl>
                                        <p:attrNameLst>
                                          <p:attrName>style.visibility</p:attrName>
                                        </p:attrNameLst>
                                      </p:cBhvr>
                                      <p:to>
                                        <p:strVal val="visible"/>
                                      </p:to>
                                    </p:set>
                                  </p:childTnLst>
                                </p:cTn>
                              </p:par>
                            </p:childTnLst>
                          </p:cTn>
                        </p:par>
                        <p:par>
                          <p:cTn id="41" fill="hold">
                            <p:stCondLst>
                              <p:cond delay="0"/>
                            </p:stCondLst>
                            <p:childTnLst>
                              <p:par>
                                <p:cTn id="42" presetID="0" presetClass="path" presetSubtype="0" accel="50000" decel="50000" fill="hold" nodeType="afterEffect">
                                  <p:stCondLst>
                                    <p:cond delay="0"/>
                                  </p:stCondLst>
                                  <p:childTnLst>
                                    <p:animMotion origin="layout" path="M 1.66667E-6 1.81144E-6 L 0.26823 -0.00139 L 0.10833 0.27287 L -0.01806 0.27125 " pathEditMode="relative" rAng="0" ptsTypes="AAAA">
                                      <p:cBhvr>
                                        <p:cTn id="43" dur="2000" fill="hold"/>
                                        <p:tgtEl>
                                          <p:spTgt spid="28"/>
                                        </p:tgtEl>
                                        <p:attrNameLst>
                                          <p:attrName>ppt_x</p:attrName>
                                          <p:attrName>ppt_y</p:attrName>
                                        </p:attrNameLst>
                                      </p:cBhvr>
                                      <p:rCtr x="12500" y="13600"/>
                                    </p:animMotion>
                                  </p:childTnLst>
                                </p:cTn>
                              </p:par>
                            </p:childTnLst>
                          </p:cTn>
                        </p:par>
                        <p:par>
                          <p:cTn id="44" fill="hold">
                            <p:stCondLst>
                              <p:cond delay="2000"/>
                            </p:stCondLst>
                            <p:childTnLst>
                              <p:par>
                                <p:cTn id="45" presetID="22" presetClass="entr" presetSubtype="2" fill="hold" nodeType="afterEffect">
                                  <p:stCondLst>
                                    <p:cond delay="0"/>
                                  </p:stCondLst>
                                  <p:childTnLst>
                                    <p:set>
                                      <p:cBhvr>
                                        <p:cTn id="46" dur="1" fill="hold">
                                          <p:stCondLst>
                                            <p:cond delay="0"/>
                                          </p:stCondLst>
                                        </p:cTn>
                                        <p:tgtEl>
                                          <p:spTgt spid="161"/>
                                        </p:tgtEl>
                                        <p:attrNameLst>
                                          <p:attrName>style.visibility</p:attrName>
                                        </p:attrNameLst>
                                      </p:cBhvr>
                                      <p:to>
                                        <p:strVal val="visible"/>
                                      </p:to>
                                    </p:set>
                                    <p:animEffect transition="in" filter="wipe(right)">
                                      <p:cBhvr>
                                        <p:cTn id="47" dur="500"/>
                                        <p:tgtEl>
                                          <p:spTgt spid="16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8"/>
                                        </p:tgtEl>
                                        <p:attrNameLst>
                                          <p:attrName>style.visibility</p:attrName>
                                        </p:attrNameLst>
                                      </p:cBhvr>
                                      <p:to>
                                        <p:strVal val="hidden"/>
                                      </p:to>
                                    </p:set>
                                  </p:childTnLst>
                                </p:cTn>
                              </p:par>
                            </p:childTnLst>
                          </p:cTn>
                        </p:par>
                        <p:par>
                          <p:cTn id="52" fill="hold">
                            <p:stCondLst>
                              <p:cond delay="0"/>
                            </p:stCondLst>
                            <p:childTnLst>
                              <p:par>
                                <p:cTn id="53" presetID="22" presetClass="entr" presetSubtype="4" fill="hold" nodeType="afterEffect">
                                  <p:stCondLst>
                                    <p:cond delay="0"/>
                                  </p:stCondLst>
                                  <p:childTnLst>
                                    <p:set>
                                      <p:cBhvr>
                                        <p:cTn id="54" dur="1" fill="hold">
                                          <p:stCondLst>
                                            <p:cond delay="0"/>
                                          </p:stCondLst>
                                        </p:cTn>
                                        <p:tgtEl>
                                          <p:spTgt spid="163"/>
                                        </p:tgtEl>
                                        <p:attrNameLst>
                                          <p:attrName>style.visibility</p:attrName>
                                        </p:attrNameLst>
                                      </p:cBhvr>
                                      <p:to>
                                        <p:strVal val="visible"/>
                                      </p:to>
                                    </p:set>
                                    <p:animEffect transition="in" filter="wipe(down)">
                                      <p:cBhvr>
                                        <p:cTn id="55" dur="1000"/>
                                        <p:tgtEl>
                                          <p:spTgt spid="163"/>
                                        </p:tgtEl>
                                      </p:cBhvr>
                                    </p:animEffect>
                                  </p:childTnLst>
                                </p:cTn>
                              </p:par>
                            </p:childTnLst>
                          </p:cTn>
                        </p:par>
                        <p:par>
                          <p:cTn id="56" fill="hold">
                            <p:stCondLst>
                              <p:cond delay="1000"/>
                            </p:stCondLst>
                            <p:childTnLst>
                              <p:par>
                                <p:cTn id="57" presetID="1" presetClass="exit" presetSubtype="0" fill="hold" nodeType="afterEffect">
                                  <p:stCondLst>
                                    <p:cond delay="1000"/>
                                  </p:stCondLst>
                                  <p:childTnLst>
                                    <p:set>
                                      <p:cBhvr>
                                        <p:cTn id="58" dur="1" fill="hold">
                                          <p:stCondLst>
                                            <p:cond delay="0"/>
                                          </p:stCondLst>
                                        </p:cTn>
                                        <p:tgtEl>
                                          <p:spTgt spid="163"/>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701921"/>
                                        </p:tgtEl>
                                        <p:attrNameLst>
                                          <p:attrName>style.visibility</p:attrName>
                                        </p:attrNameLst>
                                      </p:cBhvr>
                                      <p:to>
                                        <p:strVal val="visible"/>
                                      </p:to>
                                    </p:set>
                                  </p:childTnLst>
                                </p:cTn>
                              </p:par>
                              <p:par>
                                <p:cTn id="61" presetID="1" presetClass="entr" presetSubtype="0" fill="hold" nodeType="withEffect">
                                  <p:stCondLst>
                                    <p:cond delay="1000"/>
                                  </p:stCondLst>
                                  <p:childTnLst>
                                    <p:set>
                                      <p:cBhvr>
                                        <p:cTn id="62"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629" grpId="0" build="p"/>
      <p:bldP spid="701661" grpId="0" animBg="1"/>
      <p:bldP spid="701661" grpId="1" animBg="1"/>
      <p:bldP spid="701919" grpId="0"/>
      <p:bldP spid="701920" grpId="0"/>
      <p:bldP spid="70192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2"/>
          <p:cNvGrpSpPr/>
          <p:nvPr/>
        </p:nvGrpSpPr>
        <p:grpSpPr bwMode="auto">
          <a:xfrm>
            <a:off x="770965" y="1266102"/>
            <a:ext cx="3544539" cy="3052267"/>
            <a:chOff x="773113" y="1273175"/>
            <a:chExt cx="3554412" cy="3068663"/>
          </a:xfrm>
        </p:grpSpPr>
        <p:sp>
          <p:nvSpPr>
            <p:cNvPr id="81011" name="Freeform 3"/>
            <p:cNvSpPr/>
            <p:nvPr/>
          </p:nvSpPr>
          <p:spPr bwMode="auto">
            <a:xfrm>
              <a:off x="773113" y="12731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w="9525">
              <a:noFill/>
              <a:round/>
            </a:ln>
          </p:spPr>
          <p:txBody>
            <a:bodyPr wrap="none" anchor="ctr"/>
            <a:lstStyle/>
            <a:p>
              <a:endParaRPr lang="zh-CN" altLang="en-US"/>
            </a:p>
          </p:txBody>
        </p:sp>
        <p:sp>
          <p:nvSpPr>
            <p:cNvPr id="81012" name="Line 36"/>
            <p:cNvSpPr>
              <a:spLocks noChangeShapeType="1"/>
            </p:cNvSpPr>
            <p:nvPr/>
          </p:nvSpPr>
          <p:spPr bwMode="auto">
            <a:xfrm flipV="1">
              <a:off x="3775075" y="2344738"/>
              <a:ext cx="155575" cy="142875"/>
            </a:xfrm>
            <a:prstGeom prst="line">
              <a:avLst/>
            </a:prstGeom>
            <a:noFill/>
            <a:ln w="9525">
              <a:solidFill>
                <a:srgbClr val="000000"/>
              </a:solidFill>
              <a:round/>
            </a:ln>
          </p:spPr>
          <p:txBody>
            <a:bodyPr/>
            <a:lstStyle/>
            <a:p>
              <a:endParaRPr lang="zh-CN" altLang="en-US"/>
            </a:p>
          </p:txBody>
        </p:sp>
        <p:sp>
          <p:nvSpPr>
            <p:cNvPr id="81013" name="Line 43"/>
            <p:cNvSpPr>
              <a:spLocks noChangeShapeType="1"/>
            </p:cNvSpPr>
            <p:nvPr/>
          </p:nvSpPr>
          <p:spPr bwMode="auto">
            <a:xfrm flipV="1">
              <a:off x="2665413" y="2517775"/>
              <a:ext cx="695325" cy="0"/>
            </a:xfrm>
            <a:prstGeom prst="line">
              <a:avLst/>
            </a:prstGeom>
            <a:noFill/>
            <a:ln w="9525">
              <a:solidFill>
                <a:srgbClr val="000000"/>
              </a:solidFill>
              <a:round/>
            </a:ln>
          </p:spPr>
          <p:txBody>
            <a:bodyPr/>
            <a:lstStyle/>
            <a:p>
              <a:endParaRPr lang="zh-CN" altLang="en-US"/>
            </a:p>
          </p:txBody>
        </p:sp>
        <p:sp>
          <p:nvSpPr>
            <p:cNvPr id="81014" name="Line 44"/>
            <p:cNvSpPr>
              <a:spLocks noChangeShapeType="1"/>
            </p:cNvSpPr>
            <p:nvPr/>
          </p:nvSpPr>
          <p:spPr bwMode="auto">
            <a:xfrm flipV="1">
              <a:off x="3924300" y="2201863"/>
              <a:ext cx="138113" cy="142875"/>
            </a:xfrm>
            <a:prstGeom prst="line">
              <a:avLst/>
            </a:prstGeom>
            <a:noFill/>
            <a:ln w="9525">
              <a:solidFill>
                <a:srgbClr val="000000"/>
              </a:solidFill>
              <a:prstDash val="dash"/>
              <a:round/>
            </a:ln>
          </p:spPr>
          <p:txBody>
            <a:bodyPr/>
            <a:lstStyle/>
            <a:p>
              <a:endParaRPr lang="zh-CN" altLang="en-US"/>
            </a:p>
          </p:txBody>
        </p:sp>
        <p:sp>
          <p:nvSpPr>
            <p:cNvPr id="81015" name="Line 48"/>
            <p:cNvSpPr>
              <a:spLocks noChangeShapeType="1"/>
            </p:cNvSpPr>
            <p:nvPr/>
          </p:nvSpPr>
          <p:spPr bwMode="auto">
            <a:xfrm flipV="1">
              <a:off x="3279775" y="2736850"/>
              <a:ext cx="512763" cy="612775"/>
            </a:xfrm>
            <a:prstGeom prst="line">
              <a:avLst/>
            </a:prstGeom>
            <a:noFill/>
            <a:ln w="9525">
              <a:solidFill>
                <a:srgbClr val="000000"/>
              </a:solidFill>
              <a:round/>
            </a:ln>
          </p:spPr>
          <p:txBody>
            <a:bodyPr/>
            <a:lstStyle/>
            <a:p>
              <a:endParaRPr lang="zh-CN" altLang="en-US"/>
            </a:p>
          </p:txBody>
        </p:sp>
        <p:sp>
          <p:nvSpPr>
            <p:cNvPr id="81016" name="Text Box 240"/>
            <p:cNvSpPr txBox="1">
              <a:spLocks noChangeArrowheads="1"/>
            </p:cNvSpPr>
            <p:nvPr/>
          </p:nvSpPr>
          <p:spPr bwMode="auto">
            <a:xfrm>
              <a:off x="2562225" y="3815807"/>
              <a:ext cx="1175381" cy="526031"/>
            </a:xfrm>
            <a:prstGeom prst="rect">
              <a:avLst/>
            </a:prstGeom>
            <a:noFill/>
            <a:ln w="9525">
              <a:noFill/>
              <a:miter lim="800000"/>
            </a:ln>
          </p:spPr>
          <p:txBody>
            <a:bodyPr wrap="none">
              <a:spAutoFit/>
            </a:bodyPr>
            <a:lstStyle/>
            <a:p>
              <a:r>
                <a:rPr lang="en-US" altLang="zh-CN" sz="1400" dirty="0">
                  <a:solidFill>
                    <a:srgbClr val="000000"/>
                  </a:solidFill>
                  <a:latin typeface="Arial" panose="020B0604020202020204" pitchFamily="34" charset="0"/>
                  <a:cs typeface="Arial" panose="020B0604020202020204" pitchFamily="34" charset="0"/>
                </a:rPr>
                <a:t>router</a:t>
              </a:r>
              <a:endParaRPr lang="en-US" altLang="zh-CN" sz="1400" dirty="0">
                <a:solidFill>
                  <a:srgbClr val="000000"/>
                </a:solidFill>
                <a:latin typeface="Arial" panose="020B0604020202020204" pitchFamily="34" charset="0"/>
                <a:cs typeface="Arial" panose="020B0604020202020204" pitchFamily="34" charset="0"/>
              </a:endParaRPr>
            </a:p>
            <a:p>
              <a:r>
                <a:rPr lang="en-US" altLang="zh-CN" sz="1400" dirty="0" smtClean="0">
                  <a:solidFill>
                    <a:srgbClr val="000000"/>
                  </a:solidFill>
                  <a:latin typeface="Arial" panose="020B0604020202020204" pitchFamily="34" charset="0"/>
                  <a:cs typeface="Arial" panose="020B0604020202020204" pitchFamily="34" charset="0"/>
                </a:rPr>
                <a:t>(</a:t>
              </a:r>
              <a:r>
                <a:rPr lang="zh-CN" altLang="en-US" sz="1400" dirty="0" smtClean="0">
                  <a:solidFill>
                    <a:srgbClr val="000000"/>
                  </a:solidFill>
                  <a:latin typeface="Arial" panose="020B0604020202020204" pitchFamily="34" charset="0"/>
                  <a:cs typeface="Arial" panose="020B0604020202020204" pitchFamily="34" charset="0"/>
                </a:rPr>
                <a:t>运行</a:t>
              </a:r>
              <a:r>
                <a:rPr lang="en-US" altLang="zh-CN" sz="1400" dirty="0" smtClean="0">
                  <a:solidFill>
                    <a:srgbClr val="000000"/>
                  </a:solidFill>
                  <a:latin typeface="Arial" panose="020B0604020202020204" pitchFamily="34" charset="0"/>
                  <a:cs typeface="Arial" panose="020B0604020202020204" pitchFamily="34" charset="0"/>
                </a:rPr>
                <a:t>DHCP</a:t>
              </a:r>
              <a:r>
                <a:rPr lang="en-US" altLang="zh-CN" sz="1400" dirty="0">
                  <a:solidFill>
                    <a:srgbClr val="000000"/>
                  </a:solidFill>
                  <a:latin typeface="Arial" panose="020B0604020202020204" pitchFamily="34" charset="0"/>
                  <a:cs typeface="Arial" panose="020B0604020202020204" pitchFamily="34" charset="0"/>
                </a:rPr>
                <a:t>)</a:t>
              </a:r>
              <a:endParaRPr lang="en-US" altLang="zh-CN" sz="1400" dirty="0">
                <a:solidFill>
                  <a:srgbClr val="000000"/>
                </a:solidFill>
                <a:latin typeface="Arial" panose="020B0604020202020204" pitchFamily="34" charset="0"/>
                <a:cs typeface="Arial" panose="020B0604020202020204" pitchFamily="34" charset="0"/>
              </a:endParaRPr>
            </a:p>
          </p:txBody>
        </p:sp>
        <p:grpSp>
          <p:nvGrpSpPr>
            <p:cNvPr id="3" name="Group 356"/>
            <p:cNvGrpSpPr/>
            <p:nvPr/>
          </p:nvGrpSpPr>
          <p:grpSpPr bwMode="auto">
            <a:xfrm>
              <a:off x="1653422" y="1982680"/>
              <a:ext cx="843032" cy="814871"/>
              <a:chOff x="313" y="1497"/>
              <a:chExt cx="1152" cy="1014"/>
            </a:xfrm>
          </p:grpSpPr>
          <p:pic>
            <p:nvPicPr>
              <p:cNvPr id="81069" name="Picture 354" descr="laptop_stylized_small"/>
              <p:cNvPicPr>
                <a:picLocks noChangeAspect="1" noChangeArrowheads="1"/>
              </p:cNvPicPr>
              <p:nvPr/>
            </p:nvPicPr>
            <p:blipFill>
              <a:blip r:embed="rId1" cstate="print"/>
              <a:srcRect/>
              <a:stretch>
                <a:fillRect/>
              </a:stretch>
            </p:blipFill>
            <p:spPr bwMode="auto">
              <a:xfrm>
                <a:off x="313" y="1727"/>
                <a:ext cx="1152" cy="784"/>
              </a:xfrm>
              <a:prstGeom prst="rect">
                <a:avLst/>
              </a:prstGeom>
              <a:noFill/>
              <a:ln w="9525">
                <a:noFill/>
                <a:miter lim="800000"/>
                <a:headEnd/>
                <a:tailEnd/>
              </a:ln>
            </p:spPr>
          </p:pic>
          <p:pic>
            <p:nvPicPr>
              <p:cNvPr id="81070" name="Picture 355" descr="antenna_stylized"/>
              <p:cNvPicPr>
                <a:picLocks noChangeAspect="1" noChangeArrowheads="1"/>
              </p:cNvPicPr>
              <p:nvPr/>
            </p:nvPicPr>
            <p:blipFill>
              <a:blip r:embed="rId2" cstate="print"/>
              <a:srcRect/>
              <a:stretch>
                <a:fillRect/>
              </a:stretch>
            </p:blipFill>
            <p:spPr bwMode="auto">
              <a:xfrm>
                <a:off x="334" y="1497"/>
                <a:ext cx="1113" cy="650"/>
              </a:xfrm>
              <a:prstGeom prst="rect">
                <a:avLst/>
              </a:prstGeom>
              <a:noFill/>
              <a:ln w="9525">
                <a:noFill/>
                <a:miter lim="800000"/>
                <a:headEnd/>
                <a:tailEnd/>
              </a:ln>
            </p:spPr>
          </p:pic>
        </p:grpSp>
        <p:pic>
          <p:nvPicPr>
            <p:cNvPr id="81018" name="Picture 3"/>
            <p:cNvPicPr>
              <a:picLocks noChangeAspect="1" noChangeArrowheads="1"/>
            </p:cNvPicPr>
            <p:nvPr/>
          </p:nvPicPr>
          <p:blipFill>
            <a:blip r:embed="rId3" cstate="print"/>
            <a:srcRect/>
            <a:stretch>
              <a:fillRect/>
            </a:stretch>
          </p:blipFill>
          <p:spPr bwMode="auto">
            <a:xfrm>
              <a:off x="3336925" y="2423867"/>
              <a:ext cx="879475" cy="349175"/>
            </a:xfrm>
            <a:prstGeom prst="rect">
              <a:avLst/>
            </a:prstGeom>
            <a:noFill/>
            <a:ln w="9525">
              <a:noFill/>
              <a:miter lim="800000"/>
              <a:headEnd/>
              <a:tailEnd/>
            </a:ln>
          </p:spPr>
        </p:pic>
        <p:sp>
          <p:nvSpPr>
            <p:cNvPr id="162"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163"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164" name="Rectangle 43"/>
            <p:cNvSpPr>
              <a:spLocks noChangeArrowheads="1"/>
            </p:cNvSpPr>
            <p:nvPr/>
          </p:nvSpPr>
          <p:spPr bwMode="auto">
            <a:xfrm rot="-54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grpSp>
          <p:nvGrpSpPr>
            <p:cNvPr id="4" name="Group 248"/>
            <p:cNvGrpSpPr/>
            <p:nvPr/>
          </p:nvGrpSpPr>
          <p:grpSpPr bwMode="auto">
            <a:xfrm>
              <a:off x="2597285" y="3210128"/>
              <a:ext cx="332569" cy="581078"/>
              <a:chOff x="4140" y="429"/>
              <a:chExt cx="1425" cy="2396"/>
            </a:xfrm>
          </p:grpSpPr>
          <p:sp>
            <p:nvSpPr>
              <p:cNvPr id="81037" name="Freeform 148"/>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p:spPr>
            <p:txBody>
              <a:bodyPr/>
              <a:lstStyle/>
              <a:p>
                <a:endParaRPr lang="zh-CN" altLang="en-US"/>
              </a:p>
            </p:txBody>
          </p:sp>
          <p:sp>
            <p:nvSpPr>
              <p:cNvPr id="81038"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w="9525">
                <a:noFill/>
                <a:miter lim="800000"/>
              </a:ln>
            </p:spPr>
            <p:txBody>
              <a:bodyPr wrap="none" anchor="ctr"/>
              <a:lstStyle/>
              <a:p>
                <a:endParaRPr lang="zh-CN" altLang="zh-CN">
                  <a:solidFill>
                    <a:srgbClr val="000000"/>
                  </a:solidFill>
                </a:endParaRPr>
              </a:p>
            </p:txBody>
          </p:sp>
          <p:sp>
            <p:nvSpPr>
              <p:cNvPr id="81039" name="Freeform 150"/>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p:spPr>
            <p:txBody>
              <a:bodyPr/>
              <a:lstStyle/>
              <a:p>
                <a:endParaRPr lang="zh-CN" altLang="en-US"/>
              </a:p>
            </p:txBody>
          </p:sp>
          <p:sp>
            <p:nvSpPr>
              <p:cNvPr id="81040" name="Freeform 151"/>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1041"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5" name="Group 153"/>
              <p:cNvGrpSpPr/>
              <p:nvPr/>
            </p:nvGrpSpPr>
            <p:grpSpPr bwMode="auto">
              <a:xfrm>
                <a:off x="4749" y="668"/>
                <a:ext cx="581" cy="145"/>
                <a:chOff x="614" y="2568"/>
                <a:chExt cx="725" cy="139"/>
              </a:xfrm>
            </p:grpSpPr>
            <p:sp>
              <p:nvSpPr>
                <p:cNvPr id="81067" name="AutoShape 154"/>
                <p:cNvSpPr>
                  <a:spLocks noChangeArrowheads="1"/>
                </p:cNvSpPr>
                <p:nvPr/>
              </p:nvSpPr>
              <p:spPr bwMode="auto">
                <a:xfrm>
                  <a:off x="617" y="2569"/>
                  <a:ext cx="721" cy="138"/>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1068"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1043"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6" name="Group 157"/>
              <p:cNvGrpSpPr/>
              <p:nvPr/>
            </p:nvGrpSpPr>
            <p:grpSpPr bwMode="auto">
              <a:xfrm>
                <a:off x="4747" y="994"/>
                <a:ext cx="581" cy="134"/>
                <a:chOff x="614" y="2568"/>
                <a:chExt cx="725" cy="139"/>
              </a:xfrm>
            </p:grpSpPr>
            <p:sp>
              <p:nvSpPr>
                <p:cNvPr id="81065" name="AutoShape 158"/>
                <p:cNvSpPr>
                  <a:spLocks noChangeArrowheads="1"/>
                </p:cNvSpPr>
                <p:nvPr/>
              </p:nvSpPr>
              <p:spPr bwMode="auto">
                <a:xfrm>
                  <a:off x="611" y="2570"/>
                  <a:ext cx="730" cy="136"/>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1066"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1045"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sp>
            <p:nvSpPr>
              <p:cNvPr id="81046"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 name="Group 162"/>
              <p:cNvGrpSpPr/>
              <p:nvPr/>
            </p:nvGrpSpPr>
            <p:grpSpPr bwMode="auto">
              <a:xfrm>
                <a:off x="4735" y="1627"/>
                <a:ext cx="582" cy="151"/>
                <a:chOff x="614" y="2568"/>
                <a:chExt cx="725" cy="139"/>
              </a:xfrm>
            </p:grpSpPr>
            <p:sp>
              <p:nvSpPr>
                <p:cNvPr id="81063" name="AutoShape 163"/>
                <p:cNvSpPr>
                  <a:spLocks noChangeArrowheads="1"/>
                </p:cNvSpPr>
                <p:nvPr/>
              </p:nvSpPr>
              <p:spPr bwMode="auto">
                <a:xfrm>
                  <a:off x="618" y="2571"/>
                  <a:ext cx="720" cy="139"/>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1064"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1048" name="Freeform 165"/>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grpSp>
            <p:nvGrpSpPr>
              <p:cNvPr id="8" name="Group 166"/>
              <p:cNvGrpSpPr/>
              <p:nvPr/>
            </p:nvGrpSpPr>
            <p:grpSpPr bwMode="auto">
              <a:xfrm>
                <a:off x="4739" y="1327"/>
                <a:ext cx="582" cy="139"/>
                <a:chOff x="614" y="2568"/>
                <a:chExt cx="725" cy="139"/>
              </a:xfrm>
            </p:grpSpPr>
            <p:sp>
              <p:nvSpPr>
                <p:cNvPr id="81061" name="AutoShape 167"/>
                <p:cNvSpPr>
                  <a:spLocks noChangeArrowheads="1"/>
                </p:cNvSpPr>
                <p:nvPr/>
              </p:nvSpPr>
              <p:spPr bwMode="auto">
                <a:xfrm>
                  <a:off x="613" y="2571"/>
                  <a:ext cx="729" cy="137"/>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1062"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1050"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endParaRPr lang="zh-CN" altLang="zh-CN">
                  <a:solidFill>
                    <a:srgbClr val="000000"/>
                  </a:solidFill>
                </a:endParaRPr>
              </a:p>
            </p:txBody>
          </p:sp>
          <p:sp>
            <p:nvSpPr>
              <p:cNvPr id="81051" name="Freeform 170"/>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1052" name="Freeform 171"/>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1053" name="Oval 172"/>
              <p:cNvSpPr>
                <a:spLocks noChangeArrowheads="1"/>
              </p:cNvSpPr>
              <p:nvPr/>
            </p:nvSpPr>
            <p:spPr bwMode="auto">
              <a:xfrm>
                <a:off x="5520" y="2612"/>
                <a:ext cx="48" cy="98"/>
              </a:xfrm>
              <a:prstGeom prst="ellipse">
                <a:avLst/>
              </a:prstGeom>
              <a:solidFill>
                <a:srgbClr val="333333"/>
              </a:solidFill>
              <a:ln w="9525">
                <a:noFill/>
                <a:round/>
              </a:ln>
            </p:spPr>
            <p:txBody>
              <a:bodyPr wrap="none" anchor="ctr"/>
              <a:lstStyle/>
              <a:p>
                <a:endParaRPr lang="zh-CN" altLang="zh-CN">
                  <a:solidFill>
                    <a:srgbClr val="000000"/>
                  </a:solidFill>
                </a:endParaRPr>
              </a:p>
            </p:txBody>
          </p:sp>
          <p:sp>
            <p:nvSpPr>
              <p:cNvPr id="81054" name="Freeform 173"/>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ln>
            </p:spPr>
            <p:txBody>
              <a:bodyPr/>
              <a:lstStyle/>
              <a:p>
                <a:endParaRPr lang="zh-CN" altLang="en-US"/>
              </a:p>
            </p:txBody>
          </p:sp>
          <p:sp>
            <p:nvSpPr>
              <p:cNvPr id="81055" name="AutoShape 174"/>
              <p:cNvSpPr>
                <a:spLocks noChangeArrowheads="1"/>
              </p:cNvSpPr>
              <p:nvPr/>
            </p:nvSpPr>
            <p:spPr bwMode="auto">
              <a:xfrm>
                <a:off x="4139" y="2678"/>
                <a:ext cx="1204" cy="190"/>
              </a:xfrm>
              <a:prstGeom prst="roundRect">
                <a:avLst>
                  <a:gd name="adj" fmla="val 50000"/>
                </a:avLst>
              </a:prstGeom>
              <a:solidFill>
                <a:srgbClr val="DDDDDD"/>
              </a:solidFill>
              <a:ln w="9525">
                <a:solidFill>
                  <a:schemeClr val="tx1"/>
                </a:solidFill>
                <a:round/>
              </a:ln>
            </p:spPr>
            <p:txBody>
              <a:bodyPr wrap="none" anchor="ctr"/>
              <a:lstStyle/>
              <a:p>
                <a:endParaRPr lang="zh-CN" altLang="zh-CN">
                  <a:solidFill>
                    <a:srgbClr val="000000"/>
                  </a:solidFill>
                </a:endParaRPr>
              </a:p>
            </p:txBody>
          </p:sp>
          <p:sp>
            <p:nvSpPr>
              <p:cNvPr id="81056"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endParaRPr lang="zh-CN" altLang="zh-CN">
                  <a:solidFill>
                    <a:srgbClr val="000000"/>
                  </a:solidFill>
                </a:endParaRPr>
              </a:p>
            </p:txBody>
          </p:sp>
          <p:sp>
            <p:nvSpPr>
              <p:cNvPr id="81057" name="Oval 176"/>
              <p:cNvSpPr>
                <a:spLocks noChangeArrowheads="1"/>
              </p:cNvSpPr>
              <p:nvPr/>
            </p:nvSpPr>
            <p:spPr bwMode="auto">
              <a:xfrm>
                <a:off x="4309" y="2383"/>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1058" name="Oval 177"/>
              <p:cNvSpPr>
                <a:spLocks noChangeArrowheads="1"/>
              </p:cNvSpPr>
              <p:nvPr/>
            </p:nvSpPr>
            <p:spPr bwMode="auto">
              <a:xfrm>
                <a:off x="4486" y="2383"/>
                <a:ext cx="163" cy="144"/>
              </a:xfrm>
              <a:prstGeom prst="ellipse">
                <a:avLst/>
              </a:prstGeom>
              <a:solidFill>
                <a:srgbClr val="FF0000"/>
              </a:solidFill>
              <a:ln w="9525">
                <a:noFill/>
                <a:round/>
              </a:ln>
            </p:spPr>
            <p:txBody>
              <a:bodyPr wrap="none" anchor="ctr"/>
              <a:lstStyle/>
              <a:p>
                <a:pPr algn="ctr"/>
                <a:endParaRPr lang="zh-CN" altLang="zh-CN">
                  <a:solidFill>
                    <a:srgbClr val="FF0000"/>
                  </a:solidFill>
                </a:endParaRPr>
              </a:p>
            </p:txBody>
          </p:sp>
          <p:sp>
            <p:nvSpPr>
              <p:cNvPr id="81059" name="Oval 178"/>
              <p:cNvSpPr>
                <a:spLocks noChangeArrowheads="1"/>
              </p:cNvSpPr>
              <p:nvPr/>
            </p:nvSpPr>
            <p:spPr bwMode="auto">
              <a:xfrm>
                <a:off x="4663" y="2383"/>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1060"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ln>
            </p:spPr>
            <p:txBody>
              <a:bodyPr wrap="none" anchor="ctr"/>
              <a:lstStyle/>
              <a:p>
                <a:endParaRPr lang="zh-CN" altLang="zh-CN">
                  <a:solidFill>
                    <a:srgbClr val="000000"/>
                  </a:solidFill>
                </a:endParaRPr>
              </a:p>
            </p:txBody>
          </p:sp>
        </p:grpSp>
        <p:grpSp>
          <p:nvGrpSpPr>
            <p:cNvPr id="9" name="Group 48"/>
            <p:cNvGrpSpPr/>
            <p:nvPr/>
          </p:nvGrpSpPr>
          <p:grpSpPr bwMode="auto">
            <a:xfrm>
              <a:off x="2795471" y="3465563"/>
              <a:ext cx="735669" cy="376863"/>
              <a:chOff x="3600" y="219"/>
              <a:chExt cx="360" cy="175"/>
            </a:xfrm>
          </p:grpSpPr>
          <p:sp>
            <p:nvSpPr>
              <p:cNvPr id="81024" name="Oval 49"/>
              <p:cNvSpPr>
                <a:spLocks noChangeArrowheads="1"/>
              </p:cNvSpPr>
              <p:nvPr/>
            </p:nvSpPr>
            <p:spPr bwMode="auto">
              <a:xfrm>
                <a:off x="3603" y="297"/>
                <a:ext cx="357" cy="97"/>
              </a:xfrm>
              <a:prstGeom prst="ellipse">
                <a:avLst/>
              </a:prstGeom>
              <a:solidFill>
                <a:schemeClr val="hlink"/>
              </a:solidFill>
              <a:ln w="12700">
                <a:solidFill>
                  <a:schemeClr val="tx1"/>
                </a:solidFill>
                <a:round/>
              </a:ln>
            </p:spPr>
            <p:txBody>
              <a:bodyPr wrap="none" anchor="ctr"/>
              <a:lstStyle/>
              <a:p>
                <a:endParaRPr lang="zh-CN" altLang="zh-CN">
                  <a:solidFill>
                    <a:srgbClr val="000000"/>
                  </a:solidFill>
                </a:endParaRPr>
              </a:p>
            </p:txBody>
          </p:sp>
          <p:sp>
            <p:nvSpPr>
              <p:cNvPr id="81025" name="Line 50"/>
              <p:cNvSpPr>
                <a:spLocks noChangeShapeType="1"/>
              </p:cNvSpPr>
              <p:nvPr/>
            </p:nvSpPr>
            <p:spPr bwMode="auto">
              <a:xfrm>
                <a:off x="3603" y="289"/>
                <a:ext cx="0" cy="60"/>
              </a:xfrm>
              <a:prstGeom prst="line">
                <a:avLst/>
              </a:prstGeom>
              <a:noFill/>
              <a:ln w="12700">
                <a:solidFill>
                  <a:schemeClr val="tx1"/>
                </a:solidFill>
                <a:round/>
              </a:ln>
            </p:spPr>
            <p:txBody>
              <a:bodyPr wrap="none" anchor="ctr"/>
              <a:lstStyle/>
              <a:p>
                <a:endParaRPr lang="zh-CN" altLang="en-US"/>
              </a:p>
            </p:txBody>
          </p:sp>
          <p:sp>
            <p:nvSpPr>
              <p:cNvPr id="81026" name="Line 51"/>
              <p:cNvSpPr>
                <a:spLocks noChangeShapeType="1"/>
              </p:cNvSpPr>
              <p:nvPr/>
            </p:nvSpPr>
            <p:spPr bwMode="auto">
              <a:xfrm>
                <a:off x="3960" y="289"/>
                <a:ext cx="0" cy="60"/>
              </a:xfrm>
              <a:prstGeom prst="line">
                <a:avLst/>
              </a:prstGeom>
              <a:noFill/>
              <a:ln w="12700">
                <a:solidFill>
                  <a:schemeClr val="tx1"/>
                </a:solidFill>
                <a:round/>
              </a:ln>
            </p:spPr>
            <p:txBody>
              <a:bodyPr wrap="none" anchor="ctr"/>
              <a:lstStyle/>
              <a:p>
                <a:endParaRPr lang="zh-CN" altLang="en-US"/>
              </a:p>
            </p:txBody>
          </p:sp>
          <p:sp>
            <p:nvSpPr>
              <p:cNvPr id="81027" name="Rectangle 52"/>
              <p:cNvSpPr>
                <a:spLocks noChangeArrowheads="1"/>
              </p:cNvSpPr>
              <p:nvPr/>
            </p:nvSpPr>
            <p:spPr bwMode="auto">
              <a:xfrm>
                <a:off x="3603" y="289"/>
                <a:ext cx="353" cy="59"/>
              </a:xfrm>
              <a:prstGeom prst="rect">
                <a:avLst/>
              </a:prstGeom>
              <a:solidFill>
                <a:schemeClr val="hlink"/>
              </a:solidFill>
              <a:ln w="9525">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81028" name="Oval 53"/>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p>
                <a:endParaRPr lang="zh-CN" altLang="zh-CN">
                  <a:solidFill>
                    <a:srgbClr val="000000"/>
                  </a:solidFill>
                </a:endParaRPr>
              </a:p>
            </p:txBody>
          </p:sp>
          <p:grpSp>
            <p:nvGrpSpPr>
              <p:cNvPr id="10" name="Group 54"/>
              <p:cNvGrpSpPr/>
              <p:nvPr/>
            </p:nvGrpSpPr>
            <p:grpSpPr bwMode="auto">
              <a:xfrm>
                <a:off x="3686" y="244"/>
                <a:ext cx="177" cy="66"/>
                <a:chOff x="2848" y="848"/>
                <a:chExt cx="140" cy="98"/>
              </a:xfrm>
            </p:grpSpPr>
            <p:sp>
              <p:nvSpPr>
                <p:cNvPr id="81034" name="Line 55"/>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81035" name="Line 56"/>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81036" name="Line 57"/>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endParaRPr lang="zh-CN" altLang="en-US"/>
                </a:p>
              </p:txBody>
            </p:sp>
          </p:grpSp>
          <p:grpSp>
            <p:nvGrpSpPr>
              <p:cNvPr id="11" name="Group 58"/>
              <p:cNvGrpSpPr/>
              <p:nvPr/>
            </p:nvGrpSpPr>
            <p:grpSpPr bwMode="auto">
              <a:xfrm flipV="1">
                <a:off x="3686" y="243"/>
                <a:ext cx="177" cy="66"/>
                <a:chOff x="2848" y="848"/>
                <a:chExt cx="140" cy="98"/>
              </a:xfrm>
            </p:grpSpPr>
            <p:sp>
              <p:nvSpPr>
                <p:cNvPr id="81031" name="Line 59"/>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81032" name="Line 60"/>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81033" name="Line 61"/>
                <p:cNvSpPr>
                  <a:spLocks noChangeShapeType="1"/>
                </p:cNvSpPr>
                <p:nvPr/>
              </p:nvSpPr>
              <p:spPr bwMode="auto">
                <a:xfrm>
                  <a:off x="2894" y="854"/>
                  <a:ext cx="52" cy="92"/>
                </a:xfrm>
                <a:prstGeom prst="line">
                  <a:avLst/>
                </a:prstGeom>
                <a:noFill/>
                <a:ln w="28575">
                  <a:solidFill>
                    <a:schemeClr val="tx1"/>
                  </a:solidFill>
                  <a:round/>
                </a:ln>
              </p:spPr>
              <p:txBody>
                <a:bodyPr wrap="none" anchor="ctr"/>
                <a:lstStyle/>
                <a:p>
                  <a:endParaRPr lang="zh-CN" altLang="en-US"/>
                </a:p>
              </p:txBody>
            </p:sp>
          </p:grpSp>
        </p:grpSp>
      </p:grpSp>
      <p:sp>
        <p:nvSpPr>
          <p:cNvPr id="703491" name="Rectangle 3"/>
          <p:cNvSpPr>
            <a:spLocks noGrp="1" noChangeArrowheads="1"/>
          </p:cNvSpPr>
          <p:nvPr>
            <p:ph type="body" idx="1"/>
          </p:nvPr>
        </p:nvSpPr>
        <p:spPr>
          <a:xfrm>
            <a:off x="5023146" y="1152437"/>
            <a:ext cx="3421058" cy="1564473"/>
          </a:xfrm>
        </p:spPr>
        <p:txBody>
          <a:bodyPr>
            <a:normAutofit/>
          </a:bodyPr>
          <a:lstStyle/>
          <a:p>
            <a:pPr>
              <a:lnSpc>
                <a:spcPct val="80000"/>
              </a:lnSpc>
              <a:buFont typeface="Wingdings" panose="05000000000000000000" charset="0"/>
              <a:buChar char="v"/>
              <a:defRPr/>
            </a:pPr>
            <a:r>
              <a:rPr lang="en-US" altLang="zh-CN" sz="2200" dirty="0" smtClean="0">
                <a:solidFill>
                  <a:srgbClr val="C00000"/>
                </a:solidFill>
                <a:latin typeface="Times New Roman" panose="02020603050405020304" pitchFamily="18" charset="0"/>
                <a:ea typeface="黑体" panose="02010609060101010101" pitchFamily="2" charset="-122"/>
              </a:rPr>
              <a:t>DHCP </a:t>
            </a:r>
            <a:r>
              <a:rPr lang="zh-CN" altLang="en-US" sz="2200" dirty="0" smtClean="0">
                <a:latin typeface="Times New Roman" panose="02020603050405020304" pitchFamily="18" charset="0"/>
                <a:ea typeface="黑体" panose="02010609060101010101" pitchFamily="2" charset="-122"/>
              </a:rPr>
              <a:t>服务器生成</a:t>
            </a:r>
            <a:r>
              <a:rPr lang="en-US" altLang="zh-CN" sz="2200" dirty="0" smtClean="0">
                <a:latin typeface="Times New Roman" panose="02020603050405020304" pitchFamily="18" charset="0"/>
                <a:ea typeface="黑体" panose="02010609060101010101" pitchFamily="2" charset="-122"/>
              </a:rPr>
              <a:t> </a:t>
            </a:r>
            <a:r>
              <a:rPr lang="en-US" altLang="zh-CN" sz="2200" dirty="0" smtClean="0">
                <a:solidFill>
                  <a:srgbClr val="C00000"/>
                </a:solidFill>
                <a:latin typeface="Times New Roman" panose="02020603050405020304" pitchFamily="18" charset="0"/>
                <a:ea typeface="黑体" panose="02010609060101010101" pitchFamily="2" charset="-122"/>
              </a:rPr>
              <a:t>DHCP ACK</a:t>
            </a:r>
            <a:r>
              <a:rPr lang="zh-CN" altLang="en-US" sz="2200" dirty="0" smtClean="0">
                <a:latin typeface="Times New Roman" panose="02020603050405020304" pitchFamily="18" charset="0"/>
                <a:ea typeface="黑体" panose="02010609060101010101" pitchFamily="2" charset="-122"/>
              </a:rPr>
              <a:t>，包含客户的</a:t>
            </a:r>
            <a:r>
              <a:rPr lang="en-US" altLang="ja-JP" sz="2200" dirty="0" smtClean="0">
                <a:latin typeface="Times New Roman" panose="02020603050405020304" pitchFamily="18" charset="0"/>
                <a:ea typeface="黑体" panose="02010609060101010101" pitchFamily="2" charset="-122"/>
              </a:rPr>
              <a:t> IP</a:t>
            </a:r>
            <a:r>
              <a:rPr lang="zh-CN" altLang="en-US" sz="2200" dirty="0" smtClean="0">
                <a:latin typeface="Times New Roman" panose="02020603050405020304" pitchFamily="18" charset="0"/>
                <a:ea typeface="黑体" panose="02010609060101010101" pitchFamily="2" charset="-122"/>
              </a:rPr>
              <a:t>地址，第一跳路由器的</a:t>
            </a:r>
            <a:r>
              <a:rPr lang="en-US" altLang="ja-JP" sz="2200" dirty="0" smtClean="0">
                <a:latin typeface="Times New Roman" panose="02020603050405020304" pitchFamily="18" charset="0"/>
                <a:ea typeface="黑体" panose="02010609060101010101" pitchFamily="2" charset="-122"/>
              </a:rPr>
              <a:t> IP</a:t>
            </a:r>
            <a:r>
              <a:rPr lang="zh-CN" altLang="en-US" sz="2200" dirty="0" smtClean="0">
                <a:latin typeface="Times New Roman" panose="02020603050405020304" pitchFamily="18" charset="0"/>
                <a:ea typeface="黑体" panose="02010609060101010101" pitchFamily="2" charset="-122"/>
              </a:rPr>
              <a:t>地址，</a:t>
            </a:r>
            <a:r>
              <a:rPr lang="en-US" altLang="zh-CN" sz="2200" dirty="0" smtClean="0">
                <a:latin typeface="Times New Roman" panose="02020603050405020304" pitchFamily="18" charset="0"/>
                <a:ea typeface="黑体" panose="02010609060101010101" pitchFamily="2" charset="-122"/>
              </a:rPr>
              <a:t>DNS</a:t>
            </a:r>
            <a:r>
              <a:rPr lang="zh-CN" altLang="en-US" sz="2200" dirty="0" smtClean="0">
                <a:latin typeface="Times New Roman" panose="02020603050405020304" pitchFamily="18" charset="0"/>
                <a:ea typeface="黑体" panose="02010609060101010101" pitchFamily="2" charset="-122"/>
              </a:rPr>
              <a:t>服务器的</a:t>
            </a:r>
            <a:r>
              <a:rPr lang="en-US" altLang="ja-JP" sz="2200" dirty="0" smtClean="0">
                <a:latin typeface="Times New Roman" panose="02020603050405020304" pitchFamily="18" charset="0"/>
                <a:ea typeface="黑体" panose="02010609060101010101" pitchFamily="2" charset="-122"/>
              </a:rPr>
              <a:t> IP</a:t>
            </a:r>
            <a:r>
              <a:rPr lang="zh-CN" altLang="en-US" sz="2200" dirty="0" smtClean="0">
                <a:latin typeface="Times New Roman" panose="02020603050405020304" pitchFamily="18" charset="0"/>
                <a:ea typeface="黑体" panose="02010609060101010101" pitchFamily="2" charset="-122"/>
              </a:rPr>
              <a:t>地址</a:t>
            </a:r>
            <a:endParaRPr lang="en-US" altLang="ja-JP" sz="2200" dirty="0" smtClean="0">
              <a:latin typeface="Times New Roman" panose="02020603050405020304" pitchFamily="18" charset="0"/>
              <a:ea typeface="黑体" panose="02010609060101010101" pitchFamily="2" charset="-122"/>
            </a:endParaRPr>
          </a:p>
          <a:p>
            <a:pPr>
              <a:lnSpc>
                <a:spcPct val="80000"/>
              </a:lnSpc>
            </a:pPr>
            <a:endParaRPr lang="en-US" altLang="zh-CN" sz="2000" dirty="0" smtClean="0"/>
          </a:p>
        </p:txBody>
      </p:sp>
      <p:grpSp>
        <p:nvGrpSpPr>
          <p:cNvPr id="12" name="Group 45"/>
          <p:cNvGrpSpPr/>
          <p:nvPr/>
        </p:nvGrpSpPr>
        <p:grpSpPr bwMode="auto">
          <a:xfrm>
            <a:off x="1192067" y="1075082"/>
            <a:ext cx="973600" cy="1452386"/>
            <a:chOff x="651" y="681"/>
            <a:chExt cx="615" cy="920"/>
          </a:xfrm>
        </p:grpSpPr>
        <p:sp>
          <p:nvSpPr>
            <p:cNvPr id="81003" name="Freeform 46"/>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w="9525" cap="flat" cmpd="sng">
              <a:noFill/>
              <a:prstDash val="solid"/>
              <a:round/>
            </a:ln>
          </p:spPr>
          <p:txBody>
            <a:bodyPr wrap="none"/>
            <a:lstStyle/>
            <a:p>
              <a:endParaRPr lang="zh-CN" altLang="en-US"/>
            </a:p>
          </p:txBody>
        </p:sp>
        <p:grpSp>
          <p:nvGrpSpPr>
            <p:cNvPr id="13" name="Group 47"/>
            <p:cNvGrpSpPr/>
            <p:nvPr/>
          </p:nvGrpSpPr>
          <p:grpSpPr bwMode="auto">
            <a:xfrm>
              <a:off x="651" y="681"/>
              <a:ext cx="503" cy="838"/>
              <a:chOff x="569" y="2954"/>
              <a:chExt cx="503" cy="838"/>
            </a:xfrm>
          </p:grpSpPr>
          <p:sp>
            <p:nvSpPr>
              <p:cNvPr id="81005" name="Rectangle 48"/>
              <p:cNvSpPr>
                <a:spLocks noChangeArrowheads="1"/>
              </p:cNvSpPr>
              <p:nvPr/>
            </p:nvSpPr>
            <p:spPr bwMode="auto">
              <a:xfrm>
                <a:off x="576" y="2973"/>
                <a:ext cx="493" cy="790"/>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1006" name="Text Box 49"/>
              <p:cNvSpPr txBox="1">
                <a:spLocks noChangeArrowheads="1"/>
              </p:cNvSpPr>
              <p:nvPr/>
            </p:nvSpPr>
            <p:spPr bwMode="auto">
              <a:xfrm>
                <a:off x="590" y="2954"/>
                <a:ext cx="482" cy="838"/>
              </a:xfrm>
              <a:prstGeom prst="rect">
                <a:avLst/>
              </a:prstGeom>
              <a:noFill/>
              <a:ln w="9525">
                <a:noFill/>
                <a:miter lim="800000"/>
              </a:ln>
            </p:spPr>
            <p:txBody>
              <a:bodyPr wrap="none">
                <a:spAutoFit/>
              </a:bodyPr>
              <a:lstStyle/>
              <a:p>
                <a:pPr algn="ctr"/>
                <a:r>
                  <a:rPr lang="en-US" altLang="zh-CN" sz="1600" dirty="0">
                    <a:solidFill>
                      <a:srgbClr val="000000"/>
                    </a:solidFill>
                    <a:latin typeface="Arial" panose="020B0604020202020204" pitchFamily="34" charset="0"/>
                  </a:rPr>
                  <a:t>DHCP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UDP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IP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Eth</a:t>
                </a:r>
                <a:endParaRPr lang="en-US" altLang="zh-CN" sz="1600" dirty="0">
                  <a:solidFill>
                    <a:srgbClr val="000000"/>
                  </a:solidFill>
                  <a:latin typeface="Arial" panose="020B0604020202020204" pitchFamily="34" charset="0"/>
                </a:endParaRPr>
              </a:p>
              <a:p>
                <a:pPr algn="ctr"/>
                <a:r>
                  <a:rPr lang="en-US" altLang="zh-CN" sz="1600" dirty="0" err="1">
                    <a:solidFill>
                      <a:srgbClr val="000000"/>
                    </a:solidFill>
                    <a:latin typeface="Arial" panose="020B0604020202020204" pitchFamily="34" charset="0"/>
                  </a:rPr>
                  <a:t>Phy</a:t>
                </a:r>
                <a:endParaRPr lang="en-US" altLang="zh-CN" sz="1600" dirty="0">
                  <a:solidFill>
                    <a:srgbClr val="000000"/>
                  </a:solidFill>
                  <a:latin typeface="Arial" panose="020B0604020202020204" pitchFamily="34" charset="0"/>
                </a:endParaRPr>
              </a:p>
            </p:txBody>
          </p:sp>
          <p:sp>
            <p:nvSpPr>
              <p:cNvPr id="81007" name="Line 50"/>
              <p:cNvSpPr>
                <a:spLocks noChangeShapeType="1"/>
              </p:cNvSpPr>
              <p:nvPr/>
            </p:nvSpPr>
            <p:spPr bwMode="auto">
              <a:xfrm>
                <a:off x="578" y="3130"/>
                <a:ext cx="489" cy="0"/>
              </a:xfrm>
              <a:prstGeom prst="line">
                <a:avLst/>
              </a:prstGeom>
              <a:noFill/>
              <a:ln w="9525">
                <a:solidFill>
                  <a:schemeClr val="tx1"/>
                </a:solidFill>
                <a:round/>
              </a:ln>
            </p:spPr>
            <p:txBody>
              <a:bodyPr wrap="none"/>
              <a:lstStyle/>
              <a:p>
                <a:endParaRPr lang="zh-CN" altLang="en-US"/>
              </a:p>
            </p:txBody>
          </p:sp>
          <p:sp>
            <p:nvSpPr>
              <p:cNvPr id="81008" name="Line 51"/>
              <p:cNvSpPr>
                <a:spLocks noChangeShapeType="1"/>
              </p:cNvSpPr>
              <p:nvPr/>
            </p:nvSpPr>
            <p:spPr bwMode="auto">
              <a:xfrm>
                <a:off x="575" y="3289"/>
                <a:ext cx="489" cy="0"/>
              </a:xfrm>
              <a:prstGeom prst="line">
                <a:avLst/>
              </a:prstGeom>
              <a:noFill/>
              <a:ln w="9525">
                <a:solidFill>
                  <a:schemeClr val="tx1"/>
                </a:solidFill>
                <a:round/>
              </a:ln>
            </p:spPr>
            <p:txBody>
              <a:bodyPr wrap="none"/>
              <a:lstStyle/>
              <a:p>
                <a:endParaRPr lang="zh-CN" altLang="en-US"/>
              </a:p>
            </p:txBody>
          </p:sp>
          <p:sp>
            <p:nvSpPr>
              <p:cNvPr id="81009" name="Line 52"/>
              <p:cNvSpPr>
                <a:spLocks noChangeShapeType="1"/>
              </p:cNvSpPr>
              <p:nvPr/>
            </p:nvSpPr>
            <p:spPr bwMode="auto">
              <a:xfrm>
                <a:off x="572" y="3448"/>
                <a:ext cx="489" cy="0"/>
              </a:xfrm>
              <a:prstGeom prst="line">
                <a:avLst/>
              </a:prstGeom>
              <a:noFill/>
              <a:ln w="9525">
                <a:solidFill>
                  <a:schemeClr val="tx1"/>
                </a:solidFill>
                <a:round/>
              </a:ln>
            </p:spPr>
            <p:txBody>
              <a:bodyPr wrap="none"/>
              <a:lstStyle/>
              <a:p>
                <a:endParaRPr lang="zh-CN" altLang="en-US"/>
              </a:p>
            </p:txBody>
          </p:sp>
          <p:sp>
            <p:nvSpPr>
              <p:cNvPr id="81010" name="Line 53"/>
              <p:cNvSpPr>
                <a:spLocks noChangeShapeType="1"/>
              </p:cNvSpPr>
              <p:nvPr/>
            </p:nvSpPr>
            <p:spPr bwMode="auto">
              <a:xfrm>
                <a:off x="569" y="3607"/>
                <a:ext cx="489" cy="0"/>
              </a:xfrm>
              <a:prstGeom prst="line">
                <a:avLst/>
              </a:prstGeom>
              <a:noFill/>
              <a:ln w="9525">
                <a:solidFill>
                  <a:schemeClr val="tx1"/>
                </a:solidFill>
                <a:round/>
              </a:ln>
            </p:spPr>
            <p:txBody>
              <a:bodyPr wrap="none"/>
              <a:lstStyle/>
              <a:p>
                <a:endParaRPr lang="zh-CN" altLang="en-US"/>
              </a:p>
            </p:txBody>
          </p:sp>
        </p:grpSp>
      </p:grpSp>
      <p:grpSp>
        <p:nvGrpSpPr>
          <p:cNvPr id="14" name="Group 57"/>
          <p:cNvGrpSpPr/>
          <p:nvPr/>
        </p:nvGrpSpPr>
        <p:grpSpPr bwMode="auto">
          <a:xfrm>
            <a:off x="351446" y="3135260"/>
            <a:ext cx="1078085" cy="1160331"/>
            <a:chOff x="42" y="744"/>
            <a:chExt cx="681" cy="735"/>
          </a:xfrm>
        </p:grpSpPr>
        <p:grpSp>
          <p:nvGrpSpPr>
            <p:cNvPr id="15" name="Group 58"/>
            <p:cNvGrpSpPr/>
            <p:nvPr/>
          </p:nvGrpSpPr>
          <p:grpSpPr bwMode="auto">
            <a:xfrm>
              <a:off x="42" y="886"/>
              <a:ext cx="681" cy="470"/>
              <a:chOff x="42" y="886"/>
              <a:chExt cx="681" cy="470"/>
            </a:xfrm>
          </p:grpSpPr>
          <p:grpSp>
            <p:nvGrpSpPr>
              <p:cNvPr id="16" name="Group 59"/>
              <p:cNvGrpSpPr/>
              <p:nvPr/>
            </p:nvGrpSpPr>
            <p:grpSpPr bwMode="auto">
              <a:xfrm>
                <a:off x="278" y="886"/>
                <a:ext cx="401" cy="156"/>
                <a:chOff x="740" y="3209"/>
                <a:chExt cx="401" cy="156"/>
              </a:xfrm>
            </p:grpSpPr>
            <p:grpSp>
              <p:nvGrpSpPr>
                <p:cNvPr id="17" name="Group 60"/>
                <p:cNvGrpSpPr/>
                <p:nvPr/>
              </p:nvGrpSpPr>
              <p:grpSpPr bwMode="auto">
                <a:xfrm>
                  <a:off x="794" y="3209"/>
                  <a:ext cx="347" cy="156"/>
                  <a:chOff x="844" y="3337"/>
                  <a:chExt cx="347" cy="156"/>
                </a:xfrm>
              </p:grpSpPr>
              <p:sp>
                <p:nvSpPr>
                  <p:cNvPr id="81001" name="Rectangle 61"/>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1002" name="Text Box 62"/>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sp>
              <p:nvSpPr>
                <p:cNvPr id="80999" name="Rectangle 63"/>
                <p:cNvSpPr>
                  <a:spLocks noChangeArrowheads="1"/>
                </p:cNvSpPr>
                <p:nvPr/>
              </p:nvSpPr>
              <p:spPr bwMode="auto">
                <a:xfrm>
                  <a:off x="750" y="3244"/>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1000" name="Rectangle 64"/>
                <p:cNvSpPr>
                  <a:spLocks noChangeArrowheads="1"/>
                </p:cNvSpPr>
                <p:nvPr/>
              </p:nvSpPr>
              <p:spPr bwMode="auto">
                <a:xfrm>
                  <a:off x="740" y="3238"/>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nvGrpSpPr>
              <p:cNvPr id="18" name="Group 65"/>
              <p:cNvGrpSpPr/>
              <p:nvPr/>
            </p:nvGrpSpPr>
            <p:grpSpPr bwMode="auto">
              <a:xfrm>
                <a:off x="278" y="1034"/>
                <a:ext cx="401" cy="156"/>
                <a:chOff x="836" y="3305"/>
                <a:chExt cx="401" cy="156"/>
              </a:xfrm>
            </p:grpSpPr>
            <p:grpSp>
              <p:nvGrpSpPr>
                <p:cNvPr id="19" name="Group 66"/>
                <p:cNvGrpSpPr/>
                <p:nvPr/>
              </p:nvGrpSpPr>
              <p:grpSpPr bwMode="auto">
                <a:xfrm>
                  <a:off x="890" y="3305"/>
                  <a:ext cx="347" cy="156"/>
                  <a:chOff x="844" y="3337"/>
                  <a:chExt cx="347" cy="156"/>
                </a:xfrm>
              </p:grpSpPr>
              <p:sp>
                <p:nvSpPr>
                  <p:cNvPr id="80996" name="Rectangle 67"/>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0997" name="Text Box 68"/>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grpSp>
              <p:nvGrpSpPr>
                <p:cNvPr id="20" name="Group 69"/>
                <p:cNvGrpSpPr/>
                <p:nvPr/>
              </p:nvGrpSpPr>
              <p:grpSpPr bwMode="auto">
                <a:xfrm>
                  <a:off x="836" y="3334"/>
                  <a:ext cx="354" cy="94"/>
                  <a:chOff x="836" y="3334"/>
                  <a:chExt cx="354" cy="94"/>
                </a:xfrm>
              </p:grpSpPr>
              <p:sp>
                <p:nvSpPr>
                  <p:cNvPr id="80994" name="Rectangle 70"/>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0995" name="Rectangle 71"/>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grpSp>
            <p:nvGrpSpPr>
              <p:cNvPr id="21" name="Group 72"/>
              <p:cNvGrpSpPr/>
              <p:nvPr/>
            </p:nvGrpSpPr>
            <p:grpSpPr bwMode="auto">
              <a:xfrm>
                <a:off x="165" y="1054"/>
                <a:ext cx="480" cy="112"/>
                <a:chOff x="627" y="3377"/>
                <a:chExt cx="480" cy="112"/>
              </a:xfrm>
            </p:grpSpPr>
            <p:sp>
              <p:nvSpPr>
                <p:cNvPr id="80990" name="Rectangle 73"/>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0991" name="Rectangle 74"/>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grpSp>
            <p:nvGrpSpPr>
              <p:cNvPr id="22" name="Group 75"/>
              <p:cNvGrpSpPr/>
              <p:nvPr/>
            </p:nvGrpSpPr>
            <p:grpSpPr bwMode="auto">
              <a:xfrm>
                <a:off x="42" y="1200"/>
                <a:ext cx="681" cy="156"/>
                <a:chOff x="504" y="3523"/>
                <a:chExt cx="681" cy="156"/>
              </a:xfrm>
            </p:grpSpPr>
            <p:grpSp>
              <p:nvGrpSpPr>
                <p:cNvPr id="23" name="Group 76"/>
                <p:cNvGrpSpPr/>
                <p:nvPr/>
              </p:nvGrpSpPr>
              <p:grpSpPr bwMode="auto">
                <a:xfrm>
                  <a:off x="623" y="3523"/>
                  <a:ext cx="514" cy="156"/>
                  <a:chOff x="723" y="3453"/>
                  <a:chExt cx="514" cy="156"/>
                </a:xfrm>
              </p:grpSpPr>
              <p:grpSp>
                <p:nvGrpSpPr>
                  <p:cNvPr id="24" name="Group 77"/>
                  <p:cNvGrpSpPr/>
                  <p:nvPr/>
                </p:nvGrpSpPr>
                <p:grpSpPr bwMode="auto">
                  <a:xfrm>
                    <a:off x="836" y="3453"/>
                    <a:ext cx="401" cy="156"/>
                    <a:chOff x="836" y="3305"/>
                    <a:chExt cx="401" cy="156"/>
                  </a:xfrm>
                </p:grpSpPr>
                <p:grpSp>
                  <p:nvGrpSpPr>
                    <p:cNvPr id="25" name="Group 78"/>
                    <p:cNvGrpSpPr/>
                    <p:nvPr/>
                  </p:nvGrpSpPr>
                  <p:grpSpPr bwMode="auto">
                    <a:xfrm>
                      <a:off x="890" y="3305"/>
                      <a:ext cx="347" cy="156"/>
                      <a:chOff x="844" y="3337"/>
                      <a:chExt cx="347" cy="156"/>
                    </a:xfrm>
                  </p:grpSpPr>
                  <p:sp>
                    <p:nvSpPr>
                      <p:cNvPr id="80988" name="Rectangle 79"/>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0989" name="Text Box 80"/>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grpSp>
                  <p:nvGrpSpPr>
                    <p:cNvPr id="26" name="Group 81"/>
                    <p:cNvGrpSpPr/>
                    <p:nvPr/>
                  </p:nvGrpSpPr>
                  <p:grpSpPr bwMode="auto">
                    <a:xfrm>
                      <a:off x="836" y="3334"/>
                      <a:ext cx="354" cy="94"/>
                      <a:chOff x="836" y="3334"/>
                      <a:chExt cx="354" cy="94"/>
                    </a:xfrm>
                  </p:grpSpPr>
                  <p:sp>
                    <p:nvSpPr>
                      <p:cNvPr id="80986" name="Rectangle 82"/>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0987" name="Rectangle 83"/>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sp>
                <p:nvSpPr>
                  <p:cNvPr id="80982" name="Rectangle 84"/>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0983" name="Rectangle 85"/>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sp>
              <p:nvSpPr>
                <p:cNvPr id="80978" name="Rectangle 86"/>
                <p:cNvSpPr>
                  <a:spLocks noChangeArrowheads="1"/>
                </p:cNvSpPr>
                <p:nvPr/>
              </p:nvSpPr>
              <p:spPr bwMode="auto">
                <a:xfrm>
                  <a:off x="517" y="3545"/>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0979" name="Rectangle 87"/>
                <p:cNvSpPr>
                  <a:spLocks noChangeArrowheads="1"/>
                </p:cNvSpPr>
                <p:nvPr/>
              </p:nvSpPr>
              <p:spPr bwMode="auto">
                <a:xfrm>
                  <a:off x="1115" y="3544"/>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0980" name="Rectangle 88"/>
                <p:cNvSpPr>
                  <a:spLocks noChangeArrowheads="1"/>
                </p:cNvSpPr>
                <p:nvPr/>
              </p:nvSpPr>
              <p:spPr bwMode="auto">
                <a:xfrm>
                  <a:off x="504" y="3529"/>
                  <a:ext cx="681" cy="138"/>
                </a:xfrm>
                <a:prstGeom prst="rect">
                  <a:avLst/>
                </a:prstGeom>
                <a:noFill/>
                <a:ln w="9525">
                  <a:solidFill>
                    <a:schemeClr val="tx1"/>
                  </a:solidFill>
                  <a:miter lim="800000"/>
                </a:ln>
              </p:spPr>
              <p:txBody>
                <a:bodyPr wrap="none" anchor="ctr"/>
                <a:lstStyle/>
                <a:p>
                  <a:endParaRPr lang="zh-CN" altLang="zh-CN">
                    <a:solidFill>
                      <a:srgbClr val="000000"/>
                    </a:solidFill>
                  </a:endParaRPr>
                </a:p>
              </p:txBody>
            </p:sp>
          </p:grpSp>
        </p:grpSp>
        <p:sp>
          <p:nvSpPr>
            <p:cNvPr id="80972" name="AutoShape 89"/>
            <p:cNvSpPr>
              <a:spLocks noChangeArrowheads="1"/>
            </p:cNvSpPr>
            <p:nvPr/>
          </p:nvSpPr>
          <p:spPr bwMode="auto">
            <a:xfrm>
              <a:off x="384" y="744"/>
              <a:ext cx="240" cy="735"/>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w="9525">
              <a:noFill/>
              <a:miter lim="800000"/>
            </a:ln>
          </p:spPr>
          <p:txBody>
            <a:bodyPr wrap="none" anchor="ctr"/>
            <a:lstStyle/>
            <a:p>
              <a:endParaRPr lang="zh-CN" altLang="zh-CN">
                <a:solidFill>
                  <a:srgbClr val="000000"/>
                </a:solidFill>
              </a:endParaRPr>
            </a:p>
          </p:txBody>
        </p:sp>
      </p:grpSp>
      <p:grpSp>
        <p:nvGrpSpPr>
          <p:cNvPr id="27" name="Group 90"/>
          <p:cNvGrpSpPr/>
          <p:nvPr/>
        </p:nvGrpSpPr>
        <p:grpSpPr bwMode="auto">
          <a:xfrm>
            <a:off x="448016" y="4215069"/>
            <a:ext cx="1078084" cy="246274"/>
            <a:chOff x="504" y="3523"/>
            <a:chExt cx="681" cy="156"/>
          </a:xfrm>
        </p:grpSpPr>
        <p:grpSp>
          <p:nvGrpSpPr>
            <p:cNvPr id="28" name="Group 91"/>
            <p:cNvGrpSpPr/>
            <p:nvPr/>
          </p:nvGrpSpPr>
          <p:grpSpPr bwMode="auto">
            <a:xfrm>
              <a:off x="623" y="3523"/>
              <a:ext cx="514" cy="156"/>
              <a:chOff x="723" y="3453"/>
              <a:chExt cx="514" cy="156"/>
            </a:xfrm>
          </p:grpSpPr>
          <p:grpSp>
            <p:nvGrpSpPr>
              <p:cNvPr id="29" name="Group 92"/>
              <p:cNvGrpSpPr/>
              <p:nvPr/>
            </p:nvGrpSpPr>
            <p:grpSpPr bwMode="auto">
              <a:xfrm>
                <a:off x="836" y="3453"/>
                <a:ext cx="401" cy="156"/>
                <a:chOff x="836" y="3305"/>
                <a:chExt cx="401" cy="156"/>
              </a:xfrm>
            </p:grpSpPr>
            <p:grpSp>
              <p:nvGrpSpPr>
                <p:cNvPr id="30" name="Group 93"/>
                <p:cNvGrpSpPr/>
                <p:nvPr/>
              </p:nvGrpSpPr>
              <p:grpSpPr bwMode="auto">
                <a:xfrm>
                  <a:off x="890" y="3305"/>
                  <a:ext cx="347" cy="156"/>
                  <a:chOff x="844" y="3337"/>
                  <a:chExt cx="347" cy="156"/>
                </a:xfrm>
              </p:grpSpPr>
              <p:sp>
                <p:nvSpPr>
                  <p:cNvPr id="80969" name="Rectangle 94"/>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0970" name="Text Box 95"/>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grpSp>
              <p:nvGrpSpPr>
                <p:cNvPr id="31" name="Group 96"/>
                <p:cNvGrpSpPr/>
                <p:nvPr/>
              </p:nvGrpSpPr>
              <p:grpSpPr bwMode="auto">
                <a:xfrm>
                  <a:off x="836" y="3334"/>
                  <a:ext cx="354" cy="94"/>
                  <a:chOff x="836" y="3334"/>
                  <a:chExt cx="354" cy="94"/>
                </a:xfrm>
              </p:grpSpPr>
              <p:sp>
                <p:nvSpPr>
                  <p:cNvPr id="80967" name="Rectangle 97"/>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0968" name="Rectangle 98"/>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sp>
            <p:nvSpPr>
              <p:cNvPr id="80963" name="Rectangle 99"/>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0964" name="Rectangle 100"/>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sp>
          <p:nvSpPr>
            <p:cNvPr id="80959" name="Rectangle 101"/>
            <p:cNvSpPr>
              <a:spLocks noChangeArrowheads="1"/>
            </p:cNvSpPr>
            <p:nvPr/>
          </p:nvSpPr>
          <p:spPr bwMode="auto">
            <a:xfrm>
              <a:off x="517" y="3545"/>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0960" name="Rectangle 102"/>
            <p:cNvSpPr>
              <a:spLocks noChangeArrowheads="1"/>
            </p:cNvSpPr>
            <p:nvPr/>
          </p:nvSpPr>
          <p:spPr bwMode="auto">
            <a:xfrm>
              <a:off x="1115" y="3544"/>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0961" name="Rectangle 103"/>
            <p:cNvSpPr>
              <a:spLocks noChangeArrowheads="1"/>
            </p:cNvSpPr>
            <p:nvPr/>
          </p:nvSpPr>
          <p:spPr bwMode="auto">
            <a:xfrm>
              <a:off x="504" y="3529"/>
              <a:ext cx="681" cy="138"/>
            </a:xfrm>
            <a:prstGeom prst="rect">
              <a:avLst/>
            </a:prstGeom>
            <a:noFill/>
            <a:ln w="9525">
              <a:solidFill>
                <a:schemeClr val="tx1"/>
              </a:solidFill>
              <a:miter lim="800000"/>
            </a:ln>
          </p:spPr>
          <p:txBody>
            <a:bodyPr wrap="none" anchor="ctr"/>
            <a:lstStyle/>
            <a:p>
              <a:endParaRPr lang="zh-CN" altLang="zh-CN">
                <a:solidFill>
                  <a:srgbClr val="000000"/>
                </a:solidFill>
              </a:endParaRPr>
            </a:p>
          </p:txBody>
        </p:sp>
      </p:grpSp>
      <p:grpSp>
        <p:nvGrpSpPr>
          <p:cNvPr id="80962" name="Group 104"/>
          <p:cNvGrpSpPr/>
          <p:nvPr/>
        </p:nvGrpSpPr>
        <p:grpSpPr bwMode="auto">
          <a:xfrm>
            <a:off x="1473858" y="3064219"/>
            <a:ext cx="1312381" cy="1322935"/>
            <a:chOff x="931" y="1941"/>
            <a:chExt cx="829" cy="838"/>
          </a:xfrm>
        </p:grpSpPr>
        <p:sp>
          <p:nvSpPr>
            <p:cNvPr id="80950" name="Freeform 105"/>
            <p:cNvSpPr/>
            <p:nvPr/>
          </p:nvSpPr>
          <p:spPr bwMode="auto">
            <a:xfrm>
              <a:off x="1424" y="1965"/>
              <a:ext cx="336" cy="801"/>
            </a:xfrm>
            <a:custGeom>
              <a:avLst/>
              <a:gdLst>
                <a:gd name="T0" fmla="*/ 1 w 551"/>
                <a:gd name="T1" fmla="*/ 0 h 801"/>
                <a:gd name="T2" fmla="*/ 4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chemeClr val="bg1"/>
                </a:gs>
                <a:gs pos="100000">
                  <a:srgbClr val="FF0000"/>
                </a:gs>
              </a:gsLst>
              <a:lin ang="2700000" scaled="1"/>
            </a:gradFill>
            <a:ln w="9525" cap="flat" cmpd="sng">
              <a:noFill/>
              <a:prstDash val="solid"/>
              <a:round/>
            </a:ln>
          </p:spPr>
          <p:txBody>
            <a:bodyPr wrap="none"/>
            <a:lstStyle/>
            <a:p>
              <a:endParaRPr lang="zh-CN" altLang="en-US"/>
            </a:p>
          </p:txBody>
        </p:sp>
        <p:grpSp>
          <p:nvGrpSpPr>
            <p:cNvPr id="80965" name="Group 106"/>
            <p:cNvGrpSpPr/>
            <p:nvPr/>
          </p:nvGrpSpPr>
          <p:grpSpPr bwMode="auto">
            <a:xfrm>
              <a:off x="931" y="1941"/>
              <a:ext cx="503" cy="838"/>
              <a:chOff x="569" y="2954"/>
              <a:chExt cx="503" cy="838"/>
            </a:xfrm>
          </p:grpSpPr>
          <p:sp>
            <p:nvSpPr>
              <p:cNvPr id="80952" name="Rectangle 107"/>
              <p:cNvSpPr>
                <a:spLocks noChangeArrowheads="1"/>
              </p:cNvSpPr>
              <p:nvPr/>
            </p:nvSpPr>
            <p:spPr bwMode="auto">
              <a:xfrm>
                <a:off x="576" y="2973"/>
                <a:ext cx="493" cy="790"/>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0953" name="Text Box 108"/>
              <p:cNvSpPr txBox="1">
                <a:spLocks noChangeArrowheads="1"/>
              </p:cNvSpPr>
              <p:nvPr/>
            </p:nvSpPr>
            <p:spPr bwMode="auto">
              <a:xfrm>
                <a:off x="590" y="2954"/>
                <a:ext cx="482" cy="838"/>
              </a:xfrm>
              <a:prstGeom prst="rect">
                <a:avLst/>
              </a:prstGeom>
              <a:noFill/>
              <a:ln w="9525">
                <a:noFill/>
                <a:miter lim="800000"/>
              </a:ln>
            </p:spPr>
            <p:txBody>
              <a:bodyPr wrap="none">
                <a:spAutoFit/>
              </a:bodyPr>
              <a:lstStyle/>
              <a:p>
                <a:pPr algn="ctr"/>
                <a:r>
                  <a:rPr lang="en-US" altLang="zh-CN" sz="1600" dirty="0">
                    <a:solidFill>
                      <a:srgbClr val="000000"/>
                    </a:solidFill>
                    <a:latin typeface="Arial" panose="020B0604020202020204" pitchFamily="34" charset="0"/>
                  </a:rPr>
                  <a:t>DHCP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UDP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IP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Eth</a:t>
                </a:r>
                <a:endParaRPr lang="en-US" altLang="zh-CN" sz="1600" dirty="0">
                  <a:solidFill>
                    <a:srgbClr val="000000"/>
                  </a:solidFill>
                  <a:latin typeface="Arial" panose="020B0604020202020204" pitchFamily="34" charset="0"/>
                </a:endParaRPr>
              </a:p>
              <a:p>
                <a:pPr algn="ctr"/>
                <a:r>
                  <a:rPr lang="en-US" altLang="zh-CN" sz="1600" dirty="0" err="1">
                    <a:solidFill>
                      <a:srgbClr val="000000"/>
                    </a:solidFill>
                    <a:latin typeface="Arial" panose="020B0604020202020204" pitchFamily="34" charset="0"/>
                  </a:rPr>
                  <a:t>Phy</a:t>
                </a:r>
                <a:endParaRPr lang="en-US" altLang="zh-CN" sz="1600" dirty="0">
                  <a:solidFill>
                    <a:srgbClr val="000000"/>
                  </a:solidFill>
                  <a:latin typeface="Arial" panose="020B0604020202020204" pitchFamily="34" charset="0"/>
                </a:endParaRPr>
              </a:p>
            </p:txBody>
          </p:sp>
          <p:sp>
            <p:nvSpPr>
              <p:cNvPr id="80954" name="Line 109"/>
              <p:cNvSpPr>
                <a:spLocks noChangeShapeType="1"/>
              </p:cNvSpPr>
              <p:nvPr/>
            </p:nvSpPr>
            <p:spPr bwMode="auto">
              <a:xfrm>
                <a:off x="578" y="3130"/>
                <a:ext cx="489" cy="0"/>
              </a:xfrm>
              <a:prstGeom prst="line">
                <a:avLst/>
              </a:prstGeom>
              <a:noFill/>
              <a:ln w="9525">
                <a:solidFill>
                  <a:schemeClr val="tx1"/>
                </a:solidFill>
                <a:round/>
              </a:ln>
            </p:spPr>
            <p:txBody>
              <a:bodyPr wrap="none"/>
              <a:lstStyle/>
              <a:p>
                <a:endParaRPr lang="zh-CN" altLang="en-US"/>
              </a:p>
            </p:txBody>
          </p:sp>
          <p:sp>
            <p:nvSpPr>
              <p:cNvPr id="80955" name="Line 110"/>
              <p:cNvSpPr>
                <a:spLocks noChangeShapeType="1"/>
              </p:cNvSpPr>
              <p:nvPr/>
            </p:nvSpPr>
            <p:spPr bwMode="auto">
              <a:xfrm>
                <a:off x="575" y="3289"/>
                <a:ext cx="489" cy="0"/>
              </a:xfrm>
              <a:prstGeom prst="line">
                <a:avLst/>
              </a:prstGeom>
              <a:noFill/>
              <a:ln w="9525">
                <a:solidFill>
                  <a:schemeClr val="tx1"/>
                </a:solidFill>
                <a:round/>
              </a:ln>
            </p:spPr>
            <p:txBody>
              <a:bodyPr wrap="none"/>
              <a:lstStyle/>
              <a:p>
                <a:endParaRPr lang="zh-CN" altLang="en-US"/>
              </a:p>
            </p:txBody>
          </p:sp>
          <p:sp>
            <p:nvSpPr>
              <p:cNvPr id="80956" name="Line 111"/>
              <p:cNvSpPr>
                <a:spLocks noChangeShapeType="1"/>
              </p:cNvSpPr>
              <p:nvPr/>
            </p:nvSpPr>
            <p:spPr bwMode="auto">
              <a:xfrm>
                <a:off x="572" y="3448"/>
                <a:ext cx="489" cy="0"/>
              </a:xfrm>
              <a:prstGeom prst="line">
                <a:avLst/>
              </a:prstGeom>
              <a:noFill/>
              <a:ln w="9525">
                <a:solidFill>
                  <a:schemeClr val="tx1"/>
                </a:solidFill>
                <a:round/>
              </a:ln>
            </p:spPr>
            <p:txBody>
              <a:bodyPr wrap="none"/>
              <a:lstStyle/>
              <a:p>
                <a:endParaRPr lang="zh-CN" altLang="en-US"/>
              </a:p>
            </p:txBody>
          </p:sp>
          <p:sp>
            <p:nvSpPr>
              <p:cNvPr id="80957" name="Line 112"/>
              <p:cNvSpPr>
                <a:spLocks noChangeShapeType="1"/>
              </p:cNvSpPr>
              <p:nvPr/>
            </p:nvSpPr>
            <p:spPr bwMode="auto">
              <a:xfrm>
                <a:off x="569" y="3607"/>
                <a:ext cx="489" cy="0"/>
              </a:xfrm>
              <a:prstGeom prst="line">
                <a:avLst/>
              </a:prstGeom>
              <a:noFill/>
              <a:ln w="9525">
                <a:solidFill>
                  <a:schemeClr val="tx1"/>
                </a:solidFill>
                <a:round/>
              </a:ln>
            </p:spPr>
            <p:txBody>
              <a:bodyPr wrap="none"/>
              <a:lstStyle/>
              <a:p>
                <a:endParaRPr lang="zh-CN" altLang="en-US"/>
              </a:p>
            </p:txBody>
          </p:sp>
        </p:grpSp>
      </p:grpSp>
      <p:grpSp>
        <p:nvGrpSpPr>
          <p:cNvPr id="80966" name="Group 113"/>
          <p:cNvGrpSpPr/>
          <p:nvPr/>
        </p:nvGrpSpPr>
        <p:grpSpPr bwMode="auto">
          <a:xfrm>
            <a:off x="71240" y="964575"/>
            <a:ext cx="1078084" cy="1210847"/>
            <a:chOff x="1404" y="3105"/>
            <a:chExt cx="681" cy="767"/>
          </a:xfrm>
        </p:grpSpPr>
        <p:grpSp>
          <p:nvGrpSpPr>
            <p:cNvPr id="80971" name="Group 114"/>
            <p:cNvGrpSpPr/>
            <p:nvPr/>
          </p:nvGrpSpPr>
          <p:grpSpPr bwMode="auto">
            <a:xfrm>
              <a:off x="1404" y="3355"/>
              <a:ext cx="681" cy="470"/>
              <a:chOff x="42" y="886"/>
              <a:chExt cx="681" cy="470"/>
            </a:xfrm>
          </p:grpSpPr>
          <p:grpSp>
            <p:nvGrpSpPr>
              <p:cNvPr id="80973" name="Group 115"/>
              <p:cNvGrpSpPr/>
              <p:nvPr/>
            </p:nvGrpSpPr>
            <p:grpSpPr bwMode="auto">
              <a:xfrm>
                <a:off x="278" y="886"/>
                <a:ext cx="401" cy="156"/>
                <a:chOff x="740" y="3209"/>
                <a:chExt cx="401" cy="156"/>
              </a:xfrm>
            </p:grpSpPr>
            <p:grpSp>
              <p:nvGrpSpPr>
                <p:cNvPr id="80974" name="Group 116"/>
                <p:cNvGrpSpPr/>
                <p:nvPr/>
              </p:nvGrpSpPr>
              <p:grpSpPr bwMode="auto">
                <a:xfrm>
                  <a:off x="794" y="3209"/>
                  <a:ext cx="347" cy="156"/>
                  <a:chOff x="844" y="3337"/>
                  <a:chExt cx="347" cy="156"/>
                </a:xfrm>
              </p:grpSpPr>
              <p:sp>
                <p:nvSpPr>
                  <p:cNvPr id="80948" name="Rectangle 117"/>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0949" name="Text Box 118"/>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sp>
              <p:nvSpPr>
                <p:cNvPr id="80946" name="Rectangle 119"/>
                <p:cNvSpPr>
                  <a:spLocks noChangeArrowheads="1"/>
                </p:cNvSpPr>
                <p:nvPr/>
              </p:nvSpPr>
              <p:spPr bwMode="auto">
                <a:xfrm>
                  <a:off x="750" y="3244"/>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0947" name="Rectangle 120"/>
                <p:cNvSpPr>
                  <a:spLocks noChangeArrowheads="1"/>
                </p:cNvSpPr>
                <p:nvPr/>
              </p:nvSpPr>
              <p:spPr bwMode="auto">
                <a:xfrm>
                  <a:off x="740" y="3238"/>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nvGrpSpPr>
              <p:cNvPr id="80975" name="Group 121"/>
              <p:cNvGrpSpPr/>
              <p:nvPr/>
            </p:nvGrpSpPr>
            <p:grpSpPr bwMode="auto">
              <a:xfrm>
                <a:off x="278" y="1034"/>
                <a:ext cx="401" cy="156"/>
                <a:chOff x="836" y="3305"/>
                <a:chExt cx="401" cy="156"/>
              </a:xfrm>
            </p:grpSpPr>
            <p:grpSp>
              <p:nvGrpSpPr>
                <p:cNvPr id="80976" name="Group 122"/>
                <p:cNvGrpSpPr/>
                <p:nvPr/>
              </p:nvGrpSpPr>
              <p:grpSpPr bwMode="auto">
                <a:xfrm>
                  <a:off x="890" y="3305"/>
                  <a:ext cx="347" cy="156"/>
                  <a:chOff x="844" y="3337"/>
                  <a:chExt cx="347" cy="156"/>
                </a:xfrm>
              </p:grpSpPr>
              <p:sp>
                <p:nvSpPr>
                  <p:cNvPr id="80943" name="Rectangle 123"/>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0944" name="Text Box 124"/>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grpSp>
              <p:nvGrpSpPr>
                <p:cNvPr id="80977" name="Group 125"/>
                <p:cNvGrpSpPr/>
                <p:nvPr/>
              </p:nvGrpSpPr>
              <p:grpSpPr bwMode="auto">
                <a:xfrm>
                  <a:off x="836" y="3334"/>
                  <a:ext cx="354" cy="94"/>
                  <a:chOff x="836" y="3334"/>
                  <a:chExt cx="354" cy="94"/>
                </a:xfrm>
              </p:grpSpPr>
              <p:sp>
                <p:nvSpPr>
                  <p:cNvPr id="80941" name="Rectangle 126"/>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0942" name="Rectangle 127"/>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grpSp>
            <p:nvGrpSpPr>
              <p:cNvPr id="80981" name="Group 128"/>
              <p:cNvGrpSpPr/>
              <p:nvPr/>
            </p:nvGrpSpPr>
            <p:grpSpPr bwMode="auto">
              <a:xfrm>
                <a:off x="165" y="1054"/>
                <a:ext cx="480" cy="112"/>
                <a:chOff x="627" y="3377"/>
                <a:chExt cx="480" cy="112"/>
              </a:xfrm>
            </p:grpSpPr>
            <p:sp>
              <p:nvSpPr>
                <p:cNvPr id="80937" name="Rectangle 129"/>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0938" name="Rectangle 130"/>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grpSp>
            <p:nvGrpSpPr>
              <p:cNvPr id="80984" name="Group 131"/>
              <p:cNvGrpSpPr/>
              <p:nvPr/>
            </p:nvGrpSpPr>
            <p:grpSpPr bwMode="auto">
              <a:xfrm>
                <a:off x="42" y="1200"/>
                <a:ext cx="681" cy="156"/>
                <a:chOff x="504" y="3523"/>
                <a:chExt cx="681" cy="156"/>
              </a:xfrm>
            </p:grpSpPr>
            <p:grpSp>
              <p:nvGrpSpPr>
                <p:cNvPr id="80985" name="Group 132"/>
                <p:cNvGrpSpPr/>
                <p:nvPr/>
              </p:nvGrpSpPr>
              <p:grpSpPr bwMode="auto">
                <a:xfrm>
                  <a:off x="623" y="3523"/>
                  <a:ext cx="514" cy="156"/>
                  <a:chOff x="723" y="3453"/>
                  <a:chExt cx="514" cy="156"/>
                </a:xfrm>
              </p:grpSpPr>
              <p:grpSp>
                <p:nvGrpSpPr>
                  <p:cNvPr id="703616" name="Group 133"/>
                  <p:cNvGrpSpPr/>
                  <p:nvPr/>
                </p:nvGrpSpPr>
                <p:grpSpPr bwMode="auto">
                  <a:xfrm>
                    <a:off x="836" y="3453"/>
                    <a:ext cx="401" cy="156"/>
                    <a:chOff x="836" y="3305"/>
                    <a:chExt cx="401" cy="156"/>
                  </a:xfrm>
                </p:grpSpPr>
                <p:grpSp>
                  <p:nvGrpSpPr>
                    <p:cNvPr id="703617" name="Group 134"/>
                    <p:cNvGrpSpPr/>
                    <p:nvPr/>
                  </p:nvGrpSpPr>
                  <p:grpSpPr bwMode="auto">
                    <a:xfrm>
                      <a:off x="890" y="3305"/>
                      <a:ext cx="347" cy="156"/>
                      <a:chOff x="844" y="3337"/>
                      <a:chExt cx="347" cy="156"/>
                    </a:xfrm>
                  </p:grpSpPr>
                  <p:sp>
                    <p:nvSpPr>
                      <p:cNvPr id="80935" name="Rectangle 135"/>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0936" name="Text Box 136"/>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grpSp>
                  <p:nvGrpSpPr>
                    <p:cNvPr id="703618" name="Group 137"/>
                    <p:cNvGrpSpPr/>
                    <p:nvPr/>
                  </p:nvGrpSpPr>
                  <p:grpSpPr bwMode="auto">
                    <a:xfrm>
                      <a:off x="836" y="3334"/>
                      <a:ext cx="354" cy="94"/>
                      <a:chOff x="836" y="3334"/>
                      <a:chExt cx="354" cy="94"/>
                    </a:xfrm>
                  </p:grpSpPr>
                  <p:sp>
                    <p:nvSpPr>
                      <p:cNvPr id="80933" name="Rectangle 138"/>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0934" name="Rectangle 139"/>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sp>
                <p:nvSpPr>
                  <p:cNvPr id="80929" name="Rectangle 140"/>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0930" name="Rectangle 141"/>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sp>
              <p:nvSpPr>
                <p:cNvPr id="80925" name="Rectangle 142"/>
                <p:cNvSpPr>
                  <a:spLocks noChangeArrowheads="1"/>
                </p:cNvSpPr>
                <p:nvPr/>
              </p:nvSpPr>
              <p:spPr bwMode="auto">
                <a:xfrm>
                  <a:off x="517" y="3545"/>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0926" name="Rectangle 143"/>
                <p:cNvSpPr>
                  <a:spLocks noChangeArrowheads="1"/>
                </p:cNvSpPr>
                <p:nvPr/>
              </p:nvSpPr>
              <p:spPr bwMode="auto">
                <a:xfrm>
                  <a:off x="1115" y="3544"/>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0927" name="Rectangle 144"/>
                <p:cNvSpPr>
                  <a:spLocks noChangeArrowheads="1"/>
                </p:cNvSpPr>
                <p:nvPr/>
              </p:nvSpPr>
              <p:spPr bwMode="auto">
                <a:xfrm>
                  <a:off x="504" y="3529"/>
                  <a:ext cx="681" cy="138"/>
                </a:xfrm>
                <a:prstGeom prst="rect">
                  <a:avLst/>
                </a:prstGeom>
                <a:noFill/>
                <a:ln w="9525">
                  <a:solidFill>
                    <a:schemeClr val="tx1"/>
                  </a:solidFill>
                  <a:miter lim="800000"/>
                </a:ln>
              </p:spPr>
              <p:txBody>
                <a:bodyPr wrap="none" anchor="ctr"/>
                <a:lstStyle/>
                <a:p>
                  <a:endParaRPr lang="zh-CN" altLang="zh-CN">
                    <a:solidFill>
                      <a:srgbClr val="000000"/>
                    </a:solidFill>
                  </a:endParaRPr>
                </a:p>
              </p:txBody>
            </p:sp>
          </p:grpSp>
        </p:grpSp>
        <p:sp>
          <p:nvSpPr>
            <p:cNvPr id="80916" name="AutoShape 145"/>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w="9525">
              <a:noFill/>
              <a:miter lim="800000"/>
            </a:ln>
          </p:spPr>
          <p:txBody>
            <a:bodyPr wrap="none" anchor="ctr"/>
            <a:lstStyle/>
            <a:p>
              <a:endParaRPr lang="zh-CN" altLang="zh-CN">
                <a:solidFill>
                  <a:srgbClr val="000000"/>
                </a:solidFill>
              </a:endParaRPr>
            </a:p>
          </p:txBody>
        </p:sp>
        <p:grpSp>
          <p:nvGrpSpPr>
            <p:cNvPr id="703619" name="Group 146"/>
            <p:cNvGrpSpPr/>
            <p:nvPr/>
          </p:nvGrpSpPr>
          <p:grpSpPr bwMode="auto">
            <a:xfrm>
              <a:off x="1695" y="3227"/>
              <a:ext cx="347" cy="156"/>
              <a:chOff x="844" y="3337"/>
              <a:chExt cx="347" cy="156"/>
            </a:xfrm>
          </p:grpSpPr>
          <p:sp>
            <p:nvSpPr>
              <p:cNvPr id="80918" name="Rectangle 147"/>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0919" name="Text Box 148"/>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grpSp>
      <p:grpSp>
        <p:nvGrpSpPr>
          <p:cNvPr id="703620" name="Group 149"/>
          <p:cNvGrpSpPr/>
          <p:nvPr/>
        </p:nvGrpSpPr>
        <p:grpSpPr bwMode="auto">
          <a:xfrm>
            <a:off x="801043" y="3160511"/>
            <a:ext cx="549332" cy="246274"/>
            <a:chOff x="844" y="3337"/>
            <a:chExt cx="347" cy="156"/>
          </a:xfrm>
        </p:grpSpPr>
        <p:sp>
          <p:nvSpPr>
            <p:cNvPr id="80913" name="Rectangle 150"/>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0914" name="Text Box 151"/>
            <p:cNvSpPr txBox="1">
              <a:spLocks noChangeArrowheads="1"/>
            </p:cNvSpPr>
            <p:nvPr/>
          </p:nvSpPr>
          <p:spPr bwMode="auto">
            <a:xfrm>
              <a:off x="844" y="3337"/>
              <a:ext cx="347"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DHCP</a:t>
              </a:r>
              <a:endParaRPr lang="en-US" altLang="zh-CN" sz="1000" dirty="0">
                <a:solidFill>
                  <a:srgbClr val="FFFFFF"/>
                </a:solidFill>
                <a:latin typeface="Arial" panose="020B0604020202020204" pitchFamily="34" charset="0"/>
              </a:endParaRPr>
            </a:p>
          </p:txBody>
        </p:sp>
      </p:grpSp>
      <p:sp>
        <p:nvSpPr>
          <p:cNvPr id="703643" name="Rectangle 155"/>
          <p:cNvSpPr>
            <a:spLocks noChangeArrowheads="1"/>
          </p:cNvSpPr>
          <p:nvPr/>
        </p:nvSpPr>
        <p:spPr bwMode="auto">
          <a:xfrm>
            <a:off x="4983569" y="2694809"/>
            <a:ext cx="3411560" cy="1354508"/>
          </a:xfrm>
          <a:prstGeom prst="rect">
            <a:avLst/>
          </a:prstGeom>
          <a:noFill/>
          <a:ln w="9525">
            <a:noFill/>
            <a:miter lim="800000"/>
          </a:ln>
        </p:spPr>
        <p:txBody>
          <a:bodyPr lIns="91074" tIns="45537" rIns="91074" bIns="45537"/>
          <a:lstStyle/>
          <a:p>
            <a:pPr marL="342900" indent="-342900">
              <a:lnSpc>
                <a:spcPct val="80000"/>
              </a:lnSpc>
              <a:spcBef>
                <a:spcPct val="20000"/>
              </a:spcBef>
              <a:buClr>
                <a:srgbClr val="000099"/>
              </a:buClr>
              <a:buSzPct val="65000"/>
              <a:buFont typeface="Wingdings" panose="05000000000000000000" charset="0"/>
              <a:buChar char="v"/>
              <a:defRPr/>
            </a:pPr>
            <a:r>
              <a:rPr lang="en-US" altLang="zh-CN" sz="2200" dirty="0" smtClean="0">
                <a:latin typeface="Times New Roman" panose="02020603050405020304" pitchFamily="18" charset="0"/>
                <a:ea typeface="黑体" panose="02010609060101010101" pitchFamily="2" charset="-122"/>
              </a:rPr>
              <a:t>DHCP</a:t>
            </a:r>
            <a:r>
              <a:rPr lang="zh-CN" altLang="en-US" sz="2200" dirty="0" smtClean="0">
                <a:latin typeface="Times New Roman" panose="02020603050405020304" pitchFamily="18" charset="0"/>
                <a:ea typeface="黑体" panose="02010609060101010101" pitchFamily="2" charset="-122"/>
              </a:rPr>
              <a:t>服务器段封装</a:t>
            </a:r>
            <a:r>
              <a:rPr lang="en-US" altLang="zh-CN" sz="2200" dirty="0" smtClean="0">
                <a:latin typeface="Times New Roman" panose="02020603050405020304" pitchFamily="18" charset="0"/>
                <a:ea typeface="黑体" panose="02010609060101010101" pitchFamily="2" charset="-122"/>
              </a:rPr>
              <a:t>, </a:t>
            </a:r>
            <a:r>
              <a:rPr lang="zh-CN" altLang="en-US" sz="2200" dirty="0" smtClean="0">
                <a:latin typeface="Times New Roman" panose="02020603050405020304" pitchFamily="18" charset="0"/>
                <a:ea typeface="黑体" panose="02010609060101010101" pitchFamily="2" charset="-122"/>
              </a:rPr>
              <a:t>数据帧在局域网上转发</a:t>
            </a:r>
            <a:r>
              <a:rPr lang="en-US" altLang="zh-CN" sz="2200" dirty="0" smtClean="0">
                <a:latin typeface="Times New Roman" panose="02020603050405020304" pitchFamily="18" charset="0"/>
                <a:ea typeface="黑体" panose="02010609060101010101" pitchFamily="2" charset="-122"/>
              </a:rPr>
              <a:t> (</a:t>
            </a:r>
            <a:r>
              <a:rPr lang="zh-CN" altLang="en-US" sz="2200" dirty="0" smtClean="0">
                <a:solidFill>
                  <a:srgbClr val="C00000"/>
                </a:solidFill>
                <a:latin typeface="Times New Roman" panose="02020603050405020304" pitchFamily="18" charset="0"/>
                <a:ea typeface="黑体" panose="02010609060101010101" pitchFamily="2" charset="-122"/>
              </a:rPr>
              <a:t>交换机自学习</a:t>
            </a:r>
            <a:r>
              <a:rPr lang="en-US" altLang="zh-CN" sz="2200" dirty="0" smtClean="0">
                <a:latin typeface="Times New Roman" panose="02020603050405020304" pitchFamily="18" charset="0"/>
                <a:ea typeface="黑体" panose="02010609060101010101" pitchFamily="2" charset="-122"/>
              </a:rPr>
              <a:t>), </a:t>
            </a:r>
            <a:r>
              <a:rPr lang="zh-CN" altLang="en-US" sz="2200" dirty="0" smtClean="0">
                <a:latin typeface="Times New Roman" panose="02020603050405020304" pitchFamily="18" charset="0"/>
                <a:ea typeface="黑体" panose="02010609060101010101" pitchFamily="2" charset="-122"/>
              </a:rPr>
              <a:t>接收端解封</a:t>
            </a:r>
            <a:endParaRPr lang="en-US" altLang="zh-CN" sz="2200" dirty="0" smtClean="0">
              <a:latin typeface="Times New Roman" panose="02020603050405020304" pitchFamily="18" charset="0"/>
              <a:ea typeface="黑体" panose="02010609060101010101" pitchFamily="2" charset="-122"/>
            </a:endParaRPr>
          </a:p>
          <a:p>
            <a:pPr marL="341630" indent="-341630">
              <a:lnSpc>
                <a:spcPct val="90000"/>
              </a:lnSpc>
              <a:spcBef>
                <a:spcPct val="20000"/>
              </a:spcBef>
              <a:buClr>
                <a:srgbClr val="000099"/>
              </a:buClr>
              <a:buSzPct val="65000"/>
              <a:buFont typeface="Wingdings" panose="05000000000000000000" pitchFamily="2" charset="2"/>
              <a:buChar char="v"/>
            </a:pPr>
            <a:endParaRPr lang="en-US" altLang="zh-CN" i="0" dirty="0">
              <a:solidFill>
                <a:srgbClr val="000000"/>
              </a:solidFill>
              <a:latin typeface="Gill Sans MT" pitchFamily="34" charset="0"/>
            </a:endParaRPr>
          </a:p>
        </p:txBody>
      </p:sp>
      <p:sp>
        <p:nvSpPr>
          <p:cNvPr id="703644" name="Text Box 156"/>
          <p:cNvSpPr txBox="1">
            <a:spLocks noChangeArrowheads="1"/>
          </p:cNvSpPr>
          <p:nvPr/>
        </p:nvSpPr>
        <p:spPr bwMode="auto">
          <a:xfrm>
            <a:off x="316035" y="5231748"/>
            <a:ext cx="8815265" cy="396662"/>
          </a:xfrm>
          <a:prstGeom prst="rect">
            <a:avLst/>
          </a:prstGeom>
          <a:noFill/>
          <a:ln w="9525">
            <a:noFill/>
            <a:miter lim="800000"/>
          </a:ln>
        </p:spPr>
        <p:txBody>
          <a:bodyPr wrap="square" lIns="91074" tIns="45537" rIns="91074" bIns="45537">
            <a:spAutoFit/>
          </a:bodyPr>
          <a:lstStyle/>
          <a:p>
            <a:pPr marL="341630" indent="-341630">
              <a:lnSpc>
                <a:spcPct val="90000"/>
              </a:lnSpc>
              <a:spcBef>
                <a:spcPct val="20000"/>
              </a:spcBef>
              <a:buClr>
                <a:srgbClr val="000099"/>
              </a:buClr>
              <a:buSzPct val="65000"/>
            </a:pPr>
            <a:r>
              <a:rPr lang="zh-CN" altLang="en-US" sz="2200" dirty="0" smtClean="0">
                <a:latin typeface="Times New Roman" panose="02020603050405020304" pitchFamily="18" charset="0"/>
                <a:ea typeface="黑体" panose="02010609060101010101" pitchFamily="2" charset="-122"/>
              </a:rPr>
              <a:t>客户端现在获取了</a:t>
            </a:r>
            <a:r>
              <a:rPr lang="en-US" altLang="zh-CN" sz="2200" dirty="0" smtClean="0">
                <a:latin typeface="Times New Roman" panose="02020603050405020304" pitchFamily="18" charset="0"/>
                <a:ea typeface="黑体" panose="02010609060101010101" pitchFamily="2" charset="-122"/>
              </a:rPr>
              <a:t>IP</a:t>
            </a:r>
            <a:r>
              <a:rPr lang="zh-CN" altLang="en-US" sz="2200" dirty="0" smtClean="0">
                <a:latin typeface="Times New Roman" panose="02020603050405020304" pitchFamily="18" charset="0"/>
                <a:ea typeface="黑体" panose="02010609060101010101" pitchFamily="2" charset="-122"/>
              </a:rPr>
              <a:t>地址</a:t>
            </a:r>
            <a:r>
              <a:rPr lang="en-US" altLang="zh-CN" sz="2200" dirty="0" smtClean="0">
                <a:latin typeface="Times New Roman" panose="02020603050405020304" pitchFamily="18" charset="0"/>
                <a:ea typeface="黑体" panose="02010609060101010101" pitchFamily="2" charset="-122"/>
              </a:rPr>
              <a:t>, DNS</a:t>
            </a:r>
            <a:r>
              <a:rPr lang="zh-CN" altLang="en-US" sz="2200" dirty="0" smtClean="0">
                <a:latin typeface="Times New Roman" panose="02020603050405020304" pitchFamily="18" charset="0"/>
                <a:ea typeface="黑体" panose="02010609060101010101" pitchFamily="2" charset="-122"/>
              </a:rPr>
              <a:t>服务器的地址</a:t>
            </a:r>
            <a:r>
              <a:rPr lang="en-US" altLang="zh-CN" sz="2200" dirty="0" smtClean="0">
                <a:latin typeface="Times New Roman" panose="02020603050405020304" pitchFamily="18" charset="0"/>
                <a:ea typeface="黑体" panose="02010609060101010101" pitchFamily="2" charset="-122"/>
              </a:rPr>
              <a:t>, </a:t>
            </a:r>
            <a:r>
              <a:rPr lang="zh-CN" altLang="en-US" sz="2200" dirty="0" smtClean="0">
                <a:latin typeface="Times New Roman" panose="02020603050405020304" pitchFamily="18" charset="0"/>
                <a:ea typeface="黑体" panose="02010609060101010101" pitchFamily="2" charset="-122"/>
              </a:rPr>
              <a:t>第一跳路由器的</a:t>
            </a:r>
            <a:r>
              <a:rPr lang="en-US" altLang="zh-CN" sz="2200" dirty="0" smtClean="0">
                <a:latin typeface="Times New Roman" panose="02020603050405020304" pitchFamily="18" charset="0"/>
                <a:ea typeface="黑体" panose="02010609060101010101" pitchFamily="2" charset="-122"/>
              </a:rPr>
              <a:t>IP</a:t>
            </a:r>
            <a:r>
              <a:rPr lang="zh-CN" altLang="en-US" sz="2200" dirty="0" smtClean="0">
                <a:latin typeface="Times New Roman" panose="02020603050405020304" pitchFamily="18" charset="0"/>
                <a:ea typeface="黑体" panose="02010609060101010101" pitchFamily="2" charset="-122"/>
              </a:rPr>
              <a:t>地址</a:t>
            </a:r>
            <a:endParaRPr lang="en-US" altLang="zh-CN" sz="2200" dirty="0" smtClean="0">
              <a:latin typeface="Times New Roman" panose="02020603050405020304" pitchFamily="18" charset="0"/>
              <a:ea typeface="黑体" panose="02010609060101010101" pitchFamily="2" charset="-122"/>
            </a:endParaRPr>
          </a:p>
        </p:txBody>
      </p:sp>
      <p:sp>
        <p:nvSpPr>
          <p:cNvPr id="703645" name="Rectangle 157"/>
          <p:cNvSpPr>
            <a:spLocks noChangeArrowheads="1"/>
          </p:cNvSpPr>
          <p:nvPr/>
        </p:nvSpPr>
        <p:spPr bwMode="auto">
          <a:xfrm>
            <a:off x="4975653" y="4088783"/>
            <a:ext cx="3411559" cy="729350"/>
          </a:xfrm>
          <a:prstGeom prst="rect">
            <a:avLst/>
          </a:prstGeom>
          <a:noFill/>
          <a:ln w="9525">
            <a:noFill/>
            <a:miter lim="800000"/>
          </a:ln>
        </p:spPr>
        <p:txBody>
          <a:bodyPr lIns="91074" tIns="45537" rIns="91074" bIns="45537"/>
          <a:lstStyle/>
          <a:p>
            <a:pPr marL="341630" indent="-341630">
              <a:lnSpc>
                <a:spcPct val="90000"/>
              </a:lnSpc>
              <a:spcBef>
                <a:spcPct val="20000"/>
              </a:spcBef>
              <a:buClr>
                <a:srgbClr val="000099"/>
              </a:buClr>
              <a:buSzPct val="65000"/>
              <a:buFont typeface="Wingdings" panose="05000000000000000000" pitchFamily="2" charset="2"/>
              <a:buChar char="v"/>
            </a:pPr>
            <a:r>
              <a:rPr lang="en-US" altLang="zh-CN" sz="2200" dirty="0" smtClean="0">
                <a:latin typeface="Times New Roman" panose="02020603050405020304" pitchFamily="18" charset="0"/>
                <a:ea typeface="黑体" panose="02010609060101010101" pitchFamily="2" charset="-122"/>
              </a:rPr>
              <a:t>DHCP </a:t>
            </a:r>
            <a:r>
              <a:rPr lang="zh-CN" altLang="en-US" sz="2200" dirty="0" smtClean="0">
                <a:latin typeface="Times New Roman" panose="02020603050405020304" pitchFamily="18" charset="0"/>
                <a:ea typeface="黑体" panose="02010609060101010101" pitchFamily="2" charset="-122"/>
              </a:rPr>
              <a:t>客户端接收到</a:t>
            </a:r>
            <a:r>
              <a:rPr lang="en-US" altLang="zh-CN" sz="2200" dirty="0" smtClean="0">
                <a:latin typeface="Times New Roman" panose="02020603050405020304" pitchFamily="18" charset="0"/>
                <a:ea typeface="黑体" panose="02010609060101010101" pitchFamily="2" charset="-122"/>
              </a:rPr>
              <a:t>DHCP ACK</a:t>
            </a:r>
            <a:endParaRPr lang="en-US" altLang="zh-CN" sz="2200" dirty="0" smtClean="0">
              <a:latin typeface="Times New Roman" panose="02020603050405020304" pitchFamily="18" charset="0"/>
              <a:ea typeface="黑体" panose="02010609060101010101" pitchFamily="2" charset="-122"/>
            </a:endParaRPr>
          </a:p>
        </p:txBody>
      </p:sp>
      <p:sp>
        <p:nvSpPr>
          <p:cNvPr id="176" name="Rectangle 2"/>
          <p:cNvSpPr>
            <a:spLocks noGrp="1" noChangeArrowheads="1"/>
          </p:cNvSpPr>
          <p:nvPr>
            <p:ph type="title"/>
          </p:nvPr>
        </p:nvSpPr>
        <p:spPr>
          <a:xfrm>
            <a:off x="531919" y="96300"/>
            <a:ext cx="8012020" cy="967731"/>
          </a:xfrm>
        </p:spPr>
        <p:txBody>
          <a:bodyPr/>
          <a:lstStyle/>
          <a:p>
            <a:pPr>
              <a:defRPr/>
            </a:pPr>
            <a:r>
              <a:rPr lang="zh-CN" altLang="en-US" sz="3200" dirty="0" smtClean="0">
                <a:latin typeface="黑体" panose="02010609060101010101" pitchFamily="2" charset="-122"/>
                <a:ea typeface="黑体" panose="02010609060101010101" pitchFamily="2" charset="-122"/>
              </a:rPr>
              <a:t>例子</a:t>
            </a:r>
            <a:endParaRPr lang="en-US" sz="320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036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34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up)">
                                      <p:cBhvr>
                                        <p:cTn id="13" dur="500"/>
                                        <p:tgtEl>
                                          <p:spTgt spid="14"/>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703643">
                                            <p:txEl>
                                              <p:pRg st="0" end="0"/>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par>
                          <p:cTn id="19" fill="hold">
                            <p:stCondLst>
                              <p:cond delay="500"/>
                            </p:stCondLst>
                            <p:childTnLst>
                              <p:par>
                                <p:cTn id="20" presetID="0" presetClass="path" presetSubtype="0" accel="50000" decel="50000" fill="hold" nodeType="afterEffect">
                                  <p:stCondLst>
                                    <p:cond delay="0"/>
                                  </p:stCondLst>
                                  <p:childTnLst>
                                    <p:animMotion origin="layout" path="M -0.02569 0.03081 L 0.1533 0.0322 L 0.34896 -0.28446 L -0.04115 -0.28886 " pathEditMode="relative" rAng="0" ptsTypes="AAAA">
                                      <p:cBhvr>
                                        <p:cTn id="21" dur="2000" fill="hold"/>
                                        <p:tgtEl>
                                          <p:spTgt spid="27"/>
                                        </p:tgtEl>
                                        <p:attrNameLst>
                                          <p:attrName>ppt_x</p:attrName>
                                          <p:attrName>ppt_y</p:attrName>
                                        </p:attrNameLst>
                                      </p:cBhvr>
                                      <p:rCtr x="18000" y="-15900"/>
                                    </p:animMotion>
                                  </p:childTnLst>
                                </p:cTn>
                              </p:par>
                            </p:childTnLst>
                          </p:cTn>
                        </p:par>
                        <p:par>
                          <p:cTn id="22" fill="hold">
                            <p:stCondLst>
                              <p:cond delay="2500"/>
                            </p:stCondLst>
                            <p:childTnLst>
                              <p:par>
                                <p:cTn id="23" presetID="1" presetClass="exit" presetSubtype="0" fill="hold" nodeType="afterEffect">
                                  <p:stCondLst>
                                    <p:cond delay="0"/>
                                  </p:stCondLst>
                                  <p:childTnLst>
                                    <p:set>
                                      <p:cBhvr>
                                        <p:cTn id="24" dur="1" fill="hold">
                                          <p:stCondLst>
                                            <p:cond delay="0"/>
                                          </p:stCondLst>
                                        </p:cTn>
                                        <p:tgtEl>
                                          <p:spTgt spid="8096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0362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80966"/>
                                        </p:tgtEl>
                                        <p:attrNameLst>
                                          <p:attrName>style.visibility</p:attrName>
                                        </p:attrNameLst>
                                      </p:cBhvr>
                                      <p:to>
                                        <p:strVal val="visible"/>
                                      </p:to>
                                    </p:set>
                                    <p:animEffect transition="in" filter="wipe(down)">
                                      <p:cBhvr>
                                        <p:cTn id="37" dur="1000"/>
                                        <p:tgtEl>
                                          <p:spTgt spid="80966"/>
                                        </p:tgtEl>
                                      </p:cBhvr>
                                    </p:animEffect>
                                  </p:childTnLst>
                                </p:cTn>
                              </p:par>
                              <p:par>
                                <p:cTn id="38" presetID="1" presetClass="exit" presetSubtype="0" fill="hold" nodeType="withEffect">
                                  <p:stCondLst>
                                    <p:cond delay="0"/>
                                  </p:stCondLst>
                                  <p:childTnLst>
                                    <p:set>
                                      <p:cBhvr>
                                        <p:cTn id="39" dur="1" fill="hold">
                                          <p:stCondLst>
                                            <p:cond delay="0"/>
                                          </p:stCondLst>
                                        </p:cTn>
                                        <p:tgtEl>
                                          <p:spTgt spid="27"/>
                                        </p:tgtEl>
                                        <p:attrNameLst>
                                          <p:attrName>style.visibility</p:attrName>
                                        </p:attrNameLst>
                                      </p:cBhvr>
                                      <p:to>
                                        <p:strVal val="hidden"/>
                                      </p:to>
                                    </p:set>
                                  </p:childTnLst>
                                </p:cTn>
                              </p:par>
                            </p:childTnLst>
                          </p:cTn>
                        </p:par>
                        <p:par>
                          <p:cTn id="40" fill="hold">
                            <p:stCondLst>
                              <p:cond delay="1500"/>
                            </p:stCondLst>
                            <p:childTnLst>
                              <p:par>
                                <p:cTn id="41" presetID="1" presetClass="entr" presetSubtype="0" fill="hold" grpId="0" nodeType="afterEffect">
                                  <p:stCondLst>
                                    <p:cond delay="0"/>
                                  </p:stCondLst>
                                  <p:childTnLst>
                                    <p:set>
                                      <p:cBhvr>
                                        <p:cTn id="42" dur="1" fill="hold">
                                          <p:stCondLst>
                                            <p:cond delay="0"/>
                                          </p:stCondLst>
                                        </p:cTn>
                                        <p:tgtEl>
                                          <p:spTgt spid="7036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36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1" grpId="0" build="p"/>
      <p:bldP spid="703643" grpId="0" build="p"/>
      <p:bldP spid="703644" grpId="0"/>
      <p:bldP spid="70364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2"/>
          <p:cNvGrpSpPr/>
          <p:nvPr/>
        </p:nvGrpSpPr>
        <p:grpSpPr bwMode="auto">
          <a:xfrm>
            <a:off x="770965" y="1266102"/>
            <a:ext cx="3544539" cy="3052267"/>
            <a:chOff x="773113" y="1273175"/>
            <a:chExt cx="3554412" cy="3068663"/>
          </a:xfrm>
        </p:grpSpPr>
        <p:sp>
          <p:nvSpPr>
            <p:cNvPr id="81986" name="Freeform 3"/>
            <p:cNvSpPr/>
            <p:nvPr/>
          </p:nvSpPr>
          <p:spPr bwMode="auto">
            <a:xfrm>
              <a:off x="773113" y="12731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w="9525">
              <a:noFill/>
              <a:round/>
            </a:ln>
          </p:spPr>
          <p:txBody>
            <a:bodyPr wrap="none" anchor="ctr"/>
            <a:lstStyle/>
            <a:p>
              <a:endParaRPr lang="zh-CN" altLang="en-US"/>
            </a:p>
          </p:txBody>
        </p:sp>
        <p:sp>
          <p:nvSpPr>
            <p:cNvPr id="81987" name="Line 36"/>
            <p:cNvSpPr>
              <a:spLocks noChangeShapeType="1"/>
            </p:cNvSpPr>
            <p:nvPr/>
          </p:nvSpPr>
          <p:spPr bwMode="auto">
            <a:xfrm flipV="1">
              <a:off x="3775075" y="2344738"/>
              <a:ext cx="155575" cy="142875"/>
            </a:xfrm>
            <a:prstGeom prst="line">
              <a:avLst/>
            </a:prstGeom>
            <a:noFill/>
            <a:ln w="9525">
              <a:solidFill>
                <a:srgbClr val="000000"/>
              </a:solidFill>
              <a:round/>
            </a:ln>
          </p:spPr>
          <p:txBody>
            <a:bodyPr/>
            <a:lstStyle/>
            <a:p>
              <a:endParaRPr lang="zh-CN" altLang="en-US"/>
            </a:p>
          </p:txBody>
        </p:sp>
        <p:sp>
          <p:nvSpPr>
            <p:cNvPr id="81988" name="Line 43"/>
            <p:cNvSpPr>
              <a:spLocks noChangeShapeType="1"/>
            </p:cNvSpPr>
            <p:nvPr/>
          </p:nvSpPr>
          <p:spPr bwMode="auto">
            <a:xfrm flipV="1">
              <a:off x="2665413" y="2517775"/>
              <a:ext cx="695325" cy="0"/>
            </a:xfrm>
            <a:prstGeom prst="line">
              <a:avLst/>
            </a:prstGeom>
            <a:noFill/>
            <a:ln w="9525">
              <a:solidFill>
                <a:srgbClr val="000000"/>
              </a:solidFill>
              <a:round/>
            </a:ln>
          </p:spPr>
          <p:txBody>
            <a:bodyPr/>
            <a:lstStyle/>
            <a:p>
              <a:endParaRPr lang="zh-CN" altLang="en-US"/>
            </a:p>
          </p:txBody>
        </p:sp>
        <p:sp>
          <p:nvSpPr>
            <p:cNvPr id="81989" name="Line 44"/>
            <p:cNvSpPr>
              <a:spLocks noChangeShapeType="1"/>
            </p:cNvSpPr>
            <p:nvPr/>
          </p:nvSpPr>
          <p:spPr bwMode="auto">
            <a:xfrm flipV="1">
              <a:off x="3924300" y="2201863"/>
              <a:ext cx="138113" cy="142875"/>
            </a:xfrm>
            <a:prstGeom prst="line">
              <a:avLst/>
            </a:prstGeom>
            <a:noFill/>
            <a:ln w="9525">
              <a:solidFill>
                <a:srgbClr val="000000"/>
              </a:solidFill>
              <a:prstDash val="dash"/>
              <a:round/>
            </a:ln>
          </p:spPr>
          <p:txBody>
            <a:bodyPr/>
            <a:lstStyle/>
            <a:p>
              <a:endParaRPr lang="zh-CN" altLang="en-US"/>
            </a:p>
          </p:txBody>
        </p:sp>
        <p:sp>
          <p:nvSpPr>
            <p:cNvPr id="81990" name="Line 48"/>
            <p:cNvSpPr>
              <a:spLocks noChangeShapeType="1"/>
            </p:cNvSpPr>
            <p:nvPr/>
          </p:nvSpPr>
          <p:spPr bwMode="auto">
            <a:xfrm flipV="1">
              <a:off x="3279775" y="2736850"/>
              <a:ext cx="512763" cy="612775"/>
            </a:xfrm>
            <a:prstGeom prst="line">
              <a:avLst/>
            </a:prstGeom>
            <a:noFill/>
            <a:ln w="9525">
              <a:solidFill>
                <a:srgbClr val="000000"/>
              </a:solidFill>
              <a:round/>
            </a:ln>
          </p:spPr>
          <p:txBody>
            <a:bodyPr/>
            <a:lstStyle/>
            <a:p>
              <a:endParaRPr lang="zh-CN" altLang="en-US"/>
            </a:p>
          </p:txBody>
        </p:sp>
        <p:sp>
          <p:nvSpPr>
            <p:cNvPr id="81991" name="Text Box 240"/>
            <p:cNvSpPr txBox="1">
              <a:spLocks noChangeArrowheads="1"/>
            </p:cNvSpPr>
            <p:nvPr/>
          </p:nvSpPr>
          <p:spPr bwMode="auto">
            <a:xfrm>
              <a:off x="2562225" y="3815807"/>
              <a:ext cx="1225212" cy="526031"/>
            </a:xfrm>
            <a:prstGeom prst="rect">
              <a:avLst/>
            </a:prstGeom>
            <a:noFill/>
            <a:ln w="9525">
              <a:noFill/>
              <a:miter lim="800000"/>
            </a:ln>
          </p:spPr>
          <p:txBody>
            <a:bodyPr wrap="none">
              <a:spAutoFit/>
            </a:bodyPr>
            <a:lstStyle/>
            <a:p>
              <a:r>
                <a:rPr lang="en-US" altLang="zh-CN" sz="1400" dirty="0">
                  <a:solidFill>
                    <a:srgbClr val="000000"/>
                  </a:solidFill>
                  <a:latin typeface="Arial" panose="020B0604020202020204" pitchFamily="34" charset="0"/>
                  <a:cs typeface="Arial" panose="020B0604020202020204" pitchFamily="34" charset="0"/>
                </a:rPr>
                <a:t>router</a:t>
              </a:r>
              <a:endParaRPr lang="en-US" altLang="zh-CN" sz="1400" dirty="0">
                <a:solidFill>
                  <a:srgbClr val="000000"/>
                </a:solidFill>
                <a:latin typeface="Arial" panose="020B0604020202020204" pitchFamily="34" charset="0"/>
                <a:cs typeface="Arial" panose="020B0604020202020204" pitchFamily="34" charset="0"/>
              </a:endParaRPr>
            </a:p>
            <a:p>
              <a:r>
                <a:rPr lang="en-US" altLang="zh-CN" sz="1400" dirty="0" smtClean="0">
                  <a:solidFill>
                    <a:srgbClr val="000000"/>
                  </a:solidFill>
                  <a:latin typeface="Arial" panose="020B0604020202020204" pitchFamily="34" charset="0"/>
                  <a:cs typeface="Arial" panose="020B0604020202020204" pitchFamily="34" charset="0"/>
                </a:rPr>
                <a:t>(</a:t>
              </a:r>
              <a:r>
                <a:rPr lang="zh-CN" altLang="en-US" sz="1400" dirty="0" smtClean="0">
                  <a:solidFill>
                    <a:srgbClr val="000000"/>
                  </a:solidFill>
                  <a:latin typeface="Arial" panose="020B0604020202020204" pitchFamily="34" charset="0"/>
                  <a:cs typeface="Arial" panose="020B0604020202020204" pitchFamily="34" charset="0"/>
                </a:rPr>
                <a:t>运行</a:t>
              </a:r>
              <a:r>
                <a:rPr lang="en-US" altLang="zh-CN" sz="1400" dirty="0" smtClean="0">
                  <a:solidFill>
                    <a:srgbClr val="000000"/>
                  </a:solidFill>
                  <a:latin typeface="Arial" panose="020B0604020202020204" pitchFamily="34" charset="0"/>
                  <a:cs typeface="Arial" panose="020B0604020202020204" pitchFamily="34" charset="0"/>
                </a:rPr>
                <a:t> </a:t>
              </a:r>
              <a:r>
                <a:rPr lang="en-US" altLang="zh-CN" sz="1400" dirty="0">
                  <a:solidFill>
                    <a:srgbClr val="000000"/>
                  </a:solidFill>
                  <a:latin typeface="Arial" panose="020B0604020202020204" pitchFamily="34" charset="0"/>
                  <a:cs typeface="Arial" panose="020B0604020202020204" pitchFamily="34" charset="0"/>
                </a:rPr>
                <a:t>DHCP)</a:t>
              </a:r>
              <a:endParaRPr lang="en-US" altLang="zh-CN" sz="1400" dirty="0">
                <a:solidFill>
                  <a:srgbClr val="000000"/>
                </a:solidFill>
                <a:latin typeface="Arial" panose="020B0604020202020204" pitchFamily="34" charset="0"/>
                <a:cs typeface="Arial" panose="020B0604020202020204" pitchFamily="34" charset="0"/>
              </a:endParaRPr>
            </a:p>
          </p:txBody>
        </p:sp>
        <p:grpSp>
          <p:nvGrpSpPr>
            <p:cNvPr id="3" name="Group 356"/>
            <p:cNvGrpSpPr/>
            <p:nvPr/>
          </p:nvGrpSpPr>
          <p:grpSpPr bwMode="auto">
            <a:xfrm>
              <a:off x="1653422" y="1982680"/>
              <a:ext cx="843032" cy="814871"/>
              <a:chOff x="313" y="1497"/>
              <a:chExt cx="1152" cy="1014"/>
            </a:xfrm>
          </p:grpSpPr>
          <p:pic>
            <p:nvPicPr>
              <p:cNvPr id="82044" name="Picture 354" descr="laptop_stylized_small"/>
              <p:cNvPicPr>
                <a:picLocks noChangeAspect="1" noChangeArrowheads="1"/>
              </p:cNvPicPr>
              <p:nvPr/>
            </p:nvPicPr>
            <p:blipFill>
              <a:blip r:embed="rId1" cstate="print"/>
              <a:srcRect/>
              <a:stretch>
                <a:fillRect/>
              </a:stretch>
            </p:blipFill>
            <p:spPr bwMode="auto">
              <a:xfrm>
                <a:off x="313" y="1727"/>
                <a:ext cx="1152" cy="784"/>
              </a:xfrm>
              <a:prstGeom prst="rect">
                <a:avLst/>
              </a:prstGeom>
              <a:noFill/>
              <a:ln w="9525">
                <a:noFill/>
                <a:miter lim="800000"/>
                <a:headEnd/>
                <a:tailEnd/>
              </a:ln>
            </p:spPr>
          </p:pic>
          <p:pic>
            <p:nvPicPr>
              <p:cNvPr id="82045" name="Picture 355" descr="antenna_stylized"/>
              <p:cNvPicPr>
                <a:picLocks noChangeAspect="1" noChangeArrowheads="1"/>
              </p:cNvPicPr>
              <p:nvPr/>
            </p:nvPicPr>
            <p:blipFill>
              <a:blip r:embed="rId2" cstate="print"/>
              <a:srcRect/>
              <a:stretch>
                <a:fillRect/>
              </a:stretch>
            </p:blipFill>
            <p:spPr bwMode="auto">
              <a:xfrm>
                <a:off x="334" y="1497"/>
                <a:ext cx="1113" cy="650"/>
              </a:xfrm>
              <a:prstGeom prst="rect">
                <a:avLst/>
              </a:prstGeom>
              <a:noFill/>
              <a:ln w="9525">
                <a:noFill/>
                <a:miter lim="800000"/>
                <a:headEnd/>
                <a:tailEnd/>
              </a:ln>
            </p:spPr>
          </p:pic>
        </p:grpSp>
        <p:pic>
          <p:nvPicPr>
            <p:cNvPr id="81993" name="Picture 3"/>
            <p:cNvPicPr>
              <a:picLocks noChangeAspect="1" noChangeArrowheads="1"/>
            </p:cNvPicPr>
            <p:nvPr/>
          </p:nvPicPr>
          <p:blipFill>
            <a:blip r:embed="rId3" cstate="print"/>
            <a:srcRect/>
            <a:stretch>
              <a:fillRect/>
            </a:stretch>
          </p:blipFill>
          <p:spPr bwMode="auto">
            <a:xfrm>
              <a:off x="3336925" y="2423867"/>
              <a:ext cx="879475" cy="349175"/>
            </a:xfrm>
            <a:prstGeom prst="rect">
              <a:avLst/>
            </a:prstGeom>
            <a:noFill/>
            <a:ln w="9525">
              <a:noFill/>
              <a:miter lim="800000"/>
              <a:headEnd/>
              <a:tailEnd/>
            </a:ln>
          </p:spPr>
        </p:pic>
        <p:sp>
          <p:nvSpPr>
            <p:cNvPr id="102"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103"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104" name="Rectangle 43"/>
            <p:cNvSpPr>
              <a:spLocks noChangeArrowheads="1"/>
            </p:cNvSpPr>
            <p:nvPr/>
          </p:nvSpPr>
          <p:spPr bwMode="auto">
            <a:xfrm rot="-54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grpSp>
          <p:nvGrpSpPr>
            <p:cNvPr id="4" name="Group 248"/>
            <p:cNvGrpSpPr/>
            <p:nvPr/>
          </p:nvGrpSpPr>
          <p:grpSpPr bwMode="auto">
            <a:xfrm>
              <a:off x="2597285" y="3210128"/>
              <a:ext cx="332569" cy="581078"/>
              <a:chOff x="4140" y="429"/>
              <a:chExt cx="1425" cy="2396"/>
            </a:xfrm>
          </p:grpSpPr>
          <p:sp>
            <p:nvSpPr>
              <p:cNvPr id="82012" name="Freeform 148"/>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p:spPr>
            <p:txBody>
              <a:bodyPr/>
              <a:lstStyle/>
              <a:p>
                <a:endParaRPr lang="zh-CN" altLang="en-US"/>
              </a:p>
            </p:txBody>
          </p:sp>
          <p:sp>
            <p:nvSpPr>
              <p:cNvPr id="82013"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w="9525">
                <a:noFill/>
                <a:miter lim="800000"/>
              </a:ln>
            </p:spPr>
            <p:txBody>
              <a:bodyPr wrap="none" anchor="ctr"/>
              <a:lstStyle/>
              <a:p>
                <a:endParaRPr lang="zh-CN" altLang="zh-CN">
                  <a:solidFill>
                    <a:srgbClr val="000000"/>
                  </a:solidFill>
                </a:endParaRPr>
              </a:p>
            </p:txBody>
          </p:sp>
          <p:sp>
            <p:nvSpPr>
              <p:cNvPr id="82014" name="Freeform 150"/>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p:spPr>
            <p:txBody>
              <a:bodyPr/>
              <a:lstStyle/>
              <a:p>
                <a:endParaRPr lang="zh-CN" altLang="en-US"/>
              </a:p>
            </p:txBody>
          </p:sp>
          <p:sp>
            <p:nvSpPr>
              <p:cNvPr id="82015" name="Freeform 151"/>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2016"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5" name="Group 153"/>
              <p:cNvGrpSpPr/>
              <p:nvPr/>
            </p:nvGrpSpPr>
            <p:grpSpPr bwMode="auto">
              <a:xfrm>
                <a:off x="4749" y="668"/>
                <a:ext cx="581" cy="145"/>
                <a:chOff x="614" y="2568"/>
                <a:chExt cx="725" cy="139"/>
              </a:xfrm>
            </p:grpSpPr>
            <p:sp>
              <p:nvSpPr>
                <p:cNvPr id="82042" name="AutoShape 154"/>
                <p:cNvSpPr>
                  <a:spLocks noChangeArrowheads="1"/>
                </p:cNvSpPr>
                <p:nvPr/>
              </p:nvSpPr>
              <p:spPr bwMode="auto">
                <a:xfrm>
                  <a:off x="617" y="2569"/>
                  <a:ext cx="721" cy="138"/>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2043"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2018"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6" name="Group 157"/>
              <p:cNvGrpSpPr/>
              <p:nvPr/>
            </p:nvGrpSpPr>
            <p:grpSpPr bwMode="auto">
              <a:xfrm>
                <a:off x="4747" y="994"/>
                <a:ext cx="581" cy="134"/>
                <a:chOff x="614" y="2568"/>
                <a:chExt cx="725" cy="139"/>
              </a:xfrm>
            </p:grpSpPr>
            <p:sp>
              <p:nvSpPr>
                <p:cNvPr id="82040" name="AutoShape 158"/>
                <p:cNvSpPr>
                  <a:spLocks noChangeArrowheads="1"/>
                </p:cNvSpPr>
                <p:nvPr/>
              </p:nvSpPr>
              <p:spPr bwMode="auto">
                <a:xfrm>
                  <a:off x="611" y="2570"/>
                  <a:ext cx="730" cy="136"/>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2041"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2020"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sp>
            <p:nvSpPr>
              <p:cNvPr id="82021"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 name="Group 162"/>
              <p:cNvGrpSpPr/>
              <p:nvPr/>
            </p:nvGrpSpPr>
            <p:grpSpPr bwMode="auto">
              <a:xfrm>
                <a:off x="4735" y="1627"/>
                <a:ext cx="582" cy="151"/>
                <a:chOff x="614" y="2568"/>
                <a:chExt cx="725" cy="139"/>
              </a:xfrm>
            </p:grpSpPr>
            <p:sp>
              <p:nvSpPr>
                <p:cNvPr id="82038" name="AutoShape 163"/>
                <p:cNvSpPr>
                  <a:spLocks noChangeArrowheads="1"/>
                </p:cNvSpPr>
                <p:nvPr/>
              </p:nvSpPr>
              <p:spPr bwMode="auto">
                <a:xfrm>
                  <a:off x="618" y="2571"/>
                  <a:ext cx="720" cy="139"/>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2039"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2023" name="Freeform 165"/>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grpSp>
            <p:nvGrpSpPr>
              <p:cNvPr id="8" name="Group 166"/>
              <p:cNvGrpSpPr/>
              <p:nvPr/>
            </p:nvGrpSpPr>
            <p:grpSpPr bwMode="auto">
              <a:xfrm>
                <a:off x="4739" y="1327"/>
                <a:ext cx="582" cy="139"/>
                <a:chOff x="614" y="2568"/>
                <a:chExt cx="725" cy="139"/>
              </a:xfrm>
            </p:grpSpPr>
            <p:sp>
              <p:nvSpPr>
                <p:cNvPr id="82036" name="AutoShape 167"/>
                <p:cNvSpPr>
                  <a:spLocks noChangeArrowheads="1"/>
                </p:cNvSpPr>
                <p:nvPr/>
              </p:nvSpPr>
              <p:spPr bwMode="auto">
                <a:xfrm>
                  <a:off x="613" y="2571"/>
                  <a:ext cx="729" cy="137"/>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2037"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2025"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endParaRPr lang="zh-CN" altLang="zh-CN">
                  <a:solidFill>
                    <a:srgbClr val="000000"/>
                  </a:solidFill>
                </a:endParaRPr>
              </a:p>
            </p:txBody>
          </p:sp>
          <p:sp>
            <p:nvSpPr>
              <p:cNvPr id="82026" name="Freeform 170"/>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2027" name="Freeform 171"/>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2028" name="Oval 172"/>
              <p:cNvSpPr>
                <a:spLocks noChangeArrowheads="1"/>
              </p:cNvSpPr>
              <p:nvPr/>
            </p:nvSpPr>
            <p:spPr bwMode="auto">
              <a:xfrm>
                <a:off x="5520" y="2612"/>
                <a:ext cx="48" cy="98"/>
              </a:xfrm>
              <a:prstGeom prst="ellipse">
                <a:avLst/>
              </a:prstGeom>
              <a:solidFill>
                <a:srgbClr val="333333"/>
              </a:solidFill>
              <a:ln w="9525">
                <a:noFill/>
                <a:round/>
              </a:ln>
            </p:spPr>
            <p:txBody>
              <a:bodyPr wrap="none" anchor="ctr"/>
              <a:lstStyle/>
              <a:p>
                <a:endParaRPr lang="zh-CN" altLang="zh-CN">
                  <a:solidFill>
                    <a:srgbClr val="000000"/>
                  </a:solidFill>
                </a:endParaRPr>
              </a:p>
            </p:txBody>
          </p:sp>
          <p:sp>
            <p:nvSpPr>
              <p:cNvPr id="82029" name="Freeform 173"/>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ln>
            </p:spPr>
            <p:txBody>
              <a:bodyPr/>
              <a:lstStyle/>
              <a:p>
                <a:endParaRPr lang="zh-CN" altLang="en-US"/>
              </a:p>
            </p:txBody>
          </p:sp>
          <p:sp>
            <p:nvSpPr>
              <p:cNvPr id="82030" name="AutoShape 174"/>
              <p:cNvSpPr>
                <a:spLocks noChangeArrowheads="1"/>
              </p:cNvSpPr>
              <p:nvPr/>
            </p:nvSpPr>
            <p:spPr bwMode="auto">
              <a:xfrm>
                <a:off x="4139" y="2678"/>
                <a:ext cx="1204" cy="190"/>
              </a:xfrm>
              <a:prstGeom prst="roundRect">
                <a:avLst>
                  <a:gd name="adj" fmla="val 50000"/>
                </a:avLst>
              </a:prstGeom>
              <a:solidFill>
                <a:srgbClr val="DDDDDD"/>
              </a:solidFill>
              <a:ln w="9525">
                <a:solidFill>
                  <a:schemeClr val="tx1"/>
                </a:solidFill>
                <a:round/>
              </a:ln>
            </p:spPr>
            <p:txBody>
              <a:bodyPr wrap="none" anchor="ctr"/>
              <a:lstStyle/>
              <a:p>
                <a:endParaRPr lang="zh-CN" altLang="zh-CN">
                  <a:solidFill>
                    <a:srgbClr val="000000"/>
                  </a:solidFill>
                </a:endParaRPr>
              </a:p>
            </p:txBody>
          </p:sp>
          <p:sp>
            <p:nvSpPr>
              <p:cNvPr id="82031"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endParaRPr lang="zh-CN" altLang="zh-CN">
                  <a:solidFill>
                    <a:srgbClr val="000000"/>
                  </a:solidFill>
                </a:endParaRPr>
              </a:p>
            </p:txBody>
          </p:sp>
          <p:sp>
            <p:nvSpPr>
              <p:cNvPr id="82032" name="Oval 176"/>
              <p:cNvSpPr>
                <a:spLocks noChangeArrowheads="1"/>
              </p:cNvSpPr>
              <p:nvPr/>
            </p:nvSpPr>
            <p:spPr bwMode="auto">
              <a:xfrm>
                <a:off x="4309" y="2383"/>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2033" name="Oval 177"/>
              <p:cNvSpPr>
                <a:spLocks noChangeArrowheads="1"/>
              </p:cNvSpPr>
              <p:nvPr/>
            </p:nvSpPr>
            <p:spPr bwMode="auto">
              <a:xfrm>
                <a:off x="4486" y="2383"/>
                <a:ext cx="163" cy="144"/>
              </a:xfrm>
              <a:prstGeom prst="ellipse">
                <a:avLst/>
              </a:prstGeom>
              <a:solidFill>
                <a:srgbClr val="FF0000"/>
              </a:solidFill>
              <a:ln w="9525">
                <a:noFill/>
                <a:round/>
              </a:ln>
            </p:spPr>
            <p:txBody>
              <a:bodyPr wrap="none" anchor="ctr"/>
              <a:lstStyle/>
              <a:p>
                <a:pPr algn="ctr"/>
                <a:endParaRPr lang="zh-CN" altLang="zh-CN">
                  <a:solidFill>
                    <a:srgbClr val="FF0000"/>
                  </a:solidFill>
                </a:endParaRPr>
              </a:p>
            </p:txBody>
          </p:sp>
          <p:sp>
            <p:nvSpPr>
              <p:cNvPr id="82034" name="Oval 178"/>
              <p:cNvSpPr>
                <a:spLocks noChangeArrowheads="1"/>
              </p:cNvSpPr>
              <p:nvPr/>
            </p:nvSpPr>
            <p:spPr bwMode="auto">
              <a:xfrm>
                <a:off x="4663" y="2383"/>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2035"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ln>
            </p:spPr>
            <p:txBody>
              <a:bodyPr wrap="none" anchor="ctr"/>
              <a:lstStyle/>
              <a:p>
                <a:endParaRPr lang="zh-CN" altLang="zh-CN">
                  <a:solidFill>
                    <a:srgbClr val="000000"/>
                  </a:solidFill>
                </a:endParaRPr>
              </a:p>
            </p:txBody>
          </p:sp>
        </p:grpSp>
        <p:grpSp>
          <p:nvGrpSpPr>
            <p:cNvPr id="9" name="Group 48"/>
            <p:cNvGrpSpPr/>
            <p:nvPr/>
          </p:nvGrpSpPr>
          <p:grpSpPr bwMode="auto">
            <a:xfrm>
              <a:off x="2795471" y="3465563"/>
              <a:ext cx="735669" cy="376863"/>
              <a:chOff x="3600" y="219"/>
              <a:chExt cx="360" cy="175"/>
            </a:xfrm>
          </p:grpSpPr>
          <p:sp>
            <p:nvSpPr>
              <p:cNvPr id="81999" name="Oval 49"/>
              <p:cNvSpPr>
                <a:spLocks noChangeArrowheads="1"/>
              </p:cNvSpPr>
              <p:nvPr/>
            </p:nvSpPr>
            <p:spPr bwMode="auto">
              <a:xfrm>
                <a:off x="3603" y="297"/>
                <a:ext cx="357" cy="97"/>
              </a:xfrm>
              <a:prstGeom prst="ellipse">
                <a:avLst/>
              </a:prstGeom>
              <a:solidFill>
                <a:schemeClr val="hlink"/>
              </a:solidFill>
              <a:ln w="12700">
                <a:solidFill>
                  <a:schemeClr val="tx1"/>
                </a:solidFill>
                <a:round/>
              </a:ln>
            </p:spPr>
            <p:txBody>
              <a:bodyPr wrap="none" anchor="ctr"/>
              <a:lstStyle/>
              <a:p>
                <a:endParaRPr lang="zh-CN" altLang="zh-CN">
                  <a:solidFill>
                    <a:srgbClr val="000000"/>
                  </a:solidFill>
                </a:endParaRPr>
              </a:p>
            </p:txBody>
          </p:sp>
          <p:sp>
            <p:nvSpPr>
              <p:cNvPr id="82000" name="Line 50"/>
              <p:cNvSpPr>
                <a:spLocks noChangeShapeType="1"/>
              </p:cNvSpPr>
              <p:nvPr/>
            </p:nvSpPr>
            <p:spPr bwMode="auto">
              <a:xfrm>
                <a:off x="3603" y="289"/>
                <a:ext cx="0" cy="60"/>
              </a:xfrm>
              <a:prstGeom prst="line">
                <a:avLst/>
              </a:prstGeom>
              <a:noFill/>
              <a:ln w="12700">
                <a:solidFill>
                  <a:schemeClr val="tx1"/>
                </a:solidFill>
                <a:round/>
              </a:ln>
            </p:spPr>
            <p:txBody>
              <a:bodyPr wrap="none" anchor="ctr"/>
              <a:lstStyle/>
              <a:p>
                <a:endParaRPr lang="zh-CN" altLang="en-US"/>
              </a:p>
            </p:txBody>
          </p:sp>
          <p:sp>
            <p:nvSpPr>
              <p:cNvPr id="82001" name="Line 51"/>
              <p:cNvSpPr>
                <a:spLocks noChangeShapeType="1"/>
              </p:cNvSpPr>
              <p:nvPr/>
            </p:nvSpPr>
            <p:spPr bwMode="auto">
              <a:xfrm>
                <a:off x="3960" y="289"/>
                <a:ext cx="0" cy="60"/>
              </a:xfrm>
              <a:prstGeom prst="line">
                <a:avLst/>
              </a:prstGeom>
              <a:noFill/>
              <a:ln w="12700">
                <a:solidFill>
                  <a:schemeClr val="tx1"/>
                </a:solidFill>
                <a:round/>
              </a:ln>
            </p:spPr>
            <p:txBody>
              <a:bodyPr wrap="none" anchor="ctr"/>
              <a:lstStyle/>
              <a:p>
                <a:endParaRPr lang="zh-CN" altLang="en-US"/>
              </a:p>
            </p:txBody>
          </p:sp>
          <p:sp>
            <p:nvSpPr>
              <p:cNvPr id="82002" name="Rectangle 52"/>
              <p:cNvSpPr>
                <a:spLocks noChangeArrowheads="1"/>
              </p:cNvSpPr>
              <p:nvPr/>
            </p:nvSpPr>
            <p:spPr bwMode="auto">
              <a:xfrm>
                <a:off x="3603" y="289"/>
                <a:ext cx="353" cy="59"/>
              </a:xfrm>
              <a:prstGeom prst="rect">
                <a:avLst/>
              </a:prstGeom>
              <a:solidFill>
                <a:schemeClr val="hlink"/>
              </a:solidFill>
              <a:ln w="9525">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82003" name="Oval 53"/>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p>
                <a:endParaRPr lang="zh-CN" altLang="zh-CN">
                  <a:solidFill>
                    <a:srgbClr val="000000"/>
                  </a:solidFill>
                </a:endParaRPr>
              </a:p>
            </p:txBody>
          </p:sp>
          <p:grpSp>
            <p:nvGrpSpPr>
              <p:cNvPr id="10" name="Group 54"/>
              <p:cNvGrpSpPr/>
              <p:nvPr/>
            </p:nvGrpSpPr>
            <p:grpSpPr bwMode="auto">
              <a:xfrm>
                <a:off x="3686" y="244"/>
                <a:ext cx="177" cy="66"/>
                <a:chOff x="2848" y="848"/>
                <a:chExt cx="140" cy="98"/>
              </a:xfrm>
            </p:grpSpPr>
            <p:sp>
              <p:nvSpPr>
                <p:cNvPr id="82009" name="Line 55"/>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82010" name="Line 56"/>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82011" name="Line 57"/>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endParaRPr lang="zh-CN" altLang="en-US"/>
                </a:p>
              </p:txBody>
            </p:sp>
          </p:grpSp>
          <p:grpSp>
            <p:nvGrpSpPr>
              <p:cNvPr id="11" name="Group 58"/>
              <p:cNvGrpSpPr/>
              <p:nvPr/>
            </p:nvGrpSpPr>
            <p:grpSpPr bwMode="auto">
              <a:xfrm flipV="1">
                <a:off x="3686" y="243"/>
                <a:ext cx="177" cy="66"/>
                <a:chOff x="2848" y="848"/>
                <a:chExt cx="140" cy="98"/>
              </a:xfrm>
            </p:grpSpPr>
            <p:sp>
              <p:nvSpPr>
                <p:cNvPr id="82006" name="Line 59"/>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82007" name="Line 60"/>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82008" name="Line 61"/>
                <p:cNvSpPr>
                  <a:spLocks noChangeShapeType="1"/>
                </p:cNvSpPr>
                <p:nvPr/>
              </p:nvSpPr>
              <p:spPr bwMode="auto">
                <a:xfrm>
                  <a:off x="2894" y="854"/>
                  <a:ext cx="52" cy="92"/>
                </a:xfrm>
                <a:prstGeom prst="line">
                  <a:avLst/>
                </a:prstGeom>
                <a:noFill/>
                <a:ln w="28575">
                  <a:solidFill>
                    <a:schemeClr val="tx1"/>
                  </a:solidFill>
                  <a:round/>
                </a:ln>
              </p:spPr>
              <p:txBody>
                <a:bodyPr wrap="none" anchor="ctr"/>
                <a:lstStyle/>
                <a:p>
                  <a:endParaRPr lang="zh-CN" altLang="en-US"/>
                </a:p>
              </p:txBody>
            </p:sp>
          </p:grpSp>
        </p:grpSp>
      </p:grpSp>
      <p:sp>
        <p:nvSpPr>
          <p:cNvPr id="90118" name="Rectangle 3"/>
          <p:cNvSpPr>
            <a:spLocks noGrp="1" noChangeArrowheads="1"/>
          </p:cNvSpPr>
          <p:nvPr>
            <p:ph type="body" idx="1"/>
          </p:nvPr>
        </p:nvSpPr>
        <p:spPr>
          <a:xfrm>
            <a:off x="4378828" y="1008777"/>
            <a:ext cx="4654285" cy="1255051"/>
          </a:xfrm>
        </p:spPr>
        <p:txBody>
          <a:bodyPr>
            <a:normAutofit/>
          </a:bodyPr>
          <a:lstStyle/>
          <a:p>
            <a:pPr>
              <a:buFont typeface="Wingdings" panose="05000000000000000000" charset="0"/>
              <a:buChar char="v"/>
              <a:defRPr/>
            </a:pPr>
            <a:r>
              <a:rPr lang="zh-CN" altLang="en-US" sz="2200" dirty="0" smtClean="0">
                <a:latin typeface="Times New Roman" panose="02020603050405020304" pitchFamily="18" charset="0"/>
                <a:ea typeface="黑体" panose="02010609060101010101" pitchFamily="2" charset="-122"/>
              </a:rPr>
              <a:t>发送</a:t>
            </a:r>
            <a:r>
              <a:rPr lang="en-US" altLang="en-US" sz="2200" dirty="0" smtClean="0">
                <a:latin typeface="Times New Roman" panose="02020603050405020304" pitchFamily="18" charset="0"/>
                <a:ea typeface="黑体" panose="02010609060101010101" pitchFamily="2" charset="-122"/>
              </a:rPr>
              <a:t>HTTP </a:t>
            </a:r>
            <a:r>
              <a:rPr lang="zh-CN" altLang="en-US" sz="2200" dirty="0" smtClean="0">
                <a:latin typeface="Times New Roman" panose="02020603050405020304" pitchFamily="18" charset="0"/>
                <a:ea typeface="黑体" panose="02010609060101010101" pitchFamily="2" charset="-122"/>
              </a:rPr>
              <a:t>请求之前，需要</a:t>
            </a:r>
            <a:r>
              <a:rPr lang="en-US" altLang="en-US" sz="2200" dirty="0" smtClean="0">
                <a:latin typeface="Times New Roman" panose="02020603050405020304" pitchFamily="18" charset="0"/>
                <a:ea typeface="黑体" panose="02010609060101010101" pitchFamily="2" charset="-122"/>
              </a:rPr>
              <a:t> </a:t>
            </a:r>
            <a:r>
              <a:rPr lang="en-US" altLang="en-US" sz="2200" dirty="0" smtClean="0">
                <a:latin typeface="Times New Roman" panose="02020603050405020304" pitchFamily="18" charset="0"/>
                <a:ea typeface="黑体" panose="02010609060101010101" pitchFamily="2" charset="-122"/>
                <a:hlinkClick r:id="rId4"/>
              </a:rPr>
              <a:t>www.google.com</a:t>
            </a:r>
            <a:r>
              <a:rPr lang="en-US" altLang="en-US" sz="2200" dirty="0" smtClean="0">
                <a:latin typeface="Times New Roman" panose="02020603050405020304" pitchFamily="18" charset="0"/>
                <a:ea typeface="黑体" panose="02010609060101010101" pitchFamily="2" charset="-122"/>
              </a:rPr>
              <a:t> </a:t>
            </a:r>
            <a:r>
              <a:rPr lang="zh-CN" altLang="en-US" sz="2200" dirty="0" smtClean="0">
                <a:latin typeface="Times New Roman" panose="02020603050405020304" pitchFamily="18" charset="0"/>
                <a:ea typeface="黑体" panose="02010609060101010101" pitchFamily="2" charset="-122"/>
              </a:rPr>
              <a:t>的</a:t>
            </a:r>
            <a:r>
              <a:rPr lang="en-US" altLang="zh-CN" sz="2200" dirty="0" smtClean="0">
                <a:latin typeface="Times New Roman" panose="02020603050405020304" pitchFamily="18" charset="0"/>
                <a:ea typeface="黑体" panose="02010609060101010101" pitchFamily="2" charset="-122"/>
              </a:rPr>
              <a:t>IP</a:t>
            </a:r>
            <a:r>
              <a:rPr lang="zh-CN" altLang="en-US" sz="2200" dirty="0" smtClean="0">
                <a:latin typeface="Times New Roman" panose="02020603050405020304" pitchFamily="18" charset="0"/>
                <a:ea typeface="黑体" panose="02010609060101010101" pitchFamily="2" charset="-122"/>
              </a:rPr>
              <a:t>地址</a:t>
            </a:r>
            <a:r>
              <a:rPr lang="en-US" altLang="en-US" sz="2200" dirty="0" smtClean="0">
                <a:latin typeface="Times New Roman" panose="02020603050405020304" pitchFamily="18" charset="0"/>
                <a:ea typeface="黑体" panose="02010609060101010101" pitchFamily="2" charset="-122"/>
              </a:rPr>
              <a:t>:  </a:t>
            </a:r>
            <a:r>
              <a:rPr lang="en-US" altLang="en-US" sz="2200" dirty="0" smtClean="0">
                <a:solidFill>
                  <a:srgbClr val="C00000"/>
                </a:solidFill>
                <a:latin typeface="Times New Roman" panose="02020603050405020304" pitchFamily="18" charset="0"/>
                <a:ea typeface="黑体" panose="02010609060101010101" pitchFamily="2" charset="-122"/>
              </a:rPr>
              <a:t>DNS</a:t>
            </a:r>
            <a:endParaRPr lang="en-US" altLang="en-US" sz="2200" dirty="0" smtClean="0">
              <a:solidFill>
                <a:srgbClr val="C00000"/>
              </a:solidFill>
              <a:latin typeface="Times New Roman" panose="02020603050405020304" pitchFamily="18" charset="0"/>
              <a:ea typeface="黑体" panose="02010609060101010101" pitchFamily="2" charset="-122"/>
            </a:endParaRPr>
          </a:p>
        </p:txBody>
      </p:sp>
      <p:sp>
        <p:nvSpPr>
          <p:cNvPr id="81927" name="Line 43"/>
          <p:cNvSpPr>
            <a:spLocks noChangeShapeType="1"/>
          </p:cNvSpPr>
          <p:nvPr/>
        </p:nvSpPr>
        <p:spPr bwMode="auto">
          <a:xfrm flipV="1">
            <a:off x="2658009" y="2503787"/>
            <a:ext cx="693394" cy="0"/>
          </a:xfrm>
          <a:prstGeom prst="line">
            <a:avLst/>
          </a:prstGeom>
          <a:noFill/>
          <a:ln w="9525">
            <a:solidFill>
              <a:srgbClr val="000000"/>
            </a:solidFill>
            <a:round/>
          </a:ln>
        </p:spPr>
        <p:txBody>
          <a:bodyPr lIns="91074" tIns="45537" rIns="91074" bIns="45537"/>
          <a:lstStyle/>
          <a:p>
            <a:endParaRPr lang="zh-CN" altLang="en-US"/>
          </a:p>
        </p:txBody>
      </p:sp>
      <p:grpSp>
        <p:nvGrpSpPr>
          <p:cNvPr id="12" name="Group 45"/>
          <p:cNvGrpSpPr/>
          <p:nvPr/>
        </p:nvGrpSpPr>
        <p:grpSpPr bwMode="auto">
          <a:xfrm>
            <a:off x="1192067" y="1075082"/>
            <a:ext cx="973600" cy="1452386"/>
            <a:chOff x="651" y="681"/>
            <a:chExt cx="615" cy="920"/>
          </a:xfrm>
        </p:grpSpPr>
        <p:sp>
          <p:nvSpPr>
            <p:cNvPr id="81978" name="Freeform 46"/>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w="9525" cap="flat" cmpd="sng">
              <a:noFill/>
              <a:prstDash val="solid"/>
              <a:round/>
            </a:ln>
          </p:spPr>
          <p:txBody>
            <a:bodyPr wrap="none"/>
            <a:lstStyle/>
            <a:p>
              <a:endParaRPr lang="zh-CN" altLang="en-US"/>
            </a:p>
          </p:txBody>
        </p:sp>
        <p:grpSp>
          <p:nvGrpSpPr>
            <p:cNvPr id="13" name="Group 47"/>
            <p:cNvGrpSpPr/>
            <p:nvPr/>
          </p:nvGrpSpPr>
          <p:grpSpPr bwMode="auto">
            <a:xfrm>
              <a:off x="651" y="681"/>
              <a:ext cx="500" cy="838"/>
              <a:chOff x="569" y="2954"/>
              <a:chExt cx="500" cy="838"/>
            </a:xfrm>
          </p:grpSpPr>
          <p:sp>
            <p:nvSpPr>
              <p:cNvPr id="81980" name="Rectangle 48"/>
              <p:cNvSpPr>
                <a:spLocks noChangeArrowheads="1"/>
              </p:cNvSpPr>
              <p:nvPr/>
            </p:nvSpPr>
            <p:spPr bwMode="auto">
              <a:xfrm>
                <a:off x="576" y="2973"/>
                <a:ext cx="493" cy="790"/>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1981" name="Text Box 49"/>
              <p:cNvSpPr txBox="1">
                <a:spLocks noChangeArrowheads="1"/>
              </p:cNvSpPr>
              <p:nvPr/>
            </p:nvSpPr>
            <p:spPr bwMode="auto">
              <a:xfrm>
                <a:off x="637" y="2954"/>
                <a:ext cx="389" cy="838"/>
              </a:xfrm>
              <a:prstGeom prst="rect">
                <a:avLst/>
              </a:prstGeom>
              <a:noFill/>
              <a:ln w="9525">
                <a:noFill/>
                <a:miter lim="800000"/>
              </a:ln>
            </p:spPr>
            <p:txBody>
              <a:bodyPr wrap="none">
                <a:spAutoFit/>
              </a:bodyPr>
              <a:lstStyle/>
              <a:p>
                <a:pPr algn="ctr"/>
                <a:r>
                  <a:rPr lang="en-US" altLang="zh-CN" sz="1600" dirty="0">
                    <a:solidFill>
                      <a:srgbClr val="000000"/>
                    </a:solidFill>
                    <a:latin typeface="Arial" panose="020B0604020202020204" pitchFamily="34" charset="0"/>
                  </a:rPr>
                  <a:t>DNS</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UDP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IP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Eth</a:t>
                </a:r>
                <a:endParaRPr lang="en-US" altLang="zh-CN" sz="1600" dirty="0">
                  <a:solidFill>
                    <a:srgbClr val="000000"/>
                  </a:solidFill>
                  <a:latin typeface="Arial" panose="020B0604020202020204" pitchFamily="34" charset="0"/>
                </a:endParaRPr>
              </a:p>
              <a:p>
                <a:pPr algn="ctr"/>
                <a:r>
                  <a:rPr lang="en-US" altLang="zh-CN" sz="1600" dirty="0" err="1">
                    <a:solidFill>
                      <a:srgbClr val="000000"/>
                    </a:solidFill>
                    <a:latin typeface="Arial" panose="020B0604020202020204" pitchFamily="34" charset="0"/>
                  </a:rPr>
                  <a:t>Phy</a:t>
                </a:r>
                <a:endParaRPr lang="en-US" altLang="zh-CN" sz="1600" dirty="0">
                  <a:solidFill>
                    <a:srgbClr val="000000"/>
                  </a:solidFill>
                  <a:latin typeface="Arial" panose="020B0604020202020204" pitchFamily="34" charset="0"/>
                </a:endParaRPr>
              </a:p>
            </p:txBody>
          </p:sp>
          <p:sp>
            <p:nvSpPr>
              <p:cNvPr id="81982" name="Line 50"/>
              <p:cNvSpPr>
                <a:spLocks noChangeShapeType="1"/>
              </p:cNvSpPr>
              <p:nvPr/>
            </p:nvSpPr>
            <p:spPr bwMode="auto">
              <a:xfrm>
                <a:off x="578" y="3130"/>
                <a:ext cx="489" cy="0"/>
              </a:xfrm>
              <a:prstGeom prst="line">
                <a:avLst/>
              </a:prstGeom>
              <a:noFill/>
              <a:ln w="9525">
                <a:solidFill>
                  <a:schemeClr val="tx1"/>
                </a:solidFill>
                <a:round/>
              </a:ln>
            </p:spPr>
            <p:txBody>
              <a:bodyPr wrap="none"/>
              <a:lstStyle/>
              <a:p>
                <a:endParaRPr lang="zh-CN" altLang="en-US"/>
              </a:p>
            </p:txBody>
          </p:sp>
          <p:sp>
            <p:nvSpPr>
              <p:cNvPr id="81983" name="Line 51"/>
              <p:cNvSpPr>
                <a:spLocks noChangeShapeType="1"/>
              </p:cNvSpPr>
              <p:nvPr/>
            </p:nvSpPr>
            <p:spPr bwMode="auto">
              <a:xfrm>
                <a:off x="575" y="3289"/>
                <a:ext cx="489" cy="0"/>
              </a:xfrm>
              <a:prstGeom prst="line">
                <a:avLst/>
              </a:prstGeom>
              <a:noFill/>
              <a:ln w="9525">
                <a:solidFill>
                  <a:schemeClr val="tx1"/>
                </a:solidFill>
                <a:round/>
              </a:ln>
            </p:spPr>
            <p:txBody>
              <a:bodyPr wrap="none"/>
              <a:lstStyle/>
              <a:p>
                <a:endParaRPr lang="zh-CN" altLang="en-US"/>
              </a:p>
            </p:txBody>
          </p:sp>
          <p:sp>
            <p:nvSpPr>
              <p:cNvPr id="81984" name="Line 52"/>
              <p:cNvSpPr>
                <a:spLocks noChangeShapeType="1"/>
              </p:cNvSpPr>
              <p:nvPr/>
            </p:nvSpPr>
            <p:spPr bwMode="auto">
              <a:xfrm>
                <a:off x="572" y="3448"/>
                <a:ext cx="489" cy="0"/>
              </a:xfrm>
              <a:prstGeom prst="line">
                <a:avLst/>
              </a:prstGeom>
              <a:noFill/>
              <a:ln w="9525">
                <a:solidFill>
                  <a:schemeClr val="tx1"/>
                </a:solidFill>
                <a:round/>
              </a:ln>
            </p:spPr>
            <p:txBody>
              <a:bodyPr wrap="none"/>
              <a:lstStyle/>
              <a:p>
                <a:endParaRPr lang="zh-CN" altLang="en-US"/>
              </a:p>
            </p:txBody>
          </p:sp>
          <p:sp>
            <p:nvSpPr>
              <p:cNvPr id="81985" name="Line 53"/>
              <p:cNvSpPr>
                <a:spLocks noChangeShapeType="1"/>
              </p:cNvSpPr>
              <p:nvPr/>
            </p:nvSpPr>
            <p:spPr bwMode="auto">
              <a:xfrm>
                <a:off x="569" y="3607"/>
                <a:ext cx="489" cy="0"/>
              </a:xfrm>
              <a:prstGeom prst="line">
                <a:avLst/>
              </a:prstGeom>
              <a:noFill/>
              <a:ln w="9525">
                <a:solidFill>
                  <a:schemeClr val="tx1"/>
                </a:solidFill>
                <a:round/>
              </a:ln>
            </p:spPr>
            <p:txBody>
              <a:bodyPr wrap="none"/>
              <a:lstStyle/>
              <a:p>
                <a:endParaRPr lang="zh-CN" altLang="en-US"/>
              </a:p>
            </p:txBody>
          </p:sp>
        </p:grpSp>
      </p:grpSp>
      <p:grpSp>
        <p:nvGrpSpPr>
          <p:cNvPr id="14" name="Group 276"/>
          <p:cNvGrpSpPr/>
          <p:nvPr/>
        </p:nvGrpSpPr>
        <p:grpSpPr bwMode="auto">
          <a:xfrm>
            <a:off x="280208" y="1150858"/>
            <a:ext cx="759883" cy="871432"/>
            <a:chOff x="177" y="729"/>
            <a:chExt cx="480" cy="552"/>
          </a:xfrm>
        </p:grpSpPr>
        <p:grpSp>
          <p:nvGrpSpPr>
            <p:cNvPr id="15" name="Group 54"/>
            <p:cNvGrpSpPr/>
            <p:nvPr/>
          </p:nvGrpSpPr>
          <p:grpSpPr bwMode="auto">
            <a:xfrm>
              <a:off x="343" y="732"/>
              <a:ext cx="290" cy="156"/>
              <a:chOff x="844" y="3337"/>
              <a:chExt cx="290" cy="156"/>
            </a:xfrm>
          </p:grpSpPr>
          <p:sp>
            <p:nvSpPr>
              <p:cNvPr id="81976" name="Rectangle 55"/>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1977" name="Text Box 56"/>
              <p:cNvSpPr txBox="1">
                <a:spLocks noChangeArrowheads="1"/>
              </p:cNvSpPr>
              <p:nvPr/>
            </p:nvSpPr>
            <p:spPr bwMode="auto">
              <a:xfrm>
                <a:off x="844" y="3337"/>
                <a:ext cx="28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DNS</a:t>
                </a:r>
                <a:endParaRPr lang="en-US" altLang="zh-CN" sz="1000" dirty="0">
                  <a:solidFill>
                    <a:srgbClr val="FFFFFF"/>
                  </a:solidFill>
                  <a:latin typeface="Arial" panose="020B0604020202020204" pitchFamily="34" charset="0"/>
                </a:endParaRPr>
              </a:p>
            </p:txBody>
          </p:sp>
        </p:grpSp>
        <p:grpSp>
          <p:nvGrpSpPr>
            <p:cNvPr id="16" name="Group 59"/>
            <p:cNvGrpSpPr/>
            <p:nvPr/>
          </p:nvGrpSpPr>
          <p:grpSpPr bwMode="auto">
            <a:xfrm>
              <a:off x="290" y="874"/>
              <a:ext cx="354" cy="156"/>
              <a:chOff x="740" y="3209"/>
              <a:chExt cx="354" cy="156"/>
            </a:xfrm>
          </p:grpSpPr>
          <p:grpSp>
            <p:nvGrpSpPr>
              <p:cNvPr id="17" name="Group 60"/>
              <p:cNvGrpSpPr/>
              <p:nvPr/>
            </p:nvGrpSpPr>
            <p:grpSpPr bwMode="auto">
              <a:xfrm>
                <a:off x="794" y="3209"/>
                <a:ext cx="290" cy="156"/>
                <a:chOff x="844" y="3337"/>
                <a:chExt cx="290" cy="156"/>
              </a:xfrm>
            </p:grpSpPr>
            <p:sp>
              <p:nvSpPr>
                <p:cNvPr id="81974" name="Rectangle 61"/>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1975" name="Text Box 62"/>
                <p:cNvSpPr txBox="1">
                  <a:spLocks noChangeArrowheads="1"/>
                </p:cNvSpPr>
                <p:nvPr/>
              </p:nvSpPr>
              <p:spPr bwMode="auto">
                <a:xfrm>
                  <a:off x="844" y="3337"/>
                  <a:ext cx="28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DNS</a:t>
                  </a:r>
                  <a:endParaRPr lang="en-US" altLang="zh-CN" sz="1000" dirty="0">
                    <a:solidFill>
                      <a:srgbClr val="FFFFFF"/>
                    </a:solidFill>
                    <a:latin typeface="Arial" panose="020B0604020202020204" pitchFamily="34" charset="0"/>
                  </a:endParaRPr>
                </a:p>
              </p:txBody>
            </p:sp>
          </p:grpSp>
          <p:sp>
            <p:nvSpPr>
              <p:cNvPr id="81972" name="Rectangle 63"/>
              <p:cNvSpPr>
                <a:spLocks noChangeArrowheads="1"/>
              </p:cNvSpPr>
              <p:nvPr/>
            </p:nvSpPr>
            <p:spPr bwMode="auto">
              <a:xfrm>
                <a:off x="750" y="3244"/>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1973" name="Rectangle 64"/>
              <p:cNvSpPr>
                <a:spLocks noChangeArrowheads="1"/>
              </p:cNvSpPr>
              <p:nvPr/>
            </p:nvSpPr>
            <p:spPr bwMode="auto">
              <a:xfrm>
                <a:off x="740" y="3238"/>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nvGrpSpPr>
            <p:cNvPr id="18" name="Group 65"/>
            <p:cNvGrpSpPr/>
            <p:nvPr/>
          </p:nvGrpSpPr>
          <p:grpSpPr bwMode="auto">
            <a:xfrm>
              <a:off x="290" y="1022"/>
              <a:ext cx="354" cy="156"/>
              <a:chOff x="836" y="3305"/>
              <a:chExt cx="354" cy="156"/>
            </a:xfrm>
          </p:grpSpPr>
          <p:grpSp>
            <p:nvGrpSpPr>
              <p:cNvPr id="19" name="Group 66"/>
              <p:cNvGrpSpPr/>
              <p:nvPr/>
            </p:nvGrpSpPr>
            <p:grpSpPr bwMode="auto">
              <a:xfrm>
                <a:off x="890" y="3305"/>
                <a:ext cx="290" cy="156"/>
                <a:chOff x="844" y="3337"/>
                <a:chExt cx="290" cy="156"/>
              </a:xfrm>
            </p:grpSpPr>
            <p:sp>
              <p:nvSpPr>
                <p:cNvPr id="81969" name="Rectangle 67"/>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1970" name="Text Box 68"/>
                <p:cNvSpPr txBox="1">
                  <a:spLocks noChangeArrowheads="1"/>
                </p:cNvSpPr>
                <p:nvPr/>
              </p:nvSpPr>
              <p:spPr bwMode="auto">
                <a:xfrm>
                  <a:off x="844" y="3337"/>
                  <a:ext cx="28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DNS</a:t>
                  </a:r>
                  <a:endParaRPr lang="en-US" altLang="zh-CN" sz="1000" dirty="0">
                    <a:solidFill>
                      <a:srgbClr val="FFFFFF"/>
                    </a:solidFill>
                    <a:latin typeface="Arial" panose="020B0604020202020204" pitchFamily="34" charset="0"/>
                  </a:endParaRPr>
                </a:p>
              </p:txBody>
            </p:sp>
          </p:grpSp>
          <p:grpSp>
            <p:nvGrpSpPr>
              <p:cNvPr id="20" name="Group 69"/>
              <p:cNvGrpSpPr/>
              <p:nvPr/>
            </p:nvGrpSpPr>
            <p:grpSpPr bwMode="auto">
              <a:xfrm>
                <a:off x="836" y="3334"/>
                <a:ext cx="354" cy="94"/>
                <a:chOff x="836" y="3334"/>
                <a:chExt cx="354" cy="94"/>
              </a:xfrm>
            </p:grpSpPr>
            <p:sp>
              <p:nvSpPr>
                <p:cNvPr id="81967" name="Rectangle 70"/>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1968" name="Rectangle 71"/>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grpSp>
          <p:nvGrpSpPr>
            <p:cNvPr id="21" name="Group 72"/>
            <p:cNvGrpSpPr/>
            <p:nvPr/>
          </p:nvGrpSpPr>
          <p:grpSpPr bwMode="auto">
            <a:xfrm>
              <a:off x="177" y="1042"/>
              <a:ext cx="480" cy="112"/>
              <a:chOff x="627" y="3377"/>
              <a:chExt cx="480" cy="112"/>
            </a:xfrm>
          </p:grpSpPr>
          <p:sp>
            <p:nvSpPr>
              <p:cNvPr id="81963" name="Rectangle 73"/>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1964" name="Rectangle 74"/>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sp>
          <p:nvSpPr>
            <p:cNvPr id="81962" name="AutoShape 89"/>
            <p:cNvSpPr>
              <a:spLocks noChangeArrowheads="1"/>
            </p:cNvSpPr>
            <p:nvPr/>
          </p:nvSpPr>
          <p:spPr bwMode="auto">
            <a:xfrm>
              <a:off x="393" y="729"/>
              <a:ext cx="240" cy="552"/>
            </a:xfrm>
            <a:prstGeom prst="downArrow">
              <a:avLst>
                <a:gd name="adj1" fmla="val 54167"/>
                <a:gd name="adj2" fmla="val 36928"/>
              </a:avLst>
            </a:prstGeom>
            <a:gradFill rotWithShape="1">
              <a:gsLst>
                <a:gs pos="0">
                  <a:srgbClr val="FF0000">
                    <a:alpha val="25000"/>
                  </a:srgbClr>
                </a:gs>
                <a:gs pos="100000">
                  <a:srgbClr val="FF0000">
                    <a:alpha val="25000"/>
                  </a:srgbClr>
                </a:gs>
              </a:gsLst>
              <a:lin ang="5400000" scaled="1"/>
            </a:gradFill>
            <a:ln w="9525">
              <a:noFill/>
              <a:miter lim="800000"/>
            </a:ln>
          </p:spPr>
          <p:txBody>
            <a:bodyPr wrap="none" anchor="ctr"/>
            <a:lstStyle/>
            <a:p>
              <a:endParaRPr lang="zh-CN" altLang="zh-CN">
                <a:solidFill>
                  <a:srgbClr val="000000"/>
                </a:solidFill>
              </a:endParaRPr>
            </a:p>
          </p:txBody>
        </p:sp>
      </p:grpSp>
      <p:sp>
        <p:nvSpPr>
          <p:cNvPr id="704664" name="Rectangle 152"/>
          <p:cNvSpPr>
            <a:spLocks noChangeArrowheads="1"/>
          </p:cNvSpPr>
          <p:nvPr/>
        </p:nvSpPr>
        <p:spPr bwMode="auto">
          <a:xfrm>
            <a:off x="4375662" y="2039656"/>
            <a:ext cx="4573548" cy="1299255"/>
          </a:xfrm>
          <a:prstGeom prst="rect">
            <a:avLst/>
          </a:prstGeom>
          <a:noFill/>
          <a:ln w="9525">
            <a:noFill/>
            <a:miter lim="800000"/>
          </a:ln>
        </p:spPr>
        <p:txBody>
          <a:bodyPr lIns="91074" tIns="45537" rIns="91074" bIns="45537"/>
          <a:lstStyle/>
          <a:p>
            <a:pPr marL="342900" indent="-342900">
              <a:lnSpc>
                <a:spcPct val="90000"/>
              </a:lnSpc>
              <a:spcBef>
                <a:spcPct val="20000"/>
              </a:spcBef>
              <a:buClr>
                <a:srgbClr val="000099"/>
              </a:buClr>
              <a:buSzPct val="65000"/>
              <a:buFont typeface="Wingdings" panose="05000000000000000000" charset="0"/>
              <a:buChar char="v"/>
              <a:defRPr/>
            </a:pPr>
            <a:r>
              <a:rPr lang="en-US" altLang="zh-CN" sz="2200" dirty="0" smtClean="0">
                <a:latin typeface="Times New Roman" panose="02020603050405020304" pitchFamily="18" charset="0"/>
                <a:ea typeface="黑体" panose="02010609060101010101" pitchFamily="2" charset="-122"/>
              </a:rPr>
              <a:t>DNS query </a:t>
            </a:r>
            <a:r>
              <a:rPr lang="zh-CN" altLang="en-US" sz="2200" dirty="0" smtClean="0">
                <a:latin typeface="Times New Roman" panose="02020603050405020304" pitchFamily="18" charset="0"/>
                <a:ea typeface="黑体" panose="02010609060101010101" pitchFamily="2" charset="-122"/>
              </a:rPr>
              <a:t>创建，封装成</a:t>
            </a:r>
            <a:r>
              <a:rPr lang="en-US" altLang="zh-CN" sz="2200" dirty="0" smtClean="0">
                <a:latin typeface="Times New Roman" panose="02020603050405020304" pitchFamily="18" charset="0"/>
                <a:ea typeface="黑体" panose="02010609060101010101" pitchFamily="2" charset="-122"/>
              </a:rPr>
              <a:t>UDP</a:t>
            </a:r>
            <a:r>
              <a:rPr lang="zh-CN" altLang="en-US" sz="2200" dirty="0" smtClean="0">
                <a:latin typeface="Times New Roman" panose="02020603050405020304" pitchFamily="18" charset="0"/>
                <a:ea typeface="黑体" panose="02010609060101010101" pitchFamily="2" charset="-122"/>
              </a:rPr>
              <a:t>，封装成</a:t>
            </a:r>
            <a:r>
              <a:rPr lang="en-US" altLang="zh-CN" sz="2200" dirty="0" smtClean="0">
                <a:latin typeface="Times New Roman" panose="02020603050405020304" pitchFamily="18" charset="0"/>
                <a:ea typeface="黑体" panose="02010609060101010101" pitchFamily="2" charset="-122"/>
              </a:rPr>
              <a:t>IP</a:t>
            </a:r>
            <a:r>
              <a:rPr lang="zh-CN" altLang="en-US" sz="2200" dirty="0" smtClean="0">
                <a:latin typeface="Times New Roman" panose="02020603050405020304" pitchFamily="18" charset="0"/>
                <a:ea typeface="黑体" panose="02010609060101010101" pitchFamily="2" charset="-122"/>
              </a:rPr>
              <a:t>，封装成以太网数据帧。发送数据帧到路由器</a:t>
            </a:r>
            <a:r>
              <a:rPr lang="en-US" altLang="zh-CN" sz="2200" dirty="0" smtClean="0">
                <a:latin typeface="Times New Roman" panose="02020603050405020304" pitchFamily="18" charset="0"/>
                <a:ea typeface="黑体" panose="02010609060101010101" pitchFamily="2" charset="-122"/>
              </a:rPr>
              <a:t> </a:t>
            </a:r>
            <a:r>
              <a:rPr lang="zh-CN" altLang="en-US" sz="2200" dirty="0" smtClean="0">
                <a:latin typeface="Times New Roman" panose="02020603050405020304" pitchFamily="18" charset="0"/>
                <a:ea typeface="黑体" panose="02010609060101010101" pitchFamily="2" charset="-122"/>
              </a:rPr>
              <a:t>，需要路由器端口的</a:t>
            </a:r>
            <a:r>
              <a:rPr lang="en-US" altLang="zh-CN" sz="2200" dirty="0" smtClean="0">
                <a:latin typeface="Times New Roman" panose="02020603050405020304" pitchFamily="18" charset="0"/>
                <a:ea typeface="黑体" panose="02010609060101010101" pitchFamily="2" charset="-122"/>
              </a:rPr>
              <a:t>MAC</a:t>
            </a:r>
            <a:r>
              <a:rPr lang="zh-CN" altLang="en-US" sz="2200" dirty="0" smtClean="0">
                <a:latin typeface="Times New Roman" panose="02020603050405020304" pitchFamily="18" charset="0"/>
                <a:ea typeface="黑体" panose="02010609060101010101" pitchFamily="2" charset="-122"/>
              </a:rPr>
              <a:t>地址</a:t>
            </a:r>
            <a:r>
              <a:rPr lang="en-US" altLang="zh-CN" sz="2200" dirty="0" smtClean="0">
                <a:latin typeface="Times New Roman" panose="02020603050405020304" pitchFamily="18" charset="0"/>
                <a:ea typeface="黑体" panose="02010609060101010101" pitchFamily="2" charset="-122"/>
              </a:rPr>
              <a:t>: </a:t>
            </a:r>
            <a:r>
              <a:rPr lang="en-US" altLang="zh-CN" sz="2200" dirty="0" smtClean="0">
                <a:solidFill>
                  <a:srgbClr val="C00000"/>
                </a:solidFill>
                <a:latin typeface="Times New Roman" panose="02020603050405020304" pitchFamily="18" charset="0"/>
                <a:ea typeface="黑体" panose="02010609060101010101" pitchFamily="2" charset="-122"/>
              </a:rPr>
              <a:t>ARP</a:t>
            </a:r>
            <a:endParaRPr lang="en-US" altLang="zh-CN" sz="2200" dirty="0" smtClean="0">
              <a:solidFill>
                <a:srgbClr val="C00000"/>
              </a:solidFill>
              <a:latin typeface="Times New Roman" panose="02020603050405020304" pitchFamily="18" charset="0"/>
              <a:ea typeface="黑体" panose="02010609060101010101" pitchFamily="2" charset="-122"/>
            </a:endParaRPr>
          </a:p>
          <a:p>
            <a:pPr marL="341630" indent="-341630">
              <a:lnSpc>
                <a:spcPct val="90000"/>
              </a:lnSpc>
              <a:spcBef>
                <a:spcPct val="20000"/>
              </a:spcBef>
              <a:buClr>
                <a:srgbClr val="000099"/>
              </a:buClr>
              <a:buSzPct val="65000"/>
            </a:pPr>
            <a:endParaRPr lang="en-US" altLang="zh-CN" sz="2200" b="1" dirty="0">
              <a:solidFill>
                <a:srgbClr val="000000"/>
              </a:solidFill>
              <a:latin typeface="Gill Sans MT" pitchFamily="34" charset="0"/>
            </a:endParaRPr>
          </a:p>
        </p:txBody>
      </p:sp>
      <p:sp>
        <p:nvSpPr>
          <p:cNvPr id="704665" name="Rectangle 153"/>
          <p:cNvSpPr>
            <a:spLocks noChangeArrowheads="1"/>
          </p:cNvSpPr>
          <p:nvPr/>
        </p:nvSpPr>
        <p:spPr bwMode="auto">
          <a:xfrm>
            <a:off x="4457983" y="3664118"/>
            <a:ext cx="4374079" cy="1555000"/>
          </a:xfrm>
          <a:prstGeom prst="rect">
            <a:avLst/>
          </a:prstGeom>
          <a:noFill/>
          <a:ln w="9525">
            <a:noFill/>
            <a:miter lim="800000"/>
          </a:ln>
        </p:spPr>
        <p:txBody>
          <a:bodyPr lIns="91074" tIns="45537" rIns="91074" bIns="45537"/>
          <a:lstStyle/>
          <a:p>
            <a:pPr marL="342900" indent="-342900">
              <a:lnSpc>
                <a:spcPct val="90000"/>
              </a:lnSpc>
              <a:spcBef>
                <a:spcPct val="20000"/>
              </a:spcBef>
              <a:buClr>
                <a:srgbClr val="000099"/>
              </a:buClr>
              <a:buSzPct val="65000"/>
              <a:buFont typeface="Wingdings" panose="05000000000000000000" charset="0"/>
              <a:buChar char="v"/>
              <a:defRPr/>
            </a:pPr>
            <a:r>
              <a:rPr lang="en-US" altLang="zh-CN" sz="2200" dirty="0" smtClean="0">
                <a:latin typeface="Times New Roman" panose="02020603050405020304" pitchFamily="18" charset="0"/>
                <a:ea typeface="黑体" panose="02010609060101010101" pitchFamily="2" charset="-122"/>
              </a:rPr>
              <a:t>ARP </a:t>
            </a:r>
            <a:r>
              <a:rPr lang="zh-CN" altLang="en-US" sz="2200" dirty="0" smtClean="0">
                <a:latin typeface="Times New Roman" panose="02020603050405020304" pitchFamily="18" charset="0"/>
                <a:ea typeface="黑体" panose="02010609060101010101" pitchFamily="2" charset="-122"/>
              </a:rPr>
              <a:t>请求广播发送，路由器接收，发送</a:t>
            </a:r>
            <a:r>
              <a:rPr lang="en-US" altLang="zh-CN" sz="2200" dirty="0" smtClean="0">
                <a:solidFill>
                  <a:srgbClr val="C00000"/>
                </a:solidFill>
                <a:latin typeface="Times New Roman" panose="02020603050405020304" pitchFamily="18" charset="0"/>
                <a:ea typeface="黑体" panose="02010609060101010101" pitchFamily="2" charset="-122"/>
              </a:rPr>
              <a:t>ARP reply</a:t>
            </a:r>
            <a:endParaRPr lang="en-US" altLang="zh-CN" sz="2200" dirty="0" smtClean="0">
              <a:solidFill>
                <a:srgbClr val="C00000"/>
              </a:solidFill>
              <a:latin typeface="Times New Roman" panose="02020603050405020304" pitchFamily="18" charset="0"/>
              <a:ea typeface="黑体" panose="02010609060101010101" pitchFamily="2" charset="-122"/>
            </a:endParaRPr>
          </a:p>
        </p:txBody>
      </p:sp>
      <p:sp>
        <p:nvSpPr>
          <p:cNvPr id="704666" name="Rectangle 154"/>
          <p:cNvSpPr>
            <a:spLocks noChangeArrowheads="1"/>
          </p:cNvSpPr>
          <p:nvPr/>
        </p:nvSpPr>
        <p:spPr bwMode="auto">
          <a:xfrm>
            <a:off x="4459566" y="4972844"/>
            <a:ext cx="4274344" cy="1285046"/>
          </a:xfrm>
          <a:prstGeom prst="rect">
            <a:avLst/>
          </a:prstGeom>
          <a:noFill/>
          <a:ln w="9525">
            <a:noFill/>
            <a:miter lim="800000"/>
          </a:ln>
        </p:spPr>
        <p:txBody>
          <a:bodyPr lIns="91074" tIns="45537" rIns="91074" bIns="45537"/>
          <a:lstStyle/>
          <a:p>
            <a:pPr marL="342900" indent="-342900">
              <a:lnSpc>
                <a:spcPct val="90000"/>
              </a:lnSpc>
              <a:spcBef>
                <a:spcPct val="20000"/>
              </a:spcBef>
              <a:buClr>
                <a:srgbClr val="000099"/>
              </a:buClr>
              <a:buSzPct val="65000"/>
              <a:buFont typeface="Wingdings" panose="05000000000000000000" charset="0"/>
              <a:buChar char="v"/>
              <a:defRPr/>
            </a:pPr>
            <a:r>
              <a:rPr lang="zh-CN" altLang="en-US" sz="2200" dirty="0" smtClean="0">
                <a:latin typeface="Times New Roman" panose="02020603050405020304" pitchFamily="18" charset="0"/>
                <a:ea typeface="黑体" panose="02010609060101010101" pitchFamily="2" charset="-122"/>
              </a:rPr>
              <a:t>客户端现在获取了第一跳路由器的</a:t>
            </a:r>
            <a:r>
              <a:rPr lang="en-US" altLang="zh-CN" sz="2200" dirty="0" smtClean="0">
                <a:latin typeface="Times New Roman" panose="02020603050405020304" pitchFamily="18" charset="0"/>
                <a:ea typeface="黑体" panose="02010609060101010101" pitchFamily="2" charset="-122"/>
              </a:rPr>
              <a:t>MAC</a:t>
            </a:r>
            <a:r>
              <a:rPr lang="zh-CN" altLang="en-US" sz="2200" dirty="0" smtClean="0">
                <a:latin typeface="Times New Roman" panose="02020603050405020304" pitchFamily="18" charset="0"/>
                <a:ea typeface="黑体" panose="02010609060101010101" pitchFamily="2" charset="-122"/>
              </a:rPr>
              <a:t>地址，可以发送数据帧</a:t>
            </a:r>
            <a:endParaRPr lang="en-US" altLang="zh-CN" sz="2200" dirty="0" smtClean="0">
              <a:latin typeface="Times New Roman" panose="02020603050405020304" pitchFamily="18" charset="0"/>
              <a:ea typeface="黑体" panose="02010609060101010101" pitchFamily="2" charset="-122"/>
            </a:endParaRPr>
          </a:p>
        </p:txBody>
      </p:sp>
      <p:grpSp>
        <p:nvGrpSpPr>
          <p:cNvPr id="22" name="Group 263"/>
          <p:cNvGrpSpPr/>
          <p:nvPr/>
        </p:nvGrpSpPr>
        <p:grpSpPr bwMode="auto">
          <a:xfrm>
            <a:off x="91819" y="1858103"/>
            <a:ext cx="1078085" cy="246274"/>
            <a:chOff x="76" y="2296"/>
            <a:chExt cx="681" cy="156"/>
          </a:xfrm>
        </p:grpSpPr>
        <p:sp>
          <p:nvSpPr>
            <p:cNvPr id="81953" name="Rectangle 103"/>
            <p:cNvSpPr>
              <a:spLocks noChangeArrowheads="1"/>
            </p:cNvSpPr>
            <p:nvPr/>
          </p:nvSpPr>
          <p:spPr bwMode="auto">
            <a:xfrm>
              <a:off x="76" y="2305"/>
              <a:ext cx="681" cy="138"/>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1954" name="Rectangle 101"/>
            <p:cNvSpPr>
              <a:spLocks noChangeArrowheads="1"/>
            </p:cNvSpPr>
            <p:nvPr/>
          </p:nvSpPr>
          <p:spPr bwMode="auto">
            <a:xfrm>
              <a:off x="89" y="2321"/>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1955" name="Rectangle 102"/>
            <p:cNvSpPr>
              <a:spLocks noChangeArrowheads="1"/>
            </p:cNvSpPr>
            <p:nvPr/>
          </p:nvSpPr>
          <p:spPr bwMode="auto">
            <a:xfrm>
              <a:off x="687" y="2320"/>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1956" name="Rectangle 100"/>
            <p:cNvSpPr>
              <a:spLocks noChangeArrowheads="1"/>
            </p:cNvSpPr>
            <p:nvPr/>
          </p:nvSpPr>
          <p:spPr bwMode="auto">
            <a:xfrm>
              <a:off x="195" y="2319"/>
              <a:ext cx="480" cy="112"/>
            </a:xfrm>
            <a:prstGeom prst="rect">
              <a:avLst/>
            </a:prstGeom>
            <a:solidFill>
              <a:srgbClr val="FFFF00"/>
            </a:solidFill>
            <a:ln w="9525">
              <a:solidFill>
                <a:srgbClr val="FFFF00"/>
              </a:solidFill>
              <a:miter lim="800000"/>
            </a:ln>
          </p:spPr>
          <p:txBody>
            <a:bodyPr wrap="none" anchor="ctr"/>
            <a:lstStyle/>
            <a:p>
              <a:endParaRPr lang="zh-CN" altLang="zh-CN">
                <a:solidFill>
                  <a:srgbClr val="000000"/>
                </a:solidFill>
              </a:endParaRPr>
            </a:p>
          </p:txBody>
        </p:sp>
        <p:sp>
          <p:nvSpPr>
            <p:cNvPr id="81957" name="Text Box 95"/>
            <p:cNvSpPr txBox="1">
              <a:spLocks noChangeArrowheads="1"/>
            </p:cNvSpPr>
            <p:nvPr/>
          </p:nvSpPr>
          <p:spPr bwMode="auto">
            <a:xfrm>
              <a:off x="182" y="2296"/>
              <a:ext cx="506"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ARP query</a:t>
              </a:r>
              <a:endParaRPr lang="en-US" altLang="zh-CN" sz="1000" dirty="0">
                <a:solidFill>
                  <a:srgbClr val="000000"/>
                </a:solidFill>
                <a:latin typeface="Arial" panose="020B0604020202020204" pitchFamily="34" charset="0"/>
              </a:endParaRPr>
            </a:p>
          </p:txBody>
        </p:sp>
      </p:grpSp>
      <p:grpSp>
        <p:nvGrpSpPr>
          <p:cNvPr id="23" name="Group 255"/>
          <p:cNvGrpSpPr/>
          <p:nvPr/>
        </p:nvGrpSpPr>
        <p:grpSpPr bwMode="auto">
          <a:xfrm>
            <a:off x="2235323" y="2966342"/>
            <a:ext cx="1013178" cy="873010"/>
            <a:chOff x="719" y="2137"/>
            <a:chExt cx="640" cy="553"/>
          </a:xfrm>
        </p:grpSpPr>
        <p:sp>
          <p:nvSpPr>
            <p:cNvPr id="81945" name="Freeform 244"/>
            <p:cNvSpPr/>
            <p:nvPr/>
          </p:nvSpPr>
          <p:spPr bwMode="auto">
            <a:xfrm>
              <a:off x="755" y="2268"/>
              <a:ext cx="604" cy="422"/>
            </a:xfrm>
            <a:custGeom>
              <a:avLst/>
              <a:gdLst>
                <a:gd name="T0" fmla="*/ 493 w 604"/>
                <a:gd name="T1" fmla="*/ 0 h 422"/>
                <a:gd name="T2" fmla="*/ 604 w 604"/>
                <a:gd name="T3" fmla="*/ 422 h 422"/>
                <a:gd name="T4" fmla="*/ 0 w 604"/>
                <a:gd name="T5" fmla="*/ 307 h 422"/>
                <a:gd name="T6" fmla="*/ 220 w 604"/>
                <a:gd name="T7" fmla="*/ 3 h 422"/>
                <a:gd name="T8" fmla="*/ 493 w 604"/>
                <a:gd name="T9" fmla="*/ 0 h 422"/>
                <a:gd name="T10" fmla="*/ 0 60000 65536"/>
                <a:gd name="T11" fmla="*/ 0 60000 65536"/>
                <a:gd name="T12" fmla="*/ 0 60000 65536"/>
                <a:gd name="T13" fmla="*/ 0 60000 65536"/>
                <a:gd name="T14" fmla="*/ 0 60000 65536"/>
                <a:gd name="T15" fmla="*/ 0 w 604"/>
                <a:gd name="T16" fmla="*/ 0 h 422"/>
                <a:gd name="T17" fmla="*/ 604 w 604"/>
                <a:gd name="T18" fmla="*/ 422 h 422"/>
              </a:gdLst>
              <a:ahLst/>
              <a:cxnLst>
                <a:cxn ang="T10">
                  <a:pos x="T0" y="T1"/>
                </a:cxn>
                <a:cxn ang="T11">
                  <a:pos x="T2" y="T3"/>
                </a:cxn>
                <a:cxn ang="T12">
                  <a:pos x="T4" y="T5"/>
                </a:cxn>
                <a:cxn ang="T13">
                  <a:pos x="T6" y="T7"/>
                </a:cxn>
                <a:cxn ang="T14">
                  <a:pos x="T8" y="T9"/>
                </a:cxn>
              </a:cxnLst>
              <a:rect l="T15" t="T16" r="T17" b="T18"/>
              <a:pathLst>
                <a:path w="604" h="422">
                  <a:moveTo>
                    <a:pt x="493" y="0"/>
                  </a:moveTo>
                  <a:lnTo>
                    <a:pt x="604" y="422"/>
                  </a:lnTo>
                  <a:lnTo>
                    <a:pt x="0" y="307"/>
                  </a:lnTo>
                  <a:lnTo>
                    <a:pt x="220" y="3"/>
                  </a:lnTo>
                  <a:lnTo>
                    <a:pt x="493" y="0"/>
                  </a:lnTo>
                  <a:close/>
                </a:path>
              </a:pathLst>
            </a:custGeom>
            <a:gradFill rotWithShape="1">
              <a:gsLst>
                <a:gs pos="0">
                  <a:schemeClr val="bg1"/>
                </a:gs>
                <a:gs pos="100000">
                  <a:srgbClr val="FF0000"/>
                </a:gs>
              </a:gsLst>
              <a:lin ang="2700000" scaled="1"/>
            </a:gradFill>
            <a:ln w="9525" cap="flat" cmpd="sng">
              <a:noFill/>
              <a:prstDash val="solid"/>
              <a:round/>
            </a:ln>
          </p:spPr>
          <p:txBody>
            <a:bodyPr wrap="none"/>
            <a:lstStyle/>
            <a:p>
              <a:endParaRPr lang="zh-CN" altLang="en-US"/>
            </a:p>
          </p:txBody>
        </p:sp>
        <p:sp>
          <p:nvSpPr>
            <p:cNvPr id="81946" name="Rectangle 246"/>
            <p:cNvSpPr>
              <a:spLocks noChangeArrowheads="1"/>
            </p:cNvSpPr>
            <p:nvPr/>
          </p:nvSpPr>
          <p:spPr bwMode="auto">
            <a:xfrm>
              <a:off x="751" y="2266"/>
              <a:ext cx="493" cy="313"/>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1947" name="Text Box 247"/>
            <p:cNvSpPr txBox="1">
              <a:spLocks noChangeArrowheads="1"/>
            </p:cNvSpPr>
            <p:nvPr/>
          </p:nvSpPr>
          <p:spPr bwMode="auto">
            <a:xfrm>
              <a:off x="833" y="2235"/>
              <a:ext cx="339" cy="370"/>
            </a:xfrm>
            <a:prstGeom prst="rect">
              <a:avLst/>
            </a:prstGeom>
            <a:noFill/>
            <a:ln w="9525">
              <a:noFill/>
              <a:miter lim="800000"/>
            </a:ln>
          </p:spPr>
          <p:txBody>
            <a:bodyPr wrap="none">
              <a:spAutoFit/>
            </a:bodyPr>
            <a:lstStyle/>
            <a:p>
              <a:pPr algn="ctr"/>
              <a:r>
                <a:rPr lang="en-US" altLang="zh-CN" sz="1600" dirty="0">
                  <a:solidFill>
                    <a:srgbClr val="000000"/>
                  </a:solidFill>
                  <a:latin typeface="Arial" panose="020B0604020202020204" pitchFamily="34" charset="0"/>
                </a:rPr>
                <a:t>Eth</a:t>
              </a:r>
              <a:endParaRPr lang="en-US" altLang="zh-CN" sz="1600" dirty="0">
                <a:solidFill>
                  <a:srgbClr val="000000"/>
                </a:solidFill>
                <a:latin typeface="Arial" panose="020B0604020202020204" pitchFamily="34" charset="0"/>
              </a:endParaRPr>
            </a:p>
            <a:p>
              <a:pPr algn="ctr"/>
              <a:r>
                <a:rPr lang="en-US" altLang="zh-CN" sz="1600" dirty="0" err="1">
                  <a:solidFill>
                    <a:srgbClr val="000000"/>
                  </a:solidFill>
                  <a:latin typeface="Arial" panose="020B0604020202020204" pitchFamily="34" charset="0"/>
                </a:rPr>
                <a:t>Phy</a:t>
              </a:r>
              <a:endParaRPr lang="en-US" altLang="zh-CN" sz="1600" dirty="0">
                <a:solidFill>
                  <a:srgbClr val="000000"/>
                </a:solidFill>
                <a:latin typeface="Arial" panose="020B0604020202020204" pitchFamily="34" charset="0"/>
              </a:endParaRPr>
            </a:p>
          </p:txBody>
        </p:sp>
        <p:sp>
          <p:nvSpPr>
            <p:cNvPr id="81948" name="Line 250"/>
            <p:cNvSpPr>
              <a:spLocks noChangeShapeType="1"/>
            </p:cNvSpPr>
            <p:nvPr/>
          </p:nvSpPr>
          <p:spPr bwMode="auto">
            <a:xfrm>
              <a:off x="747" y="2264"/>
              <a:ext cx="489" cy="0"/>
            </a:xfrm>
            <a:prstGeom prst="line">
              <a:avLst/>
            </a:prstGeom>
            <a:noFill/>
            <a:ln w="9525">
              <a:solidFill>
                <a:schemeClr val="tx1"/>
              </a:solidFill>
              <a:round/>
            </a:ln>
          </p:spPr>
          <p:txBody>
            <a:bodyPr wrap="none"/>
            <a:lstStyle/>
            <a:p>
              <a:endParaRPr lang="zh-CN" altLang="en-US"/>
            </a:p>
          </p:txBody>
        </p:sp>
        <p:sp>
          <p:nvSpPr>
            <p:cNvPr id="81949" name="Line 251"/>
            <p:cNvSpPr>
              <a:spLocks noChangeShapeType="1"/>
            </p:cNvSpPr>
            <p:nvPr/>
          </p:nvSpPr>
          <p:spPr bwMode="auto">
            <a:xfrm>
              <a:off x="744" y="2423"/>
              <a:ext cx="489" cy="0"/>
            </a:xfrm>
            <a:prstGeom prst="line">
              <a:avLst/>
            </a:prstGeom>
            <a:noFill/>
            <a:ln w="9525">
              <a:solidFill>
                <a:schemeClr val="tx1"/>
              </a:solidFill>
              <a:round/>
            </a:ln>
          </p:spPr>
          <p:txBody>
            <a:bodyPr wrap="none"/>
            <a:lstStyle/>
            <a:p>
              <a:endParaRPr lang="zh-CN" altLang="en-US"/>
            </a:p>
          </p:txBody>
        </p:sp>
        <p:grpSp>
          <p:nvGrpSpPr>
            <p:cNvPr id="24" name="Group 252"/>
            <p:cNvGrpSpPr/>
            <p:nvPr/>
          </p:nvGrpSpPr>
          <p:grpSpPr bwMode="auto">
            <a:xfrm>
              <a:off x="719" y="2137"/>
              <a:ext cx="283" cy="156"/>
              <a:chOff x="161" y="1354"/>
              <a:chExt cx="283" cy="156"/>
            </a:xfrm>
          </p:grpSpPr>
          <p:sp>
            <p:nvSpPr>
              <p:cNvPr id="81951" name="Rectangle 253"/>
              <p:cNvSpPr>
                <a:spLocks noChangeArrowheads="1"/>
              </p:cNvSpPr>
              <p:nvPr/>
            </p:nvSpPr>
            <p:spPr bwMode="auto">
              <a:xfrm>
                <a:off x="192" y="1365"/>
                <a:ext cx="228" cy="141"/>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1952" name="Text Box 254"/>
              <p:cNvSpPr txBox="1">
                <a:spLocks noChangeArrowheads="1"/>
              </p:cNvSpPr>
              <p:nvPr/>
            </p:nvSpPr>
            <p:spPr bwMode="auto">
              <a:xfrm>
                <a:off x="161" y="1354"/>
                <a:ext cx="283"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ARP</a:t>
                </a:r>
                <a:endParaRPr lang="en-US" altLang="zh-CN" sz="1000" dirty="0">
                  <a:solidFill>
                    <a:srgbClr val="000000"/>
                  </a:solidFill>
                  <a:latin typeface="Arial" panose="020B0604020202020204" pitchFamily="34" charset="0"/>
                </a:endParaRPr>
              </a:p>
            </p:txBody>
          </p:sp>
        </p:grpSp>
      </p:grpSp>
      <p:grpSp>
        <p:nvGrpSpPr>
          <p:cNvPr id="25" name="Group 242"/>
          <p:cNvGrpSpPr/>
          <p:nvPr/>
        </p:nvGrpSpPr>
        <p:grpSpPr bwMode="auto">
          <a:xfrm>
            <a:off x="1147741" y="1711287"/>
            <a:ext cx="448014" cy="246274"/>
            <a:chOff x="161" y="1354"/>
            <a:chExt cx="283" cy="156"/>
          </a:xfrm>
        </p:grpSpPr>
        <p:sp>
          <p:nvSpPr>
            <p:cNvPr id="81943" name="Rectangle 241"/>
            <p:cNvSpPr>
              <a:spLocks noChangeArrowheads="1"/>
            </p:cNvSpPr>
            <p:nvPr/>
          </p:nvSpPr>
          <p:spPr bwMode="auto">
            <a:xfrm>
              <a:off x="192" y="1365"/>
              <a:ext cx="228" cy="141"/>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1944" name="Text Box 240"/>
            <p:cNvSpPr txBox="1">
              <a:spLocks noChangeArrowheads="1"/>
            </p:cNvSpPr>
            <p:nvPr/>
          </p:nvSpPr>
          <p:spPr bwMode="auto">
            <a:xfrm>
              <a:off x="161" y="1354"/>
              <a:ext cx="283"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ARP</a:t>
              </a:r>
              <a:endParaRPr lang="en-US" altLang="zh-CN" sz="1000" dirty="0">
                <a:solidFill>
                  <a:srgbClr val="000000"/>
                </a:solidFill>
                <a:latin typeface="Arial" panose="020B0604020202020204" pitchFamily="34" charset="0"/>
              </a:endParaRPr>
            </a:p>
          </p:txBody>
        </p:sp>
      </p:grpSp>
      <p:grpSp>
        <p:nvGrpSpPr>
          <p:cNvPr id="26" name="Group 270"/>
          <p:cNvGrpSpPr/>
          <p:nvPr/>
        </p:nvGrpSpPr>
        <p:grpSpPr bwMode="auto">
          <a:xfrm>
            <a:off x="1174653" y="3169986"/>
            <a:ext cx="1078085" cy="246274"/>
            <a:chOff x="76" y="2296"/>
            <a:chExt cx="681" cy="156"/>
          </a:xfrm>
        </p:grpSpPr>
        <p:sp>
          <p:nvSpPr>
            <p:cNvPr id="81938" name="Rectangle 271"/>
            <p:cNvSpPr>
              <a:spLocks noChangeArrowheads="1"/>
            </p:cNvSpPr>
            <p:nvPr/>
          </p:nvSpPr>
          <p:spPr bwMode="auto">
            <a:xfrm>
              <a:off x="76" y="2305"/>
              <a:ext cx="681" cy="138"/>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1939" name="Rectangle 272"/>
            <p:cNvSpPr>
              <a:spLocks noChangeArrowheads="1"/>
            </p:cNvSpPr>
            <p:nvPr/>
          </p:nvSpPr>
          <p:spPr bwMode="auto">
            <a:xfrm>
              <a:off x="89" y="2321"/>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1940" name="Rectangle 273"/>
            <p:cNvSpPr>
              <a:spLocks noChangeArrowheads="1"/>
            </p:cNvSpPr>
            <p:nvPr/>
          </p:nvSpPr>
          <p:spPr bwMode="auto">
            <a:xfrm>
              <a:off x="687" y="2320"/>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1941" name="Rectangle 274"/>
            <p:cNvSpPr>
              <a:spLocks noChangeArrowheads="1"/>
            </p:cNvSpPr>
            <p:nvPr/>
          </p:nvSpPr>
          <p:spPr bwMode="auto">
            <a:xfrm>
              <a:off x="195" y="2319"/>
              <a:ext cx="480" cy="112"/>
            </a:xfrm>
            <a:prstGeom prst="rect">
              <a:avLst/>
            </a:prstGeom>
            <a:solidFill>
              <a:srgbClr val="FFFF00"/>
            </a:solidFill>
            <a:ln w="9525">
              <a:solidFill>
                <a:srgbClr val="FFFF00"/>
              </a:solidFill>
              <a:miter lim="800000"/>
            </a:ln>
          </p:spPr>
          <p:txBody>
            <a:bodyPr wrap="none" anchor="ctr"/>
            <a:lstStyle/>
            <a:p>
              <a:endParaRPr lang="zh-CN" altLang="zh-CN">
                <a:solidFill>
                  <a:srgbClr val="000000"/>
                </a:solidFill>
              </a:endParaRPr>
            </a:p>
          </p:txBody>
        </p:sp>
        <p:sp>
          <p:nvSpPr>
            <p:cNvPr id="81942" name="Text Box 275"/>
            <p:cNvSpPr txBox="1">
              <a:spLocks noChangeArrowheads="1"/>
            </p:cNvSpPr>
            <p:nvPr/>
          </p:nvSpPr>
          <p:spPr bwMode="auto">
            <a:xfrm>
              <a:off x="182" y="2296"/>
              <a:ext cx="480"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ARP reply</a:t>
              </a:r>
              <a:endParaRPr lang="en-US" altLang="zh-CN" sz="1000" dirty="0">
                <a:solidFill>
                  <a:srgbClr val="000000"/>
                </a:solidFill>
                <a:latin typeface="Arial" panose="020B0604020202020204" pitchFamily="34" charset="0"/>
              </a:endParaRPr>
            </a:p>
          </p:txBody>
        </p:sp>
      </p:grpSp>
      <p:sp>
        <p:nvSpPr>
          <p:cNvPr id="127" name="Rectangle 2"/>
          <p:cNvSpPr>
            <a:spLocks noGrp="1" noChangeArrowheads="1"/>
          </p:cNvSpPr>
          <p:nvPr>
            <p:ph type="title"/>
          </p:nvPr>
        </p:nvSpPr>
        <p:spPr>
          <a:xfrm>
            <a:off x="531919" y="96300"/>
            <a:ext cx="8012020" cy="967731"/>
          </a:xfrm>
        </p:spPr>
        <p:txBody>
          <a:bodyPr/>
          <a:lstStyle/>
          <a:p>
            <a:pPr>
              <a:defRPr/>
            </a:pPr>
            <a:r>
              <a:rPr lang="zh-CN" altLang="en-US" sz="3200" dirty="0" smtClean="0">
                <a:latin typeface="黑体" panose="02010609060101010101" pitchFamily="2" charset="-122"/>
                <a:ea typeface="黑体" panose="02010609060101010101" pitchFamily="2" charset="-122"/>
              </a:rPr>
              <a:t>例子</a:t>
            </a:r>
            <a:endParaRPr lang="en-US" sz="320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9"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70466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par>
                          <p:cTn id="23" fill="hold">
                            <p:stCondLst>
                              <p:cond delay="500"/>
                            </p:stCondLst>
                            <p:childTnLst>
                              <p:par>
                                <p:cTn id="24" presetID="0" presetClass="path" presetSubtype="0" accel="50000" decel="50000" fill="hold" nodeType="afterEffect">
                                  <p:stCondLst>
                                    <p:cond delay="0"/>
                                  </p:stCondLst>
                                  <p:childTnLst>
                                    <p:animMotion origin="layout" path="M -2.77778E-6 2.22222E-6 L -0.00052 0.08056 L 0.4151 0.075 L 0.26701 0.2757 L 0.1151 0.27431 L 0.1151 0.18889 " pathEditMode="relative" ptsTypes="AAAAAA">
                                      <p:cBhvr>
                                        <p:cTn id="25" dur="2000" fill="hold"/>
                                        <p:tgtEl>
                                          <p:spTgt spid="22"/>
                                        </p:tgtEl>
                                        <p:attrNameLst>
                                          <p:attrName>ppt_x</p:attrName>
                                          <p:attrName>ppt_y</p:attrName>
                                        </p:attrNameLst>
                                      </p:cBhvr>
                                    </p:animMotion>
                                  </p:childTnLst>
                                </p:cTn>
                              </p:par>
                            </p:childTnLst>
                          </p:cTn>
                        </p:par>
                        <p:par>
                          <p:cTn id="26" fill="hold">
                            <p:stCondLst>
                              <p:cond delay="2500"/>
                            </p:stCondLst>
                            <p:childTnLst>
                              <p:par>
                                <p:cTn id="27" presetID="22" presetClass="entr" presetSubtype="4"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down)">
                                      <p:cBhvr>
                                        <p:cTn id="29" dur="500"/>
                                        <p:tgtEl>
                                          <p:spTgt spid="23"/>
                                        </p:tgtEl>
                                      </p:cBhvr>
                                    </p:animEffect>
                                  </p:childTnLst>
                                </p:cTn>
                              </p:par>
                            </p:childTnLst>
                          </p:cTn>
                        </p:par>
                        <p:par>
                          <p:cTn id="30" fill="hold">
                            <p:stCondLst>
                              <p:cond delay="3000"/>
                            </p:stCondLst>
                            <p:childTnLst>
                              <p:par>
                                <p:cTn id="31" presetID="1" presetClass="entr" presetSubtype="0" fill="hold" grpId="0" nodeType="afterEffect">
                                  <p:stCondLst>
                                    <p:cond delay="0"/>
                                  </p:stCondLst>
                                  <p:childTnLst>
                                    <p:set>
                                      <p:cBhvr>
                                        <p:cTn id="32" dur="1" fill="hold">
                                          <p:stCondLst>
                                            <p:cond delay="0"/>
                                          </p:stCondLst>
                                        </p:cTn>
                                        <p:tgtEl>
                                          <p:spTgt spid="70466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nodeType="clickEffect">
                                  <p:stCondLst>
                                    <p:cond delay="0"/>
                                  </p:stCondLst>
                                  <p:childTnLst>
                                    <p:animEffect transition="out" filter="dissolve">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par>
                                <p:cTn id="38" presetID="9"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dissolve">
                                      <p:cBhvr>
                                        <p:cTn id="40" dur="500"/>
                                        <p:tgtEl>
                                          <p:spTgt spid="26"/>
                                        </p:tgtEl>
                                      </p:cBhvr>
                                    </p:animEffect>
                                  </p:childTnLst>
                                </p:cTn>
                              </p:par>
                            </p:childTnLst>
                          </p:cTn>
                        </p:par>
                        <p:par>
                          <p:cTn id="41" fill="hold">
                            <p:stCondLst>
                              <p:cond delay="500"/>
                            </p:stCondLst>
                            <p:childTnLst>
                              <p:par>
                                <p:cTn id="42" presetID="0" presetClass="path" presetSubtype="0" accel="50000" decel="50000" fill="hold" nodeType="afterEffect">
                                  <p:stCondLst>
                                    <p:cond delay="0"/>
                                  </p:stCondLst>
                                  <p:childTnLst>
                                    <p:animMotion origin="layout" path="M 2.77778E-6 1.11111E-6 L 0.00052 0.0794 L 0.1467 0.08009 L 0.29444 -0.12222 L -0.11597 -0.12014 L -0.11597 -0.16181 L -0.11754 -0.1882 " pathEditMode="relative" rAng="0" ptsTypes="AAAAAAA">
                                      <p:cBhvr>
                                        <p:cTn id="43" dur="2000" fill="hold"/>
                                        <p:tgtEl>
                                          <p:spTgt spid="26"/>
                                        </p:tgtEl>
                                        <p:attrNameLst>
                                          <p:attrName>ppt_x</p:attrName>
                                          <p:attrName>ppt_y</p:attrName>
                                        </p:attrNameLst>
                                      </p:cBhvr>
                                      <p:rCtr x="8800" y="-5400"/>
                                    </p:animMotion>
                                  </p:childTnLst>
                                </p:cTn>
                              </p:par>
                            </p:childTnLst>
                          </p:cTn>
                        </p:par>
                      </p:childTnLst>
                    </p:cTn>
                  </p:par>
                  <p:par>
                    <p:cTn id="44" fill="hold">
                      <p:stCondLst>
                        <p:cond delay="indefinite"/>
                      </p:stCondLst>
                      <p:childTnLst>
                        <p:par>
                          <p:cTn id="45" fill="hold">
                            <p:stCondLst>
                              <p:cond delay="0"/>
                            </p:stCondLst>
                            <p:childTnLst>
                              <p:par>
                                <p:cTn id="46" presetID="9" presetClass="exit" presetSubtype="0" fill="hold" nodeType="clickEffect">
                                  <p:stCondLst>
                                    <p:cond delay="0"/>
                                  </p:stCondLst>
                                  <p:childTnLst>
                                    <p:animEffect transition="out" filter="dissolve">
                                      <p:cBhvr>
                                        <p:cTn id="47" dur="500"/>
                                        <p:tgtEl>
                                          <p:spTgt spid="26"/>
                                        </p:tgtEl>
                                      </p:cBhvr>
                                    </p:animEffect>
                                    <p:set>
                                      <p:cBhvr>
                                        <p:cTn id="48" dur="1" fill="hold">
                                          <p:stCondLst>
                                            <p:cond delay="499"/>
                                          </p:stCondLst>
                                        </p:cTn>
                                        <p:tgtEl>
                                          <p:spTgt spid="26"/>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23"/>
                                        </p:tgtEl>
                                      </p:cBhvr>
                                    </p:animEffect>
                                    <p:set>
                                      <p:cBhvr>
                                        <p:cTn id="51" dur="1" fill="hold">
                                          <p:stCondLst>
                                            <p:cond delay="499"/>
                                          </p:stCondLst>
                                        </p:cTn>
                                        <p:tgtEl>
                                          <p:spTgt spid="23"/>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25"/>
                                        </p:tgtEl>
                                      </p:cBhvr>
                                    </p:animEffect>
                                    <p:set>
                                      <p:cBhvr>
                                        <p:cTn id="54" dur="1" fill="hold">
                                          <p:stCondLst>
                                            <p:cond delay="499"/>
                                          </p:stCondLst>
                                        </p:cTn>
                                        <p:tgtEl>
                                          <p:spTgt spid="25"/>
                                        </p:tgtEl>
                                        <p:attrNameLst>
                                          <p:attrName>style.visibility</p:attrName>
                                        </p:attrNameLst>
                                      </p:cBhvr>
                                      <p:to>
                                        <p:strVal val="hidden"/>
                                      </p:to>
                                    </p:se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04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664" grpId="0"/>
      <p:bldP spid="704665" grpId="0"/>
      <p:bldP spid="70466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0"/>
          <p:cNvGrpSpPr/>
          <p:nvPr/>
        </p:nvGrpSpPr>
        <p:grpSpPr bwMode="auto">
          <a:xfrm>
            <a:off x="770965" y="1266102"/>
            <a:ext cx="3544539" cy="3052267"/>
            <a:chOff x="773113" y="1273175"/>
            <a:chExt cx="3554412" cy="3068663"/>
          </a:xfrm>
        </p:grpSpPr>
        <p:sp>
          <p:nvSpPr>
            <p:cNvPr id="83162" name="Freeform 3"/>
            <p:cNvSpPr/>
            <p:nvPr/>
          </p:nvSpPr>
          <p:spPr bwMode="auto">
            <a:xfrm>
              <a:off x="773113" y="12731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w="9525">
              <a:noFill/>
              <a:round/>
            </a:ln>
          </p:spPr>
          <p:txBody>
            <a:bodyPr wrap="none" anchor="ctr"/>
            <a:lstStyle/>
            <a:p>
              <a:endParaRPr lang="zh-CN" altLang="en-US"/>
            </a:p>
          </p:txBody>
        </p:sp>
        <p:sp>
          <p:nvSpPr>
            <p:cNvPr id="83163" name="Line 36"/>
            <p:cNvSpPr>
              <a:spLocks noChangeShapeType="1"/>
            </p:cNvSpPr>
            <p:nvPr/>
          </p:nvSpPr>
          <p:spPr bwMode="auto">
            <a:xfrm flipV="1">
              <a:off x="3775075" y="2344738"/>
              <a:ext cx="155575" cy="142875"/>
            </a:xfrm>
            <a:prstGeom prst="line">
              <a:avLst/>
            </a:prstGeom>
            <a:noFill/>
            <a:ln w="9525">
              <a:solidFill>
                <a:srgbClr val="000000"/>
              </a:solidFill>
              <a:round/>
            </a:ln>
          </p:spPr>
          <p:txBody>
            <a:bodyPr/>
            <a:lstStyle/>
            <a:p>
              <a:endParaRPr lang="zh-CN" altLang="en-US"/>
            </a:p>
          </p:txBody>
        </p:sp>
        <p:sp>
          <p:nvSpPr>
            <p:cNvPr id="83164" name="Line 43"/>
            <p:cNvSpPr>
              <a:spLocks noChangeShapeType="1"/>
            </p:cNvSpPr>
            <p:nvPr/>
          </p:nvSpPr>
          <p:spPr bwMode="auto">
            <a:xfrm flipV="1">
              <a:off x="2665413" y="2517775"/>
              <a:ext cx="695325" cy="0"/>
            </a:xfrm>
            <a:prstGeom prst="line">
              <a:avLst/>
            </a:prstGeom>
            <a:noFill/>
            <a:ln w="9525">
              <a:solidFill>
                <a:srgbClr val="000000"/>
              </a:solidFill>
              <a:round/>
            </a:ln>
          </p:spPr>
          <p:txBody>
            <a:bodyPr/>
            <a:lstStyle/>
            <a:p>
              <a:endParaRPr lang="zh-CN" altLang="en-US"/>
            </a:p>
          </p:txBody>
        </p:sp>
        <p:sp>
          <p:nvSpPr>
            <p:cNvPr id="83165" name="Line 44"/>
            <p:cNvSpPr>
              <a:spLocks noChangeShapeType="1"/>
            </p:cNvSpPr>
            <p:nvPr/>
          </p:nvSpPr>
          <p:spPr bwMode="auto">
            <a:xfrm flipV="1">
              <a:off x="3924300" y="2201863"/>
              <a:ext cx="138113" cy="142875"/>
            </a:xfrm>
            <a:prstGeom prst="line">
              <a:avLst/>
            </a:prstGeom>
            <a:noFill/>
            <a:ln w="9525">
              <a:solidFill>
                <a:srgbClr val="000000"/>
              </a:solidFill>
              <a:prstDash val="dash"/>
              <a:round/>
            </a:ln>
          </p:spPr>
          <p:txBody>
            <a:bodyPr/>
            <a:lstStyle/>
            <a:p>
              <a:endParaRPr lang="zh-CN" altLang="en-US"/>
            </a:p>
          </p:txBody>
        </p:sp>
        <p:sp>
          <p:nvSpPr>
            <p:cNvPr id="83166" name="Line 48"/>
            <p:cNvSpPr>
              <a:spLocks noChangeShapeType="1"/>
            </p:cNvSpPr>
            <p:nvPr/>
          </p:nvSpPr>
          <p:spPr bwMode="auto">
            <a:xfrm flipV="1">
              <a:off x="3279775" y="2736850"/>
              <a:ext cx="512763" cy="612775"/>
            </a:xfrm>
            <a:prstGeom prst="line">
              <a:avLst/>
            </a:prstGeom>
            <a:noFill/>
            <a:ln w="9525">
              <a:solidFill>
                <a:srgbClr val="000000"/>
              </a:solidFill>
              <a:round/>
            </a:ln>
          </p:spPr>
          <p:txBody>
            <a:bodyPr/>
            <a:lstStyle/>
            <a:p>
              <a:endParaRPr lang="zh-CN" altLang="en-US"/>
            </a:p>
          </p:txBody>
        </p:sp>
        <p:sp>
          <p:nvSpPr>
            <p:cNvPr id="83167" name="Text Box 240"/>
            <p:cNvSpPr txBox="1">
              <a:spLocks noChangeArrowheads="1"/>
            </p:cNvSpPr>
            <p:nvPr/>
          </p:nvSpPr>
          <p:spPr bwMode="auto">
            <a:xfrm>
              <a:off x="2562225" y="3815807"/>
              <a:ext cx="1225212" cy="526031"/>
            </a:xfrm>
            <a:prstGeom prst="rect">
              <a:avLst/>
            </a:prstGeom>
            <a:noFill/>
            <a:ln w="9525">
              <a:noFill/>
              <a:miter lim="800000"/>
            </a:ln>
          </p:spPr>
          <p:txBody>
            <a:bodyPr wrap="none">
              <a:spAutoFit/>
            </a:bodyPr>
            <a:lstStyle/>
            <a:p>
              <a:r>
                <a:rPr lang="en-US" altLang="zh-CN" sz="1400" dirty="0">
                  <a:solidFill>
                    <a:srgbClr val="000000"/>
                  </a:solidFill>
                  <a:latin typeface="Arial" panose="020B0604020202020204" pitchFamily="34" charset="0"/>
                  <a:cs typeface="Arial" panose="020B0604020202020204" pitchFamily="34" charset="0"/>
                </a:rPr>
                <a:t>router</a:t>
              </a:r>
              <a:endParaRPr lang="en-US" altLang="zh-CN" sz="1400" dirty="0">
                <a:solidFill>
                  <a:srgbClr val="000000"/>
                </a:solidFill>
                <a:latin typeface="Arial" panose="020B0604020202020204" pitchFamily="34" charset="0"/>
                <a:cs typeface="Arial" panose="020B0604020202020204" pitchFamily="34" charset="0"/>
              </a:endParaRPr>
            </a:p>
            <a:p>
              <a:r>
                <a:rPr lang="en-US" altLang="zh-CN" sz="1400" dirty="0" smtClean="0">
                  <a:solidFill>
                    <a:srgbClr val="000000"/>
                  </a:solidFill>
                  <a:latin typeface="Arial" panose="020B0604020202020204" pitchFamily="34" charset="0"/>
                  <a:cs typeface="Arial" panose="020B0604020202020204" pitchFamily="34" charset="0"/>
                </a:rPr>
                <a:t>(</a:t>
              </a:r>
              <a:r>
                <a:rPr lang="zh-CN" altLang="en-US" sz="1400" dirty="0" smtClean="0">
                  <a:solidFill>
                    <a:srgbClr val="000000"/>
                  </a:solidFill>
                  <a:latin typeface="Arial" panose="020B0604020202020204" pitchFamily="34" charset="0"/>
                  <a:cs typeface="Arial" panose="020B0604020202020204" pitchFamily="34" charset="0"/>
                </a:rPr>
                <a:t>运行</a:t>
              </a:r>
              <a:r>
                <a:rPr lang="en-US" altLang="zh-CN" sz="1400" dirty="0" smtClean="0">
                  <a:solidFill>
                    <a:srgbClr val="000000"/>
                  </a:solidFill>
                  <a:latin typeface="Arial" panose="020B0604020202020204" pitchFamily="34" charset="0"/>
                  <a:cs typeface="Arial" panose="020B0604020202020204" pitchFamily="34" charset="0"/>
                </a:rPr>
                <a:t> </a:t>
              </a:r>
              <a:r>
                <a:rPr lang="en-US" altLang="zh-CN" sz="1400" dirty="0">
                  <a:solidFill>
                    <a:srgbClr val="000000"/>
                  </a:solidFill>
                  <a:latin typeface="Arial" panose="020B0604020202020204" pitchFamily="34" charset="0"/>
                  <a:cs typeface="Arial" panose="020B0604020202020204" pitchFamily="34" charset="0"/>
                </a:rPr>
                <a:t>DHCP)</a:t>
              </a:r>
              <a:endParaRPr lang="en-US" altLang="zh-CN" sz="1400" dirty="0">
                <a:solidFill>
                  <a:srgbClr val="000000"/>
                </a:solidFill>
                <a:latin typeface="Arial" panose="020B0604020202020204" pitchFamily="34" charset="0"/>
                <a:cs typeface="Arial" panose="020B0604020202020204" pitchFamily="34" charset="0"/>
              </a:endParaRPr>
            </a:p>
          </p:txBody>
        </p:sp>
        <p:grpSp>
          <p:nvGrpSpPr>
            <p:cNvPr id="3" name="Group 356"/>
            <p:cNvGrpSpPr/>
            <p:nvPr/>
          </p:nvGrpSpPr>
          <p:grpSpPr bwMode="auto">
            <a:xfrm>
              <a:off x="1653422" y="1982680"/>
              <a:ext cx="843032" cy="814871"/>
              <a:chOff x="313" y="1497"/>
              <a:chExt cx="1152" cy="1014"/>
            </a:xfrm>
          </p:grpSpPr>
          <p:pic>
            <p:nvPicPr>
              <p:cNvPr id="83220" name="Picture 354" descr="laptop_stylized_small"/>
              <p:cNvPicPr>
                <a:picLocks noChangeAspect="1" noChangeArrowheads="1"/>
              </p:cNvPicPr>
              <p:nvPr/>
            </p:nvPicPr>
            <p:blipFill>
              <a:blip r:embed="rId1" cstate="print"/>
              <a:srcRect/>
              <a:stretch>
                <a:fillRect/>
              </a:stretch>
            </p:blipFill>
            <p:spPr bwMode="auto">
              <a:xfrm>
                <a:off x="313" y="1727"/>
                <a:ext cx="1152" cy="784"/>
              </a:xfrm>
              <a:prstGeom prst="rect">
                <a:avLst/>
              </a:prstGeom>
              <a:noFill/>
              <a:ln w="9525">
                <a:noFill/>
                <a:miter lim="800000"/>
                <a:headEnd/>
                <a:tailEnd/>
              </a:ln>
            </p:spPr>
          </p:pic>
          <p:pic>
            <p:nvPicPr>
              <p:cNvPr id="83221" name="Picture 355" descr="antenna_stylized"/>
              <p:cNvPicPr>
                <a:picLocks noChangeAspect="1" noChangeArrowheads="1"/>
              </p:cNvPicPr>
              <p:nvPr/>
            </p:nvPicPr>
            <p:blipFill>
              <a:blip r:embed="rId2" cstate="print"/>
              <a:srcRect/>
              <a:stretch>
                <a:fillRect/>
              </a:stretch>
            </p:blipFill>
            <p:spPr bwMode="auto">
              <a:xfrm>
                <a:off x="334" y="1497"/>
                <a:ext cx="1113" cy="650"/>
              </a:xfrm>
              <a:prstGeom prst="rect">
                <a:avLst/>
              </a:prstGeom>
              <a:noFill/>
              <a:ln w="9525">
                <a:noFill/>
                <a:miter lim="800000"/>
                <a:headEnd/>
                <a:tailEnd/>
              </a:ln>
            </p:spPr>
          </p:pic>
        </p:grpSp>
        <p:pic>
          <p:nvPicPr>
            <p:cNvPr id="83169" name="Picture 3"/>
            <p:cNvPicPr>
              <a:picLocks noChangeAspect="1" noChangeArrowheads="1"/>
            </p:cNvPicPr>
            <p:nvPr/>
          </p:nvPicPr>
          <p:blipFill>
            <a:blip r:embed="rId3" cstate="print"/>
            <a:srcRect/>
            <a:stretch>
              <a:fillRect/>
            </a:stretch>
          </p:blipFill>
          <p:spPr bwMode="auto">
            <a:xfrm>
              <a:off x="3336925" y="2423867"/>
              <a:ext cx="879475" cy="349175"/>
            </a:xfrm>
            <a:prstGeom prst="rect">
              <a:avLst/>
            </a:prstGeom>
            <a:noFill/>
            <a:ln w="9525">
              <a:noFill/>
              <a:miter lim="800000"/>
              <a:headEnd/>
              <a:tailEnd/>
            </a:ln>
          </p:spPr>
        </p:pic>
        <p:sp>
          <p:nvSpPr>
            <p:cNvPr id="240"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241"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242" name="Rectangle 43"/>
            <p:cNvSpPr>
              <a:spLocks noChangeArrowheads="1"/>
            </p:cNvSpPr>
            <p:nvPr/>
          </p:nvSpPr>
          <p:spPr bwMode="auto">
            <a:xfrm rot="-54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grpSp>
          <p:nvGrpSpPr>
            <p:cNvPr id="4" name="Group 248"/>
            <p:cNvGrpSpPr/>
            <p:nvPr/>
          </p:nvGrpSpPr>
          <p:grpSpPr bwMode="auto">
            <a:xfrm>
              <a:off x="2597285" y="3210128"/>
              <a:ext cx="332569" cy="581078"/>
              <a:chOff x="4140" y="429"/>
              <a:chExt cx="1425" cy="2396"/>
            </a:xfrm>
          </p:grpSpPr>
          <p:sp>
            <p:nvSpPr>
              <p:cNvPr id="83188" name="Freeform 148"/>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p:spPr>
            <p:txBody>
              <a:bodyPr/>
              <a:lstStyle/>
              <a:p>
                <a:endParaRPr lang="zh-CN" altLang="en-US"/>
              </a:p>
            </p:txBody>
          </p:sp>
          <p:sp>
            <p:nvSpPr>
              <p:cNvPr id="83189"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w="9525">
                <a:noFill/>
                <a:miter lim="800000"/>
              </a:ln>
            </p:spPr>
            <p:txBody>
              <a:bodyPr wrap="none" anchor="ctr"/>
              <a:lstStyle/>
              <a:p>
                <a:endParaRPr lang="zh-CN" altLang="zh-CN">
                  <a:solidFill>
                    <a:srgbClr val="000000"/>
                  </a:solidFill>
                </a:endParaRPr>
              </a:p>
            </p:txBody>
          </p:sp>
          <p:sp>
            <p:nvSpPr>
              <p:cNvPr id="83190" name="Freeform 150"/>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p:spPr>
            <p:txBody>
              <a:bodyPr/>
              <a:lstStyle/>
              <a:p>
                <a:endParaRPr lang="zh-CN" altLang="en-US"/>
              </a:p>
            </p:txBody>
          </p:sp>
          <p:sp>
            <p:nvSpPr>
              <p:cNvPr id="83191" name="Freeform 151"/>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3192"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5" name="Group 153"/>
              <p:cNvGrpSpPr/>
              <p:nvPr/>
            </p:nvGrpSpPr>
            <p:grpSpPr bwMode="auto">
              <a:xfrm>
                <a:off x="4749" y="668"/>
                <a:ext cx="581" cy="145"/>
                <a:chOff x="614" y="2568"/>
                <a:chExt cx="725" cy="139"/>
              </a:xfrm>
            </p:grpSpPr>
            <p:sp>
              <p:nvSpPr>
                <p:cNvPr id="83218" name="AutoShape 154"/>
                <p:cNvSpPr>
                  <a:spLocks noChangeArrowheads="1"/>
                </p:cNvSpPr>
                <p:nvPr/>
              </p:nvSpPr>
              <p:spPr bwMode="auto">
                <a:xfrm>
                  <a:off x="617" y="2569"/>
                  <a:ext cx="721" cy="138"/>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3219"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3194"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6" name="Group 157"/>
              <p:cNvGrpSpPr/>
              <p:nvPr/>
            </p:nvGrpSpPr>
            <p:grpSpPr bwMode="auto">
              <a:xfrm>
                <a:off x="4747" y="994"/>
                <a:ext cx="581" cy="134"/>
                <a:chOff x="614" y="2568"/>
                <a:chExt cx="725" cy="139"/>
              </a:xfrm>
            </p:grpSpPr>
            <p:sp>
              <p:nvSpPr>
                <p:cNvPr id="83216" name="AutoShape 158"/>
                <p:cNvSpPr>
                  <a:spLocks noChangeArrowheads="1"/>
                </p:cNvSpPr>
                <p:nvPr/>
              </p:nvSpPr>
              <p:spPr bwMode="auto">
                <a:xfrm>
                  <a:off x="611" y="2570"/>
                  <a:ext cx="730" cy="136"/>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3217"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3196"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sp>
            <p:nvSpPr>
              <p:cNvPr id="83197"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 name="Group 162"/>
              <p:cNvGrpSpPr/>
              <p:nvPr/>
            </p:nvGrpSpPr>
            <p:grpSpPr bwMode="auto">
              <a:xfrm>
                <a:off x="4735" y="1627"/>
                <a:ext cx="582" cy="151"/>
                <a:chOff x="614" y="2568"/>
                <a:chExt cx="725" cy="139"/>
              </a:xfrm>
            </p:grpSpPr>
            <p:sp>
              <p:nvSpPr>
                <p:cNvPr id="83214" name="AutoShape 163"/>
                <p:cNvSpPr>
                  <a:spLocks noChangeArrowheads="1"/>
                </p:cNvSpPr>
                <p:nvPr/>
              </p:nvSpPr>
              <p:spPr bwMode="auto">
                <a:xfrm>
                  <a:off x="618" y="2571"/>
                  <a:ext cx="720" cy="139"/>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3215"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3199" name="Freeform 165"/>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grpSp>
            <p:nvGrpSpPr>
              <p:cNvPr id="8" name="Group 166"/>
              <p:cNvGrpSpPr/>
              <p:nvPr/>
            </p:nvGrpSpPr>
            <p:grpSpPr bwMode="auto">
              <a:xfrm>
                <a:off x="4739" y="1327"/>
                <a:ext cx="582" cy="139"/>
                <a:chOff x="614" y="2568"/>
                <a:chExt cx="725" cy="139"/>
              </a:xfrm>
            </p:grpSpPr>
            <p:sp>
              <p:nvSpPr>
                <p:cNvPr id="83212" name="AutoShape 167"/>
                <p:cNvSpPr>
                  <a:spLocks noChangeArrowheads="1"/>
                </p:cNvSpPr>
                <p:nvPr/>
              </p:nvSpPr>
              <p:spPr bwMode="auto">
                <a:xfrm>
                  <a:off x="613" y="2571"/>
                  <a:ext cx="729" cy="137"/>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3213"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3201"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endParaRPr lang="zh-CN" altLang="zh-CN">
                  <a:solidFill>
                    <a:srgbClr val="000000"/>
                  </a:solidFill>
                </a:endParaRPr>
              </a:p>
            </p:txBody>
          </p:sp>
          <p:sp>
            <p:nvSpPr>
              <p:cNvPr id="83202" name="Freeform 170"/>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3203" name="Freeform 171"/>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3204" name="Oval 172"/>
              <p:cNvSpPr>
                <a:spLocks noChangeArrowheads="1"/>
              </p:cNvSpPr>
              <p:nvPr/>
            </p:nvSpPr>
            <p:spPr bwMode="auto">
              <a:xfrm>
                <a:off x="5520" y="2612"/>
                <a:ext cx="48" cy="98"/>
              </a:xfrm>
              <a:prstGeom prst="ellipse">
                <a:avLst/>
              </a:prstGeom>
              <a:solidFill>
                <a:srgbClr val="333333"/>
              </a:solidFill>
              <a:ln w="9525">
                <a:noFill/>
                <a:round/>
              </a:ln>
            </p:spPr>
            <p:txBody>
              <a:bodyPr wrap="none" anchor="ctr"/>
              <a:lstStyle/>
              <a:p>
                <a:endParaRPr lang="zh-CN" altLang="zh-CN">
                  <a:solidFill>
                    <a:srgbClr val="000000"/>
                  </a:solidFill>
                </a:endParaRPr>
              </a:p>
            </p:txBody>
          </p:sp>
          <p:sp>
            <p:nvSpPr>
              <p:cNvPr id="83205" name="Freeform 173"/>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ln>
            </p:spPr>
            <p:txBody>
              <a:bodyPr/>
              <a:lstStyle/>
              <a:p>
                <a:endParaRPr lang="zh-CN" altLang="en-US"/>
              </a:p>
            </p:txBody>
          </p:sp>
          <p:sp>
            <p:nvSpPr>
              <p:cNvPr id="83206" name="AutoShape 174"/>
              <p:cNvSpPr>
                <a:spLocks noChangeArrowheads="1"/>
              </p:cNvSpPr>
              <p:nvPr/>
            </p:nvSpPr>
            <p:spPr bwMode="auto">
              <a:xfrm>
                <a:off x="4139" y="2678"/>
                <a:ext cx="1204" cy="190"/>
              </a:xfrm>
              <a:prstGeom prst="roundRect">
                <a:avLst>
                  <a:gd name="adj" fmla="val 50000"/>
                </a:avLst>
              </a:prstGeom>
              <a:solidFill>
                <a:srgbClr val="DDDDDD"/>
              </a:solidFill>
              <a:ln w="9525">
                <a:solidFill>
                  <a:schemeClr val="tx1"/>
                </a:solidFill>
                <a:round/>
              </a:ln>
            </p:spPr>
            <p:txBody>
              <a:bodyPr wrap="none" anchor="ctr"/>
              <a:lstStyle/>
              <a:p>
                <a:endParaRPr lang="zh-CN" altLang="zh-CN">
                  <a:solidFill>
                    <a:srgbClr val="000000"/>
                  </a:solidFill>
                </a:endParaRPr>
              </a:p>
            </p:txBody>
          </p:sp>
          <p:sp>
            <p:nvSpPr>
              <p:cNvPr id="83207"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endParaRPr lang="zh-CN" altLang="zh-CN">
                  <a:solidFill>
                    <a:srgbClr val="000000"/>
                  </a:solidFill>
                </a:endParaRPr>
              </a:p>
            </p:txBody>
          </p:sp>
          <p:sp>
            <p:nvSpPr>
              <p:cNvPr id="83208" name="Oval 176"/>
              <p:cNvSpPr>
                <a:spLocks noChangeArrowheads="1"/>
              </p:cNvSpPr>
              <p:nvPr/>
            </p:nvSpPr>
            <p:spPr bwMode="auto">
              <a:xfrm>
                <a:off x="4309" y="2383"/>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3209" name="Oval 177"/>
              <p:cNvSpPr>
                <a:spLocks noChangeArrowheads="1"/>
              </p:cNvSpPr>
              <p:nvPr/>
            </p:nvSpPr>
            <p:spPr bwMode="auto">
              <a:xfrm>
                <a:off x="4486" y="2383"/>
                <a:ext cx="163" cy="144"/>
              </a:xfrm>
              <a:prstGeom prst="ellipse">
                <a:avLst/>
              </a:prstGeom>
              <a:solidFill>
                <a:srgbClr val="FF0000"/>
              </a:solidFill>
              <a:ln w="9525">
                <a:noFill/>
                <a:round/>
              </a:ln>
            </p:spPr>
            <p:txBody>
              <a:bodyPr wrap="none" anchor="ctr"/>
              <a:lstStyle/>
              <a:p>
                <a:pPr algn="ctr"/>
                <a:endParaRPr lang="zh-CN" altLang="zh-CN">
                  <a:solidFill>
                    <a:srgbClr val="FF0000"/>
                  </a:solidFill>
                </a:endParaRPr>
              </a:p>
            </p:txBody>
          </p:sp>
          <p:sp>
            <p:nvSpPr>
              <p:cNvPr id="83210" name="Oval 178"/>
              <p:cNvSpPr>
                <a:spLocks noChangeArrowheads="1"/>
              </p:cNvSpPr>
              <p:nvPr/>
            </p:nvSpPr>
            <p:spPr bwMode="auto">
              <a:xfrm>
                <a:off x="4663" y="2383"/>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3211"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ln>
            </p:spPr>
            <p:txBody>
              <a:bodyPr wrap="none" anchor="ctr"/>
              <a:lstStyle/>
              <a:p>
                <a:endParaRPr lang="zh-CN" altLang="zh-CN">
                  <a:solidFill>
                    <a:srgbClr val="000000"/>
                  </a:solidFill>
                </a:endParaRPr>
              </a:p>
            </p:txBody>
          </p:sp>
        </p:grpSp>
        <p:grpSp>
          <p:nvGrpSpPr>
            <p:cNvPr id="9" name="Group 48"/>
            <p:cNvGrpSpPr/>
            <p:nvPr/>
          </p:nvGrpSpPr>
          <p:grpSpPr bwMode="auto">
            <a:xfrm>
              <a:off x="2795471" y="3465563"/>
              <a:ext cx="735669" cy="376863"/>
              <a:chOff x="3600" y="219"/>
              <a:chExt cx="360" cy="175"/>
            </a:xfrm>
          </p:grpSpPr>
          <p:sp>
            <p:nvSpPr>
              <p:cNvPr id="83175" name="Oval 49"/>
              <p:cNvSpPr>
                <a:spLocks noChangeArrowheads="1"/>
              </p:cNvSpPr>
              <p:nvPr/>
            </p:nvSpPr>
            <p:spPr bwMode="auto">
              <a:xfrm>
                <a:off x="3603" y="297"/>
                <a:ext cx="357" cy="97"/>
              </a:xfrm>
              <a:prstGeom prst="ellipse">
                <a:avLst/>
              </a:prstGeom>
              <a:solidFill>
                <a:schemeClr val="hlink"/>
              </a:solidFill>
              <a:ln w="12700">
                <a:solidFill>
                  <a:schemeClr val="tx1"/>
                </a:solidFill>
                <a:round/>
              </a:ln>
            </p:spPr>
            <p:txBody>
              <a:bodyPr wrap="none" anchor="ctr"/>
              <a:lstStyle/>
              <a:p>
                <a:endParaRPr lang="zh-CN" altLang="zh-CN">
                  <a:solidFill>
                    <a:srgbClr val="000000"/>
                  </a:solidFill>
                </a:endParaRPr>
              </a:p>
            </p:txBody>
          </p:sp>
          <p:sp>
            <p:nvSpPr>
              <p:cNvPr id="83176" name="Line 50"/>
              <p:cNvSpPr>
                <a:spLocks noChangeShapeType="1"/>
              </p:cNvSpPr>
              <p:nvPr/>
            </p:nvSpPr>
            <p:spPr bwMode="auto">
              <a:xfrm>
                <a:off x="3603" y="289"/>
                <a:ext cx="0" cy="60"/>
              </a:xfrm>
              <a:prstGeom prst="line">
                <a:avLst/>
              </a:prstGeom>
              <a:noFill/>
              <a:ln w="12700">
                <a:solidFill>
                  <a:schemeClr val="tx1"/>
                </a:solidFill>
                <a:round/>
              </a:ln>
            </p:spPr>
            <p:txBody>
              <a:bodyPr wrap="none" anchor="ctr"/>
              <a:lstStyle/>
              <a:p>
                <a:endParaRPr lang="zh-CN" altLang="en-US"/>
              </a:p>
            </p:txBody>
          </p:sp>
          <p:sp>
            <p:nvSpPr>
              <p:cNvPr id="83177" name="Line 51"/>
              <p:cNvSpPr>
                <a:spLocks noChangeShapeType="1"/>
              </p:cNvSpPr>
              <p:nvPr/>
            </p:nvSpPr>
            <p:spPr bwMode="auto">
              <a:xfrm>
                <a:off x="3960" y="289"/>
                <a:ext cx="0" cy="60"/>
              </a:xfrm>
              <a:prstGeom prst="line">
                <a:avLst/>
              </a:prstGeom>
              <a:noFill/>
              <a:ln w="12700">
                <a:solidFill>
                  <a:schemeClr val="tx1"/>
                </a:solidFill>
                <a:round/>
              </a:ln>
            </p:spPr>
            <p:txBody>
              <a:bodyPr wrap="none" anchor="ctr"/>
              <a:lstStyle/>
              <a:p>
                <a:endParaRPr lang="zh-CN" altLang="en-US"/>
              </a:p>
            </p:txBody>
          </p:sp>
          <p:sp>
            <p:nvSpPr>
              <p:cNvPr id="83178" name="Rectangle 52"/>
              <p:cNvSpPr>
                <a:spLocks noChangeArrowheads="1"/>
              </p:cNvSpPr>
              <p:nvPr/>
            </p:nvSpPr>
            <p:spPr bwMode="auto">
              <a:xfrm>
                <a:off x="3603" y="289"/>
                <a:ext cx="353" cy="59"/>
              </a:xfrm>
              <a:prstGeom prst="rect">
                <a:avLst/>
              </a:prstGeom>
              <a:solidFill>
                <a:schemeClr val="hlink"/>
              </a:solidFill>
              <a:ln w="9525">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83179" name="Oval 53"/>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p>
                <a:endParaRPr lang="zh-CN" altLang="zh-CN">
                  <a:solidFill>
                    <a:srgbClr val="000000"/>
                  </a:solidFill>
                </a:endParaRPr>
              </a:p>
            </p:txBody>
          </p:sp>
          <p:grpSp>
            <p:nvGrpSpPr>
              <p:cNvPr id="10" name="Group 54"/>
              <p:cNvGrpSpPr/>
              <p:nvPr/>
            </p:nvGrpSpPr>
            <p:grpSpPr bwMode="auto">
              <a:xfrm>
                <a:off x="3686" y="244"/>
                <a:ext cx="177" cy="66"/>
                <a:chOff x="2848" y="848"/>
                <a:chExt cx="140" cy="98"/>
              </a:xfrm>
            </p:grpSpPr>
            <p:sp>
              <p:nvSpPr>
                <p:cNvPr id="83185" name="Line 55"/>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83186" name="Line 56"/>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83187" name="Line 57"/>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endParaRPr lang="zh-CN" altLang="en-US"/>
                </a:p>
              </p:txBody>
            </p:sp>
          </p:grpSp>
          <p:grpSp>
            <p:nvGrpSpPr>
              <p:cNvPr id="11" name="Group 58"/>
              <p:cNvGrpSpPr/>
              <p:nvPr/>
            </p:nvGrpSpPr>
            <p:grpSpPr bwMode="auto">
              <a:xfrm flipV="1">
                <a:off x="3686" y="243"/>
                <a:ext cx="177" cy="66"/>
                <a:chOff x="2848" y="848"/>
                <a:chExt cx="140" cy="98"/>
              </a:xfrm>
            </p:grpSpPr>
            <p:sp>
              <p:nvSpPr>
                <p:cNvPr id="83182" name="Line 59"/>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83183" name="Line 60"/>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83184" name="Line 61"/>
                <p:cNvSpPr>
                  <a:spLocks noChangeShapeType="1"/>
                </p:cNvSpPr>
                <p:nvPr/>
              </p:nvSpPr>
              <p:spPr bwMode="auto">
                <a:xfrm>
                  <a:off x="2894" y="854"/>
                  <a:ext cx="52" cy="92"/>
                </a:xfrm>
                <a:prstGeom prst="line">
                  <a:avLst/>
                </a:prstGeom>
                <a:noFill/>
                <a:ln w="28575">
                  <a:solidFill>
                    <a:schemeClr val="tx1"/>
                  </a:solidFill>
                  <a:round/>
                </a:ln>
              </p:spPr>
              <p:txBody>
                <a:bodyPr wrap="none" anchor="ctr"/>
                <a:lstStyle/>
                <a:p>
                  <a:endParaRPr lang="zh-CN" altLang="en-US"/>
                </a:p>
              </p:txBody>
            </p:sp>
          </p:grpSp>
        </p:grpSp>
      </p:grpSp>
      <p:sp>
        <p:nvSpPr>
          <p:cNvPr id="82948" name="Slide Number Placeholder 5"/>
          <p:cNvSpPr>
            <a:spLocks noGrp="1"/>
          </p:cNvSpPr>
          <p:nvPr>
            <p:ph type="sldNum" sz="quarter" idx="12"/>
          </p:nvPr>
        </p:nvSpPr>
        <p:spPr>
          <a:noFill/>
          <a:ln>
            <a:miter lim="800000"/>
          </a:ln>
        </p:spPr>
        <p:txBody>
          <a:bodyPr/>
          <a:lstStyle/>
          <a:p>
            <a:r>
              <a:rPr lang="en-US" altLang="zh-CN" smtClean="0"/>
              <a:t>5-</a:t>
            </a:r>
            <a:fld id="{2DA24589-58B5-4338-80CA-6F3839202586}" type="slidenum">
              <a:rPr lang="en-US" altLang="zh-CN" smtClean="0"/>
            </a:fld>
            <a:endParaRPr lang="en-US" altLang="zh-CN" smtClean="0"/>
          </a:p>
        </p:txBody>
      </p:sp>
      <p:sp>
        <p:nvSpPr>
          <p:cNvPr id="82949" name="Freeform 236"/>
          <p:cNvSpPr/>
          <p:nvPr/>
        </p:nvSpPr>
        <p:spPr bwMode="auto">
          <a:xfrm>
            <a:off x="4738190" y="702514"/>
            <a:ext cx="3748758" cy="2459584"/>
          </a:xfrm>
          <a:custGeom>
            <a:avLst/>
            <a:gdLst>
              <a:gd name="T0" fmla="*/ 2147483647 w 2368"/>
              <a:gd name="T1" fmla="*/ 2147483647 h 1558"/>
              <a:gd name="T2" fmla="*/ 2147483647 w 2368"/>
              <a:gd name="T3" fmla="*/ 2147483647 h 1558"/>
              <a:gd name="T4" fmla="*/ 2147483647 w 2368"/>
              <a:gd name="T5" fmla="*/ 2147483647 h 1558"/>
              <a:gd name="T6" fmla="*/ 2147483647 w 2368"/>
              <a:gd name="T7" fmla="*/ 2147483647 h 1558"/>
              <a:gd name="T8" fmla="*/ 2147483647 w 2368"/>
              <a:gd name="T9" fmla="*/ 2147483647 h 1558"/>
              <a:gd name="T10" fmla="*/ 2147483647 w 2368"/>
              <a:gd name="T11" fmla="*/ 2147483647 h 1558"/>
              <a:gd name="T12" fmla="*/ 2147483647 w 2368"/>
              <a:gd name="T13" fmla="*/ 2147483647 h 1558"/>
              <a:gd name="T14" fmla="*/ 2147483647 w 2368"/>
              <a:gd name="T15" fmla="*/ 2147483647 h 1558"/>
              <a:gd name="T16" fmla="*/ 2147483647 w 2368"/>
              <a:gd name="T17" fmla="*/ 2147483647 h 1558"/>
              <a:gd name="T18" fmla="*/ 2147483647 w 2368"/>
              <a:gd name="T19" fmla="*/ 2147483647 h 1558"/>
              <a:gd name="T20" fmla="*/ 2147483647 w 2368"/>
              <a:gd name="T21" fmla="*/ 2147483647 h 1558"/>
              <a:gd name="T22" fmla="*/ 2147483647 w 2368"/>
              <a:gd name="T23" fmla="*/ 2147483647 h 1558"/>
              <a:gd name="T24" fmla="*/ 2147483647 w 2368"/>
              <a:gd name="T25" fmla="*/ 2147483647 h 1558"/>
              <a:gd name="T26" fmla="*/ 2147483647 w 2368"/>
              <a:gd name="T27" fmla="*/ 2147483647 h 1558"/>
              <a:gd name="T28" fmla="*/ 2147483647 w 2368"/>
              <a:gd name="T29" fmla="*/ 2147483647 h 1558"/>
              <a:gd name="T30" fmla="*/ 2147483647 w 2368"/>
              <a:gd name="T31" fmla="*/ 2147483647 h 1558"/>
              <a:gd name="T32" fmla="*/ 2147483647 w 2368"/>
              <a:gd name="T33" fmla="*/ 2147483647 h 1558"/>
              <a:gd name="T34" fmla="*/ 2147483647 w 2368"/>
              <a:gd name="T35" fmla="*/ 2147483647 h 1558"/>
              <a:gd name="T36" fmla="*/ 2147483647 w 2368"/>
              <a:gd name="T37" fmla="*/ 2147483647 h 1558"/>
              <a:gd name="T38" fmla="*/ 2147483647 w 2368"/>
              <a:gd name="T39" fmla="*/ 2147483647 h 1558"/>
              <a:gd name="T40" fmla="*/ 2147483647 w 2368"/>
              <a:gd name="T41" fmla="*/ 2147483647 h 1558"/>
              <a:gd name="T42" fmla="*/ 2147483647 w 2368"/>
              <a:gd name="T43" fmla="*/ 2147483647 h 1558"/>
              <a:gd name="T44" fmla="*/ 2147483647 w 2368"/>
              <a:gd name="T45" fmla="*/ 2147483647 h 155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68"/>
              <a:gd name="T70" fmla="*/ 0 h 1558"/>
              <a:gd name="T71" fmla="*/ 2368 w 2368"/>
              <a:gd name="T72" fmla="*/ 1558 h 155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68" h="1558">
                <a:moveTo>
                  <a:pt x="84" y="632"/>
                </a:moveTo>
                <a:cubicBezTo>
                  <a:pt x="51" y="704"/>
                  <a:pt x="28" y="747"/>
                  <a:pt x="16" y="809"/>
                </a:cubicBezTo>
                <a:cubicBezTo>
                  <a:pt x="4" y="871"/>
                  <a:pt x="0" y="949"/>
                  <a:pt x="9" y="1005"/>
                </a:cubicBezTo>
                <a:cubicBezTo>
                  <a:pt x="18" y="1061"/>
                  <a:pt x="44" y="1087"/>
                  <a:pt x="70" y="1147"/>
                </a:cubicBezTo>
                <a:cubicBezTo>
                  <a:pt x="96" y="1207"/>
                  <a:pt x="130" y="1314"/>
                  <a:pt x="165" y="1364"/>
                </a:cubicBezTo>
                <a:cubicBezTo>
                  <a:pt x="200" y="1414"/>
                  <a:pt x="223" y="1428"/>
                  <a:pt x="280" y="1446"/>
                </a:cubicBezTo>
                <a:cubicBezTo>
                  <a:pt x="337" y="1464"/>
                  <a:pt x="397" y="1472"/>
                  <a:pt x="510" y="1473"/>
                </a:cubicBezTo>
                <a:cubicBezTo>
                  <a:pt x="623" y="1474"/>
                  <a:pt x="854" y="1457"/>
                  <a:pt x="958" y="1452"/>
                </a:cubicBezTo>
                <a:cubicBezTo>
                  <a:pt x="1062" y="1447"/>
                  <a:pt x="1065" y="1440"/>
                  <a:pt x="1134" y="1446"/>
                </a:cubicBezTo>
                <a:cubicBezTo>
                  <a:pt x="1203" y="1452"/>
                  <a:pt x="1293" y="1468"/>
                  <a:pt x="1371" y="1486"/>
                </a:cubicBezTo>
                <a:cubicBezTo>
                  <a:pt x="1449" y="1504"/>
                  <a:pt x="1495" y="1550"/>
                  <a:pt x="1601" y="1554"/>
                </a:cubicBezTo>
                <a:cubicBezTo>
                  <a:pt x="1707" y="1558"/>
                  <a:pt x="1893" y="1556"/>
                  <a:pt x="2008" y="1513"/>
                </a:cubicBezTo>
                <a:cubicBezTo>
                  <a:pt x="2123" y="1470"/>
                  <a:pt x="2236" y="1409"/>
                  <a:pt x="2293" y="1297"/>
                </a:cubicBezTo>
                <a:cubicBezTo>
                  <a:pt x="2350" y="1185"/>
                  <a:pt x="2339" y="950"/>
                  <a:pt x="2347" y="843"/>
                </a:cubicBezTo>
                <a:cubicBezTo>
                  <a:pt x="2355" y="736"/>
                  <a:pt x="2368" y="717"/>
                  <a:pt x="2340" y="653"/>
                </a:cubicBezTo>
                <a:cubicBezTo>
                  <a:pt x="2312" y="589"/>
                  <a:pt x="2247" y="537"/>
                  <a:pt x="2177" y="456"/>
                </a:cubicBezTo>
                <a:cubicBezTo>
                  <a:pt x="2107" y="375"/>
                  <a:pt x="2016" y="235"/>
                  <a:pt x="1920" y="165"/>
                </a:cubicBezTo>
                <a:cubicBezTo>
                  <a:pt x="1824" y="95"/>
                  <a:pt x="1716" y="61"/>
                  <a:pt x="1601" y="36"/>
                </a:cubicBezTo>
                <a:cubicBezTo>
                  <a:pt x="1486" y="11"/>
                  <a:pt x="1343" y="0"/>
                  <a:pt x="1229" y="16"/>
                </a:cubicBezTo>
                <a:cubicBezTo>
                  <a:pt x="1115" y="32"/>
                  <a:pt x="1042" y="90"/>
                  <a:pt x="917" y="131"/>
                </a:cubicBezTo>
                <a:cubicBezTo>
                  <a:pt x="792" y="172"/>
                  <a:pt x="595" y="219"/>
                  <a:pt x="477" y="260"/>
                </a:cubicBezTo>
                <a:cubicBezTo>
                  <a:pt x="359" y="301"/>
                  <a:pt x="280" y="311"/>
                  <a:pt x="212" y="375"/>
                </a:cubicBezTo>
                <a:cubicBezTo>
                  <a:pt x="144" y="439"/>
                  <a:pt x="117" y="560"/>
                  <a:pt x="84" y="632"/>
                </a:cubicBezTo>
                <a:close/>
              </a:path>
            </a:pathLst>
          </a:custGeom>
          <a:solidFill>
            <a:srgbClr val="00CCFF"/>
          </a:solidFill>
          <a:ln w="9525" cap="flat" cmpd="sng">
            <a:noFill/>
            <a:prstDash val="solid"/>
            <a:round/>
          </a:ln>
        </p:spPr>
        <p:txBody>
          <a:bodyPr wrap="none" lIns="91074" tIns="45537" rIns="91074" bIns="45537"/>
          <a:lstStyle/>
          <a:p>
            <a:endParaRPr lang="zh-CN" altLang="en-US"/>
          </a:p>
        </p:txBody>
      </p:sp>
      <p:grpSp>
        <p:nvGrpSpPr>
          <p:cNvPr id="12" name="Group 44"/>
          <p:cNvGrpSpPr/>
          <p:nvPr/>
        </p:nvGrpSpPr>
        <p:grpSpPr bwMode="auto">
          <a:xfrm>
            <a:off x="1192067" y="1075082"/>
            <a:ext cx="973600" cy="1452386"/>
            <a:chOff x="651" y="681"/>
            <a:chExt cx="615" cy="920"/>
          </a:xfrm>
        </p:grpSpPr>
        <p:sp>
          <p:nvSpPr>
            <p:cNvPr id="83154" name="Freeform 45"/>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w="9525" cap="flat" cmpd="sng">
              <a:noFill/>
              <a:prstDash val="solid"/>
              <a:round/>
            </a:ln>
          </p:spPr>
          <p:txBody>
            <a:bodyPr wrap="none"/>
            <a:lstStyle/>
            <a:p>
              <a:endParaRPr lang="zh-CN" altLang="en-US"/>
            </a:p>
          </p:txBody>
        </p:sp>
        <p:grpSp>
          <p:nvGrpSpPr>
            <p:cNvPr id="13" name="Group 46"/>
            <p:cNvGrpSpPr/>
            <p:nvPr/>
          </p:nvGrpSpPr>
          <p:grpSpPr bwMode="auto">
            <a:xfrm>
              <a:off x="651" y="681"/>
              <a:ext cx="500" cy="838"/>
              <a:chOff x="569" y="2954"/>
              <a:chExt cx="500" cy="838"/>
            </a:xfrm>
          </p:grpSpPr>
          <p:sp>
            <p:nvSpPr>
              <p:cNvPr id="83156" name="Rectangle 47"/>
              <p:cNvSpPr>
                <a:spLocks noChangeArrowheads="1"/>
              </p:cNvSpPr>
              <p:nvPr/>
            </p:nvSpPr>
            <p:spPr bwMode="auto">
              <a:xfrm>
                <a:off x="576" y="2973"/>
                <a:ext cx="493" cy="790"/>
              </a:xfrm>
              <a:prstGeom prst="rect">
                <a:avLst/>
              </a:prstGeom>
              <a:solidFill>
                <a:schemeClr val="bg1"/>
              </a:solidFill>
              <a:ln w="9525">
                <a:solidFill>
                  <a:schemeClr val="tx1"/>
                </a:solidFill>
                <a:miter lim="800000"/>
              </a:ln>
            </p:spPr>
            <p:txBody>
              <a:bodyPr wrap="none" anchor="ctr"/>
              <a:lstStyle/>
              <a:p>
                <a:endParaRPr lang="zh-CN" altLang="zh-CN"/>
              </a:p>
            </p:txBody>
          </p:sp>
          <p:sp>
            <p:nvSpPr>
              <p:cNvPr id="83157" name="Text Box 48"/>
              <p:cNvSpPr txBox="1">
                <a:spLocks noChangeArrowheads="1"/>
              </p:cNvSpPr>
              <p:nvPr/>
            </p:nvSpPr>
            <p:spPr bwMode="auto">
              <a:xfrm>
                <a:off x="637" y="2954"/>
                <a:ext cx="389" cy="838"/>
              </a:xfrm>
              <a:prstGeom prst="rect">
                <a:avLst/>
              </a:prstGeom>
              <a:noFill/>
              <a:ln w="9525">
                <a:noFill/>
                <a:miter lim="800000"/>
              </a:ln>
            </p:spPr>
            <p:txBody>
              <a:bodyPr wrap="none">
                <a:spAutoFit/>
              </a:bodyPr>
              <a:lstStyle/>
              <a:p>
                <a:pPr algn="ctr"/>
                <a:r>
                  <a:rPr lang="en-US" altLang="zh-CN" sz="1600" dirty="0">
                    <a:latin typeface="Arial" panose="020B0604020202020204" pitchFamily="34" charset="0"/>
                  </a:rPr>
                  <a:t>DNS</a:t>
                </a:r>
                <a:endParaRPr lang="en-US" altLang="zh-CN" sz="1600" dirty="0">
                  <a:latin typeface="Arial" panose="020B0604020202020204" pitchFamily="34" charset="0"/>
                </a:endParaRPr>
              </a:p>
              <a:p>
                <a:pPr algn="ctr"/>
                <a:r>
                  <a:rPr lang="en-US" altLang="zh-CN" sz="1600" dirty="0">
                    <a:latin typeface="Arial" panose="020B0604020202020204" pitchFamily="34" charset="0"/>
                  </a:rPr>
                  <a:t>UDP</a:t>
                </a:r>
                <a:endParaRPr lang="en-US" altLang="zh-CN" sz="1600" dirty="0">
                  <a:latin typeface="Arial" panose="020B0604020202020204" pitchFamily="34" charset="0"/>
                </a:endParaRPr>
              </a:p>
              <a:p>
                <a:pPr algn="ctr"/>
                <a:r>
                  <a:rPr lang="en-US" altLang="zh-CN" sz="1600" dirty="0">
                    <a:latin typeface="Arial" panose="020B0604020202020204" pitchFamily="34" charset="0"/>
                  </a:rPr>
                  <a:t>IP</a:t>
                </a:r>
                <a:endParaRPr lang="en-US" altLang="zh-CN" sz="1600" dirty="0">
                  <a:latin typeface="Arial" panose="020B0604020202020204" pitchFamily="34" charset="0"/>
                </a:endParaRPr>
              </a:p>
              <a:p>
                <a:pPr algn="ctr"/>
                <a:r>
                  <a:rPr lang="en-US" altLang="zh-CN" sz="1600" dirty="0">
                    <a:latin typeface="Arial" panose="020B0604020202020204" pitchFamily="34" charset="0"/>
                  </a:rPr>
                  <a:t>Eth</a:t>
                </a:r>
                <a:endParaRPr lang="en-US" altLang="zh-CN" sz="1600" dirty="0">
                  <a:latin typeface="Arial" panose="020B0604020202020204" pitchFamily="34" charset="0"/>
                </a:endParaRPr>
              </a:p>
              <a:p>
                <a:pPr algn="ctr"/>
                <a:r>
                  <a:rPr lang="en-US" altLang="zh-CN" sz="1600" dirty="0" err="1">
                    <a:latin typeface="Arial" panose="020B0604020202020204" pitchFamily="34" charset="0"/>
                  </a:rPr>
                  <a:t>Phy</a:t>
                </a:r>
                <a:endParaRPr lang="en-US" altLang="zh-CN" sz="1600" dirty="0">
                  <a:latin typeface="Arial" panose="020B0604020202020204" pitchFamily="34" charset="0"/>
                </a:endParaRPr>
              </a:p>
            </p:txBody>
          </p:sp>
          <p:sp>
            <p:nvSpPr>
              <p:cNvPr id="83158" name="Line 49"/>
              <p:cNvSpPr>
                <a:spLocks noChangeShapeType="1"/>
              </p:cNvSpPr>
              <p:nvPr/>
            </p:nvSpPr>
            <p:spPr bwMode="auto">
              <a:xfrm>
                <a:off x="578" y="3130"/>
                <a:ext cx="489" cy="0"/>
              </a:xfrm>
              <a:prstGeom prst="line">
                <a:avLst/>
              </a:prstGeom>
              <a:noFill/>
              <a:ln w="9525">
                <a:solidFill>
                  <a:schemeClr val="tx1"/>
                </a:solidFill>
                <a:round/>
              </a:ln>
            </p:spPr>
            <p:txBody>
              <a:bodyPr wrap="none"/>
              <a:lstStyle/>
              <a:p>
                <a:endParaRPr lang="zh-CN" altLang="en-US"/>
              </a:p>
            </p:txBody>
          </p:sp>
          <p:sp>
            <p:nvSpPr>
              <p:cNvPr id="83159" name="Line 50"/>
              <p:cNvSpPr>
                <a:spLocks noChangeShapeType="1"/>
              </p:cNvSpPr>
              <p:nvPr/>
            </p:nvSpPr>
            <p:spPr bwMode="auto">
              <a:xfrm>
                <a:off x="575" y="3289"/>
                <a:ext cx="489" cy="0"/>
              </a:xfrm>
              <a:prstGeom prst="line">
                <a:avLst/>
              </a:prstGeom>
              <a:noFill/>
              <a:ln w="9525">
                <a:solidFill>
                  <a:schemeClr val="tx1"/>
                </a:solidFill>
                <a:round/>
              </a:ln>
            </p:spPr>
            <p:txBody>
              <a:bodyPr wrap="none"/>
              <a:lstStyle/>
              <a:p>
                <a:endParaRPr lang="zh-CN" altLang="en-US"/>
              </a:p>
            </p:txBody>
          </p:sp>
          <p:sp>
            <p:nvSpPr>
              <p:cNvPr id="83160" name="Line 51"/>
              <p:cNvSpPr>
                <a:spLocks noChangeShapeType="1"/>
              </p:cNvSpPr>
              <p:nvPr/>
            </p:nvSpPr>
            <p:spPr bwMode="auto">
              <a:xfrm>
                <a:off x="572" y="3448"/>
                <a:ext cx="489" cy="0"/>
              </a:xfrm>
              <a:prstGeom prst="line">
                <a:avLst/>
              </a:prstGeom>
              <a:noFill/>
              <a:ln w="9525">
                <a:solidFill>
                  <a:schemeClr val="tx1"/>
                </a:solidFill>
                <a:round/>
              </a:ln>
            </p:spPr>
            <p:txBody>
              <a:bodyPr wrap="none"/>
              <a:lstStyle/>
              <a:p>
                <a:endParaRPr lang="zh-CN" altLang="en-US"/>
              </a:p>
            </p:txBody>
          </p:sp>
          <p:sp>
            <p:nvSpPr>
              <p:cNvPr id="83161" name="Line 52"/>
              <p:cNvSpPr>
                <a:spLocks noChangeShapeType="1"/>
              </p:cNvSpPr>
              <p:nvPr/>
            </p:nvSpPr>
            <p:spPr bwMode="auto">
              <a:xfrm>
                <a:off x="569" y="3607"/>
                <a:ext cx="489" cy="0"/>
              </a:xfrm>
              <a:prstGeom prst="line">
                <a:avLst/>
              </a:prstGeom>
              <a:noFill/>
              <a:ln w="9525">
                <a:solidFill>
                  <a:schemeClr val="tx1"/>
                </a:solidFill>
                <a:round/>
              </a:ln>
            </p:spPr>
            <p:txBody>
              <a:bodyPr wrap="none"/>
              <a:lstStyle/>
              <a:p>
                <a:endParaRPr lang="zh-CN" altLang="en-US"/>
              </a:p>
            </p:txBody>
          </p:sp>
        </p:grpSp>
      </p:grpSp>
      <p:grpSp>
        <p:nvGrpSpPr>
          <p:cNvPr id="14" name="Group 53"/>
          <p:cNvGrpSpPr/>
          <p:nvPr/>
        </p:nvGrpSpPr>
        <p:grpSpPr bwMode="auto">
          <a:xfrm>
            <a:off x="519254" y="1155587"/>
            <a:ext cx="459096" cy="246274"/>
            <a:chOff x="844" y="3337"/>
            <a:chExt cx="290" cy="156"/>
          </a:xfrm>
        </p:grpSpPr>
        <p:sp>
          <p:nvSpPr>
            <p:cNvPr id="83152" name="Rectangle 54"/>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p>
          </p:txBody>
        </p:sp>
        <p:sp>
          <p:nvSpPr>
            <p:cNvPr id="83153" name="Text Box 55"/>
            <p:cNvSpPr txBox="1">
              <a:spLocks noChangeArrowheads="1"/>
            </p:cNvSpPr>
            <p:nvPr/>
          </p:nvSpPr>
          <p:spPr bwMode="auto">
            <a:xfrm>
              <a:off x="844" y="3337"/>
              <a:ext cx="288" cy="156"/>
            </a:xfrm>
            <a:prstGeom prst="rect">
              <a:avLst/>
            </a:prstGeom>
            <a:noFill/>
            <a:ln w="9525">
              <a:noFill/>
              <a:miter lim="800000"/>
            </a:ln>
          </p:spPr>
          <p:txBody>
            <a:bodyPr wrap="none">
              <a:spAutoFit/>
            </a:bodyPr>
            <a:lstStyle/>
            <a:p>
              <a:r>
                <a:rPr lang="en-US" altLang="zh-CN" sz="1000" dirty="0">
                  <a:solidFill>
                    <a:schemeClr val="bg1"/>
                  </a:solidFill>
                  <a:latin typeface="Arial" panose="020B0604020202020204" pitchFamily="34" charset="0"/>
                </a:rPr>
                <a:t>DNS</a:t>
              </a:r>
              <a:endParaRPr lang="en-US" altLang="zh-CN" sz="1000" dirty="0">
                <a:solidFill>
                  <a:schemeClr val="bg1"/>
                </a:solidFill>
                <a:latin typeface="Arial" panose="020B0604020202020204" pitchFamily="34" charset="0"/>
              </a:endParaRPr>
            </a:p>
          </p:txBody>
        </p:sp>
      </p:grpSp>
      <p:grpSp>
        <p:nvGrpSpPr>
          <p:cNvPr id="15" name="Group 58"/>
          <p:cNvGrpSpPr/>
          <p:nvPr/>
        </p:nvGrpSpPr>
        <p:grpSpPr bwMode="auto">
          <a:xfrm>
            <a:off x="459097" y="1379760"/>
            <a:ext cx="560414" cy="246274"/>
            <a:chOff x="740" y="3209"/>
            <a:chExt cx="354" cy="156"/>
          </a:xfrm>
        </p:grpSpPr>
        <p:grpSp>
          <p:nvGrpSpPr>
            <p:cNvPr id="16" name="Group 59"/>
            <p:cNvGrpSpPr/>
            <p:nvPr/>
          </p:nvGrpSpPr>
          <p:grpSpPr bwMode="auto">
            <a:xfrm>
              <a:off x="794" y="3209"/>
              <a:ext cx="290" cy="156"/>
              <a:chOff x="844" y="3337"/>
              <a:chExt cx="290" cy="156"/>
            </a:xfrm>
          </p:grpSpPr>
          <p:sp>
            <p:nvSpPr>
              <p:cNvPr id="83150" name="Rectangle 60"/>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p>
            </p:txBody>
          </p:sp>
          <p:sp>
            <p:nvSpPr>
              <p:cNvPr id="83151" name="Text Box 61"/>
              <p:cNvSpPr txBox="1">
                <a:spLocks noChangeArrowheads="1"/>
              </p:cNvSpPr>
              <p:nvPr/>
            </p:nvSpPr>
            <p:spPr bwMode="auto">
              <a:xfrm>
                <a:off x="844" y="3337"/>
                <a:ext cx="288" cy="156"/>
              </a:xfrm>
              <a:prstGeom prst="rect">
                <a:avLst/>
              </a:prstGeom>
              <a:noFill/>
              <a:ln w="9525">
                <a:noFill/>
                <a:miter lim="800000"/>
              </a:ln>
            </p:spPr>
            <p:txBody>
              <a:bodyPr wrap="none">
                <a:spAutoFit/>
              </a:bodyPr>
              <a:lstStyle/>
              <a:p>
                <a:r>
                  <a:rPr lang="en-US" altLang="zh-CN" sz="1000" dirty="0">
                    <a:solidFill>
                      <a:schemeClr val="bg1"/>
                    </a:solidFill>
                    <a:latin typeface="Arial" panose="020B0604020202020204" pitchFamily="34" charset="0"/>
                  </a:rPr>
                  <a:t>DNS</a:t>
                </a:r>
                <a:endParaRPr lang="en-US" altLang="zh-CN" sz="1000" dirty="0">
                  <a:solidFill>
                    <a:schemeClr val="bg1"/>
                  </a:solidFill>
                  <a:latin typeface="Arial" panose="020B0604020202020204" pitchFamily="34" charset="0"/>
                </a:endParaRPr>
              </a:p>
            </p:txBody>
          </p:sp>
        </p:grpSp>
        <p:sp>
          <p:nvSpPr>
            <p:cNvPr id="83148" name="Rectangle 62"/>
            <p:cNvSpPr>
              <a:spLocks noChangeArrowheads="1"/>
            </p:cNvSpPr>
            <p:nvPr/>
          </p:nvSpPr>
          <p:spPr bwMode="auto">
            <a:xfrm>
              <a:off x="750" y="3244"/>
              <a:ext cx="88" cy="82"/>
            </a:xfrm>
            <a:prstGeom prst="rect">
              <a:avLst/>
            </a:prstGeom>
            <a:solidFill>
              <a:schemeClr val="accent1"/>
            </a:solidFill>
            <a:ln w="9525">
              <a:solidFill>
                <a:schemeClr val="bg1"/>
              </a:solidFill>
              <a:miter lim="800000"/>
            </a:ln>
          </p:spPr>
          <p:txBody>
            <a:bodyPr wrap="none" anchor="ctr"/>
            <a:lstStyle/>
            <a:p>
              <a:endParaRPr lang="zh-CN" altLang="zh-CN"/>
            </a:p>
          </p:txBody>
        </p:sp>
        <p:sp>
          <p:nvSpPr>
            <p:cNvPr id="83149" name="Rectangle 63"/>
            <p:cNvSpPr>
              <a:spLocks noChangeArrowheads="1"/>
            </p:cNvSpPr>
            <p:nvPr/>
          </p:nvSpPr>
          <p:spPr bwMode="auto">
            <a:xfrm>
              <a:off x="740" y="3238"/>
              <a:ext cx="354" cy="94"/>
            </a:xfrm>
            <a:prstGeom prst="rect">
              <a:avLst/>
            </a:prstGeom>
            <a:noFill/>
            <a:ln w="9525">
              <a:solidFill>
                <a:schemeClr val="accent1"/>
              </a:solidFill>
              <a:miter lim="800000"/>
            </a:ln>
          </p:spPr>
          <p:txBody>
            <a:bodyPr wrap="none" anchor="ctr"/>
            <a:lstStyle/>
            <a:p>
              <a:endParaRPr lang="zh-CN" altLang="zh-CN"/>
            </a:p>
          </p:txBody>
        </p:sp>
      </p:grpSp>
      <p:grpSp>
        <p:nvGrpSpPr>
          <p:cNvPr id="17" name="Group 64"/>
          <p:cNvGrpSpPr/>
          <p:nvPr/>
        </p:nvGrpSpPr>
        <p:grpSpPr bwMode="auto">
          <a:xfrm>
            <a:off x="459097" y="1613404"/>
            <a:ext cx="560414" cy="246274"/>
            <a:chOff x="836" y="3305"/>
            <a:chExt cx="354" cy="156"/>
          </a:xfrm>
        </p:grpSpPr>
        <p:grpSp>
          <p:nvGrpSpPr>
            <p:cNvPr id="18" name="Group 65"/>
            <p:cNvGrpSpPr/>
            <p:nvPr/>
          </p:nvGrpSpPr>
          <p:grpSpPr bwMode="auto">
            <a:xfrm>
              <a:off x="890" y="3305"/>
              <a:ext cx="290" cy="156"/>
              <a:chOff x="844" y="3337"/>
              <a:chExt cx="290" cy="156"/>
            </a:xfrm>
          </p:grpSpPr>
          <p:sp>
            <p:nvSpPr>
              <p:cNvPr id="83145" name="Rectangle 66"/>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p>
            </p:txBody>
          </p:sp>
          <p:sp>
            <p:nvSpPr>
              <p:cNvPr id="83146" name="Text Box 67"/>
              <p:cNvSpPr txBox="1">
                <a:spLocks noChangeArrowheads="1"/>
              </p:cNvSpPr>
              <p:nvPr/>
            </p:nvSpPr>
            <p:spPr bwMode="auto">
              <a:xfrm>
                <a:off x="844" y="3337"/>
                <a:ext cx="288" cy="156"/>
              </a:xfrm>
              <a:prstGeom prst="rect">
                <a:avLst/>
              </a:prstGeom>
              <a:noFill/>
              <a:ln w="9525">
                <a:noFill/>
                <a:miter lim="800000"/>
              </a:ln>
            </p:spPr>
            <p:txBody>
              <a:bodyPr wrap="none">
                <a:spAutoFit/>
              </a:bodyPr>
              <a:lstStyle/>
              <a:p>
                <a:r>
                  <a:rPr lang="en-US" altLang="zh-CN" sz="1000" dirty="0">
                    <a:solidFill>
                      <a:schemeClr val="bg1"/>
                    </a:solidFill>
                    <a:latin typeface="Arial" panose="020B0604020202020204" pitchFamily="34" charset="0"/>
                  </a:rPr>
                  <a:t>DNS</a:t>
                </a:r>
                <a:endParaRPr lang="en-US" altLang="zh-CN" sz="1000" dirty="0">
                  <a:solidFill>
                    <a:schemeClr val="bg1"/>
                  </a:solidFill>
                  <a:latin typeface="Arial" panose="020B0604020202020204" pitchFamily="34" charset="0"/>
                </a:endParaRPr>
              </a:p>
            </p:txBody>
          </p:sp>
        </p:grpSp>
        <p:grpSp>
          <p:nvGrpSpPr>
            <p:cNvPr id="19" name="Group 68"/>
            <p:cNvGrpSpPr/>
            <p:nvPr/>
          </p:nvGrpSpPr>
          <p:grpSpPr bwMode="auto">
            <a:xfrm>
              <a:off x="836" y="3334"/>
              <a:ext cx="354" cy="94"/>
              <a:chOff x="836" y="3334"/>
              <a:chExt cx="354" cy="94"/>
            </a:xfrm>
          </p:grpSpPr>
          <p:sp>
            <p:nvSpPr>
              <p:cNvPr id="83143" name="Rectangle 69"/>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p>
            </p:txBody>
          </p:sp>
          <p:sp>
            <p:nvSpPr>
              <p:cNvPr id="83144" name="Rectangle 70"/>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p>
            </p:txBody>
          </p:sp>
        </p:grpSp>
      </p:grpSp>
      <p:grpSp>
        <p:nvGrpSpPr>
          <p:cNvPr id="20" name="Group 71"/>
          <p:cNvGrpSpPr/>
          <p:nvPr/>
        </p:nvGrpSpPr>
        <p:grpSpPr bwMode="auto">
          <a:xfrm>
            <a:off x="280208" y="1644985"/>
            <a:ext cx="759883" cy="176812"/>
            <a:chOff x="627" y="3377"/>
            <a:chExt cx="480" cy="112"/>
          </a:xfrm>
        </p:grpSpPr>
        <p:sp>
          <p:nvSpPr>
            <p:cNvPr id="83139" name="Rectangle 72"/>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p>
          </p:txBody>
        </p:sp>
        <p:sp>
          <p:nvSpPr>
            <p:cNvPr id="83140" name="Rectangle 73"/>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p>
          </p:txBody>
        </p:sp>
      </p:grpSp>
      <p:grpSp>
        <p:nvGrpSpPr>
          <p:cNvPr id="21" name="Group 74"/>
          <p:cNvGrpSpPr/>
          <p:nvPr/>
        </p:nvGrpSpPr>
        <p:grpSpPr bwMode="auto">
          <a:xfrm>
            <a:off x="85487" y="1875465"/>
            <a:ext cx="1078085" cy="246274"/>
            <a:chOff x="504" y="3523"/>
            <a:chExt cx="681" cy="156"/>
          </a:xfrm>
        </p:grpSpPr>
        <p:grpSp>
          <p:nvGrpSpPr>
            <p:cNvPr id="22" name="Group 75"/>
            <p:cNvGrpSpPr/>
            <p:nvPr/>
          </p:nvGrpSpPr>
          <p:grpSpPr bwMode="auto">
            <a:xfrm>
              <a:off x="623" y="3523"/>
              <a:ext cx="480" cy="156"/>
              <a:chOff x="723" y="3453"/>
              <a:chExt cx="480" cy="156"/>
            </a:xfrm>
          </p:grpSpPr>
          <p:grpSp>
            <p:nvGrpSpPr>
              <p:cNvPr id="23" name="Group 76"/>
              <p:cNvGrpSpPr/>
              <p:nvPr/>
            </p:nvGrpSpPr>
            <p:grpSpPr bwMode="auto">
              <a:xfrm>
                <a:off x="836" y="3453"/>
                <a:ext cx="354" cy="156"/>
                <a:chOff x="836" y="3305"/>
                <a:chExt cx="354" cy="156"/>
              </a:xfrm>
            </p:grpSpPr>
            <p:grpSp>
              <p:nvGrpSpPr>
                <p:cNvPr id="24" name="Group 77"/>
                <p:cNvGrpSpPr/>
                <p:nvPr/>
              </p:nvGrpSpPr>
              <p:grpSpPr bwMode="auto">
                <a:xfrm>
                  <a:off x="890" y="3305"/>
                  <a:ext cx="290" cy="156"/>
                  <a:chOff x="844" y="3337"/>
                  <a:chExt cx="290" cy="156"/>
                </a:xfrm>
              </p:grpSpPr>
              <p:sp>
                <p:nvSpPr>
                  <p:cNvPr id="83137" name="Rectangle 78"/>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p>
                </p:txBody>
              </p:sp>
              <p:sp>
                <p:nvSpPr>
                  <p:cNvPr id="83138" name="Text Box 79"/>
                  <p:cNvSpPr txBox="1">
                    <a:spLocks noChangeArrowheads="1"/>
                  </p:cNvSpPr>
                  <p:nvPr/>
                </p:nvSpPr>
                <p:spPr bwMode="auto">
                  <a:xfrm>
                    <a:off x="844" y="3337"/>
                    <a:ext cx="288" cy="156"/>
                  </a:xfrm>
                  <a:prstGeom prst="rect">
                    <a:avLst/>
                  </a:prstGeom>
                  <a:noFill/>
                  <a:ln w="9525">
                    <a:noFill/>
                    <a:miter lim="800000"/>
                  </a:ln>
                </p:spPr>
                <p:txBody>
                  <a:bodyPr wrap="none">
                    <a:spAutoFit/>
                  </a:bodyPr>
                  <a:lstStyle/>
                  <a:p>
                    <a:r>
                      <a:rPr lang="en-US" altLang="zh-CN" sz="1000" dirty="0">
                        <a:solidFill>
                          <a:schemeClr val="bg1"/>
                        </a:solidFill>
                        <a:latin typeface="Arial" panose="020B0604020202020204" pitchFamily="34" charset="0"/>
                      </a:rPr>
                      <a:t>DNS</a:t>
                    </a:r>
                    <a:endParaRPr lang="en-US" altLang="zh-CN" sz="1000" dirty="0">
                      <a:solidFill>
                        <a:schemeClr val="bg1"/>
                      </a:solidFill>
                      <a:latin typeface="Arial" panose="020B0604020202020204" pitchFamily="34" charset="0"/>
                    </a:endParaRPr>
                  </a:p>
                </p:txBody>
              </p:sp>
            </p:grpSp>
            <p:grpSp>
              <p:nvGrpSpPr>
                <p:cNvPr id="25" name="Group 80"/>
                <p:cNvGrpSpPr/>
                <p:nvPr/>
              </p:nvGrpSpPr>
              <p:grpSpPr bwMode="auto">
                <a:xfrm>
                  <a:off x="836" y="3334"/>
                  <a:ext cx="354" cy="94"/>
                  <a:chOff x="836" y="3334"/>
                  <a:chExt cx="354" cy="94"/>
                </a:xfrm>
              </p:grpSpPr>
              <p:sp>
                <p:nvSpPr>
                  <p:cNvPr id="83135" name="Rectangle 81"/>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p>
                </p:txBody>
              </p:sp>
              <p:sp>
                <p:nvSpPr>
                  <p:cNvPr id="83136" name="Rectangle 82"/>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p>
                </p:txBody>
              </p:sp>
            </p:grpSp>
          </p:grpSp>
          <p:sp>
            <p:nvSpPr>
              <p:cNvPr id="83131" name="Rectangle 83"/>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p>
            </p:txBody>
          </p:sp>
          <p:sp>
            <p:nvSpPr>
              <p:cNvPr id="83132" name="Rectangle 84"/>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p>
            </p:txBody>
          </p:sp>
        </p:grpSp>
        <p:sp>
          <p:nvSpPr>
            <p:cNvPr id="83127" name="Rectangle 85"/>
            <p:cNvSpPr>
              <a:spLocks noChangeArrowheads="1"/>
            </p:cNvSpPr>
            <p:nvPr/>
          </p:nvSpPr>
          <p:spPr bwMode="auto">
            <a:xfrm>
              <a:off x="517" y="3545"/>
              <a:ext cx="94" cy="108"/>
            </a:xfrm>
            <a:prstGeom prst="rect">
              <a:avLst/>
            </a:prstGeom>
            <a:solidFill>
              <a:schemeClr val="tx1"/>
            </a:solidFill>
            <a:ln w="9525">
              <a:noFill/>
              <a:miter lim="800000"/>
            </a:ln>
          </p:spPr>
          <p:txBody>
            <a:bodyPr wrap="none" anchor="ctr"/>
            <a:lstStyle/>
            <a:p>
              <a:endParaRPr lang="zh-CN" altLang="zh-CN"/>
            </a:p>
          </p:txBody>
        </p:sp>
        <p:sp>
          <p:nvSpPr>
            <p:cNvPr id="83128" name="Rectangle 86"/>
            <p:cNvSpPr>
              <a:spLocks noChangeArrowheads="1"/>
            </p:cNvSpPr>
            <p:nvPr/>
          </p:nvSpPr>
          <p:spPr bwMode="auto">
            <a:xfrm>
              <a:off x="1115" y="3544"/>
              <a:ext cx="60" cy="108"/>
            </a:xfrm>
            <a:prstGeom prst="rect">
              <a:avLst/>
            </a:prstGeom>
            <a:solidFill>
              <a:schemeClr val="tx1"/>
            </a:solidFill>
            <a:ln w="9525">
              <a:noFill/>
              <a:miter lim="800000"/>
            </a:ln>
          </p:spPr>
          <p:txBody>
            <a:bodyPr wrap="none" anchor="ctr"/>
            <a:lstStyle/>
            <a:p>
              <a:endParaRPr lang="zh-CN" altLang="zh-CN"/>
            </a:p>
          </p:txBody>
        </p:sp>
        <p:sp>
          <p:nvSpPr>
            <p:cNvPr id="83129" name="Rectangle 87"/>
            <p:cNvSpPr>
              <a:spLocks noChangeArrowheads="1"/>
            </p:cNvSpPr>
            <p:nvPr/>
          </p:nvSpPr>
          <p:spPr bwMode="auto">
            <a:xfrm>
              <a:off x="504" y="3529"/>
              <a:ext cx="681" cy="138"/>
            </a:xfrm>
            <a:prstGeom prst="rect">
              <a:avLst/>
            </a:prstGeom>
            <a:noFill/>
            <a:ln w="9525">
              <a:solidFill>
                <a:schemeClr val="tx1"/>
              </a:solidFill>
              <a:miter lim="800000"/>
            </a:ln>
          </p:spPr>
          <p:txBody>
            <a:bodyPr wrap="none" anchor="ctr"/>
            <a:lstStyle/>
            <a:p>
              <a:endParaRPr lang="zh-CN" altLang="zh-CN"/>
            </a:p>
          </p:txBody>
        </p:sp>
      </p:grpSp>
      <p:sp>
        <p:nvSpPr>
          <p:cNvPr id="82956" name="AutoShape 88"/>
          <p:cNvSpPr>
            <a:spLocks noChangeArrowheads="1"/>
          </p:cNvSpPr>
          <p:nvPr/>
        </p:nvSpPr>
        <p:spPr bwMode="auto">
          <a:xfrm>
            <a:off x="626904" y="1155595"/>
            <a:ext cx="379942" cy="1160331"/>
          </a:xfrm>
          <a:prstGeom prst="downArrow">
            <a:avLst>
              <a:gd name="adj1" fmla="val 54167"/>
              <a:gd name="adj2" fmla="val 49170"/>
            </a:avLst>
          </a:prstGeom>
          <a:gradFill rotWithShape="1">
            <a:gsLst>
              <a:gs pos="0">
                <a:srgbClr val="FF0000">
                  <a:alpha val="25000"/>
                </a:srgbClr>
              </a:gs>
              <a:gs pos="100000">
                <a:srgbClr val="FF0000">
                  <a:alpha val="25000"/>
                </a:srgbClr>
              </a:gs>
            </a:gsLst>
            <a:lin ang="5400000" scaled="1"/>
          </a:gradFill>
          <a:ln w="9525">
            <a:noFill/>
            <a:miter lim="800000"/>
          </a:ln>
        </p:spPr>
        <p:txBody>
          <a:bodyPr wrap="none" lIns="91074" tIns="45537" rIns="91074" bIns="45537" anchor="ctr"/>
          <a:lstStyle/>
          <a:p>
            <a:endParaRPr lang="zh-CN" altLang="zh-CN"/>
          </a:p>
        </p:txBody>
      </p:sp>
      <p:grpSp>
        <p:nvGrpSpPr>
          <p:cNvPr id="26" name="Group 89"/>
          <p:cNvGrpSpPr/>
          <p:nvPr/>
        </p:nvGrpSpPr>
        <p:grpSpPr bwMode="auto">
          <a:xfrm>
            <a:off x="649067" y="2375907"/>
            <a:ext cx="1078085" cy="246274"/>
            <a:chOff x="504" y="3523"/>
            <a:chExt cx="681" cy="156"/>
          </a:xfrm>
        </p:grpSpPr>
        <p:grpSp>
          <p:nvGrpSpPr>
            <p:cNvPr id="27" name="Group 90"/>
            <p:cNvGrpSpPr/>
            <p:nvPr/>
          </p:nvGrpSpPr>
          <p:grpSpPr bwMode="auto">
            <a:xfrm>
              <a:off x="623" y="3523"/>
              <a:ext cx="480" cy="156"/>
              <a:chOff x="723" y="3453"/>
              <a:chExt cx="480" cy="156"/>
            </a:xfrm>
          </p:grpSpPr>
          <p:grpSp>
            <p:nvGrpSpPr>
              <p:cNvPr id="28" name="Group 91"/>
              <p:cNvGrpSpPr/>
              <p:nvPr/>
            </p:nvGrpSpPr>
            <p:grpSpPr bwMode="auto">
              <a:xfrm>
                <a:off x="836" y="3453"/>
                <a:ext cx="354" cy="156"/>
                <a:chOff x="836" y="3305"/>
                <a:chExt cx="354" cy="156"/>
              </a:xfrm>
            </p:grpSpPr>
            <p:grpSp>
              <p:nvGrpSpPr>
                <p:cNvPr id="29" name="Group 92"/>
                <p:cNvGrpSpPr/>
                <p:nvPr/>
              </p:nvGrpSpPr>
              <p:grpSpPr bwMode="auto">
                <a:xfrm>
                  <a:off x="890" y="3305"/>
                  <a:ext cx="290" cy="156"/>
                  <a:chOff x="844" y="3337"/>
                  <a:chExt cx="290" cy="156"/>
                </a:xfrm>
              </p:grpSpPr>
              <p:sp>
                <p:nvSpPr>
                  <p:cNvPr id="83124" name="Rectangle 93"/>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p>
                </p:txBody>
              </p:sp>
              <p:sp>
                <p:nvSpPr>
                  <p:cNvPr id="83125" name="Text Box 94"/>
                  <p:cNvSpPr txBox="1">
                    <a:spLocks noChangeArrowheads="1"/>
                  </p:cNvSpPr>
                  <p:nvPr/>
                </p:nvSpPr>
                <p:spPr bwMode="auto">
                  <a:xfrm>
                    <a:off x="844" y="3337"/>
                    <a:ext cx="288" cy="156"/>
                  </a:xfrm>
                  <a:prstGeom prst="rect">
                    <a:avLst/>
                  </a:prstGeom>
                  <a:noFill/>
                  <a:ln w="9525">
                    <a:noFill/>
                    <a:miter lim="800000"/>
                  </a:ln>
                </p:spPr>
                <p:txBody>
                  <a:bodyPr wrap="none">
                    <a:spAutoFit/>
                  </a:bodyPr>
                  <a:lstStyle/>
                  <a:p>
                    <a:r>
                      <a:rPr lang="en-US" altLang="zh-CN" sz="1000" dirty="0">
                        <a:solidFill>
                          <a:schemeClr val="bg1"/>
                        </a:solidFill>
                        <a:latin typeface="Arial" panose="020B0604020202020204" pitchFamily="34" charset="0"/>
                      </a:rPr>
                      <a:t>DNS</a:t>
                    </a:r>
                    <a:endParaRPr lang="en-US" altLang="zh-CN" sz="1000" dirty="0">
                      <a:solidFill>
                        <a:schemeClr val="bg1"/>
                      </a:solidFill>
                      <a:latin typeface="Arial" panose="020B0604020202020204" pitchFamily="34" charset="0"/>
                    </a:endParaRPr>
                  </a:p>
                </p:txBody>
              </p:sp>
            </p:grpSp>
            <p:grpSp>
              <p:nvGrpSpPr>
                <p:cNvPr id="30" name="Group 95"/>
                <p:cNvGrpSpPr/>
                <p:nvPr/>
              </p:nvGrpSpPr>
              <p:grpSpPr bwMode="auto">
                <a:xfrm>
                  <a:off x="836" y="3334"/>
                  <a:ext cx="354" cy="94"/>
                  <a:chOff x="836" y="3334"/>
                  <a:chExt cx="354" cy="94"/>
                </a:xfrm>
              </p:grpSpPr>
              <p:sp>
                <p:nvSpPr>
                  <p:cNvPr id="83122" name="Rectangle 96"/>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p>
                </p:txBody>
              </p:sp>
              <p:sp>
                <p:nvSpPr>
                  <p:cNvPr id="83123" name="Rectangle 97"/>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p>
                </p:txBody>
              </p:sp>
            </p:grpSp>
          </p:grpSp>
          <p:sp>
            <p:nvSpPr>
              <p:cNvPr id="83118" name="Rectangle 98"/>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p>
            </p:txBody>
          </p:sp>
          <p:sp>
            <p:nvSpPr>
              <p:cNvPr id="83119" name="Rectangle 99"/>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p>
            </p:txBody>
          </p:sp>
        </p:grpSp>
        <p:sp>
          <p:nvSpPr>
            <p:cNvPr id="83114" name="Rectangle 100"/>
            <p:cNvSpPr>
              <a:spLocks noChangeArrowheads="1"/>
            </p:cNvSpPr>
            <p:nvPr/>
          </p:nvSpPr>
          <p:spPr bwMode="auto">
            <a:xfrm>
              <a:off x="517" y="3545"/>
              <a:ext cx="94" cy="108"/>
            </a:xfrm>
            <a:prstGeom prst="rect">
              <a:avLst/>
            </a:prstGeom>
            <a:solidFill>
              <a:schemeClr val="tx1"/>
            </a:solidFill>
            <a:ln w="9525">
              <a:noFill/>
              <a:miter lim="800000"/>
            </a:ln>
          </p:spPr>
          <p:txBody>
            <a:bodyPr wrap="none" anchor="ctr"/>
            <a:lstStyle/>
            <a:p>
              <a:endParaRPr lang="zh-CN" altLang="zh-CN"/>
            </a:p>
          </p:txBody>
        </p:sp>
        <p:sp>
          <p:nvSpPr>
            <p:cNvPr id="83115" name="Rectangle 101"/>
            <p:cNvSpPr>
              <a:spLocks noChangeArrowheads="1"/>
            </p:cNvSpPr>
            <p:nvPr/>
          </p:nvSpPr>
          <p:spPr bwMode="auto">
            <a:xfrm>
              <a:off x="1115" y="3544"/>
              <a:ext cx="60" cy="108"/>
            </a:xfrm>
            <a:prstGeom prst="rect">
              <a:avLst/>
            </a:prstGeom>
            <a:solidFill>
              <a:schemeClr val="tx1"/>
            </a:solidFill>
            <a:ln w="9525">
              <a:noFill/>
              <a:miter lim="800000"/>
            </a:ln>
          </p:spPr>
          <p:txBody>
            <a:bodyPr wrap="none" anchor="ctr"/>
            <a:lstStyle/>
            <a:p>
              <a:endParaRPr lang="zh-CN" altLang="zh-CN"/>
            </a:p>
          </p:txBody>
        </p:sp>
        <p:sp>
          <p:nvSpPr>
            <p:cNvPr id="83116" name="Rectangle 102"/>
            <p:cNvSpPr>
              <a:spLocks noChangeArrowheads="1"/>
            </p:cNvSpPr>
            <p:nvPr/>
          </p:nvSpPr>
          <p:spPr bwMode="auto">
            <a:xfrm>
              <a:off x="504" y="3529"/>
              <a:ext cx="681" cy="138"/>
            </a:xfrm>
            <a:prstGeom prst="rect">
              <a:avLst/>
            </a:prstGeom>
            <a:noFill/>
            <a:ln w="9525">
              <a:solidFill>
                <a:schemeClr val="tx1"/>
              </a:solidFill>
              <a:miter lim="800000"/>
            </a:ln>
          </p:spPr>
          <p:txBody>
            <a:bodyPr wrap="none" anchor="ctr"/>
            <a:lstStyle/>
            <a:p>
              <a:endParaRPr lang="zh-CN" altLang="zh-CN"/>
            </a:p>
          </p:txBody>
        </p:sp>
      </p:grpSp>
      <p:sp>
        <p:nvSpPr>
          <p:cNvPr id="705639" name="Rectangle 103"/>
          <p:cNvSpPr>
            <a:spLocks noChangeArrowheads="1"/>
          </p:cNvSpPr>
          <p:nvPr/>
        </p:nvSpPr>
        <p:spPr bwMode="auto">
          <a:xfrm>
            <a:off x="547749" y="4352423"/>
            <a:ext cx="3881737" cy="1299254"/>
          </a:xfrm>
          <a:prstGeom prst="rect">
            <a:avLst/>
          </a:prstGeom>
          <a:noFill/>
          <a:ln w="9525">
            <a:noFill/>
            <a:miter lim="800000"/>
          </a:ln>
        </p:spPr>
        <p:txBody>
          <a:bodyPr lIns="91074" tIns="45537" rIns="91074" bIns="45537"/>
          <a:lstStyle/>
          <a:p>
            <a:pPr marL="342900" indent="-342900">
              <a:lnSpc>
                <a:spcPct val="90000"/>
              </a:lnSpc>
              <a:spcBef>
                <a:spcPct val="20000"/>
              </a:spcBef>
              <a:buClr>
                <a:srgbClr val="000099"/>
              </a:buClr>
              <a:buSzPct val="65000"/>
              <a:buFont typeface="Wingdings" panose="05000000000000000000" charset="0"/>
              <a:buChar char="v"/>
              <a:defRPr/>
            </a:pPr>
            <a:r>
              <a:rPr lang="zh-CN" altLang="en-US" sz="2200" dirty="0" smtClean="0">
                <a:latin typeface="Times New Roman" panose="02020603050405020304" pitchFamily="18" charset="0"/>
                <a:ea typeface="黑体" panose="02010609060101010101" pitchFamily="2" charset="-122"/>
              </a:rPr>
              <a:t>包含</a:t>
            </a:r>
            <a:r>
              <a:rPr lang="en-US" altLang="zh-CN" sz="2200" dirty="0" smtClean="0">
                <a:latin typeface="Times New Roman" panose="02020603050405020304" pitchFamily="18" charset="0"/>
                <a:ea typeface="黑体" panose="02010609060101010101" pitchFamily="2" charset="-122"/>
              </a:rPr>
              <a:t>DNS query</a:t>
            </a:r>
            <a:r>
              <a:rPr lang="zh-CN" altLang="en-US" sz="2200" dirty="0" smtClean="0">
                <a:latin typeface="Times New Roman" panose="02020603050405020304" pitchFamily="18" charset="0"/>
                <a:ea typeface="黑体" panose="02010609060101010101" pitchFamily="2" charset="-122"/>
              </a:rPr>
              <a:t>的</a:t>
            </a:r>
            <a:r>
              <a:rPr lang="en-US" altLang="zh-CN" sz="2200" dirty="0" smtClean="0">
                <a:latin typeface="Times New Roman" panose="02020603050405020304" pitchFamily="18" charset="0"/>
                <a:ea typeface="黑体" panose="02010609060101010101" pitchFamily="2" charset="-122"/>
              </a:rPr>
              <a:t>IP</a:t>
            </a:r>
            <a:r>
              <a:rPr lang="zh-CN" altLang="en-US" sz="2200" dirty="0" smtClean="0">
                <a:latin typeface="Times New Roman" panose="02020603050405020304" pitchFamily="18" charset="0"/>
                <a:ea typeface="黑体" panose="02010609060101010101" pitchFamily="2" charset="-122"/>
              </a:rPr>
              <a:t>数据报</a:t>
            </a:r>
            <a:r>
              <a:rPr lang="en-US" altLang="zh-CN" sz="2200" dirty="0" smtClean="0">
                <a:latin typeface="Times New Roman" panose="02020603050405020304" pitchFamily="18" charset="0"/>
                <a:ea typeface="黑体" panose="02010609060101010101" pitchFamily="2" charset="-122"/>
              </a:rPr>
              <a:t> </a:t>
            </a:r>
            <a:r>
              <a:rPr lang="zh-CN" altLang="en-US" sz="2200" dirty="0" smtClean="0">
                <a:latin typeface="Times New Roman" panose="02020603050405020304" pitchFamily="18" charset="0"/>
                <a:ea typeface="黑体" panose="02010609060101010101" pitchFamily="2" charset="-122"/>
              </a:rPr>
              <a:t>通过局域网交换机转发到第一跳路由器</a:t>
            </a:r>
            <a:endParaRPr lang="en-US" altLang="zh-CN" sz="2200" dirty="0" smtClean="0">
              <a:latin typeface="Times New Roman" panose="02020603050405020304" pitchFamily="18" charset="0"/>
              <a:ea typeface="黑体" panose="02010609060101010101" pitchFamily="2" charset="-122"/>
            </a:endParaRPr>
          </a:p>
          <a:p>
            <a:pPr marL="341630" indent="-341630">
              <a:lnSpc>
                <a:spcPct val="90000"/>
              </a:lnSpc>
              <a:spcBef>
                <a:spcPct val="20000"/>
              </a:spcBef>
              <a:buClr>
                <a:srgbClr val="000099"/>
              </a:buClr>
              <a:buSzPct val="75000"/>
            </a:pPr>
            <a:endParaRPr lang="en-US" altLang="zh-CN" sz="2000" dirty="0"/>
          </a:p>
        </p:txBody>
      </p:sp>
      <p:sp>
        <p:nvSpPr>
          <p:cNvPr id="705640" name="Rectangle 104"/>
          <p:cNvSpPr>
            <a:spLocks noChangeArrowheads="1"/>
          </p:cNvSpPr>
          <p:nvPr/>
        </p:nvSpPr>
        <p:spPr bwMode="auto">
          <a:xfrm>
            <a:off x="4646370" y="3643595"/>
            <a:ext cx="4374078" cy="1555001"/>
          </a:xfrm>
          <a:prstGeom prst="rect">
            <a:avLst/>
          </a:prstGeom>
          <a:noFill/>
          <a:ln>
            <a:noFill/>
          </a:ln>
          <a:effectLst/>
        </p:spPr>
        <p:txBody>
          <a:bodyPr lIns="91074" tIns="45537" rIns="91074" bIns="45537"/>
          <a:lstStyle/>
          <a:p>
            <a:pPr marL="342900" indent="-342900">
              <a:lnSpc>
                <a:spcPct val="90000"/>
              </a:lnSpc>
              <a:spcBef>
                <a:spcPct val="20000"/>
              </a:spcBef>
              <a:buClr>
                <a:srgbClr val="000099"/>
              </a:buClr>
              <a:buSzPct val="65000"/>
              <a:buFont typeface="Wingdings" panose="05000000000000000000" charset="0"/>
              <a:buChar char="v"/>
              <a:defRPr/>
            </a:pPr>
            <a:r>
              <a:rPr lang="en-US" altLang="en-US" sz="2200" dirty="0" smtClean="0">
                <a:latin typeface="Times New Roman" panose="02020603050405020304" pitchFamily="18" charset="0"/>
                <a:ea typeface="黑体" panose="02010609060101010101" pitchFamily="2" charset="-122"/>
              </a:rPr>
              <a:t>IP</a:t>
            </a:r>
            <a:r>
              <a:rPr lang="zh-CN" altLang="en-US" sz="2200" dirty="0" smtClean="0">
                <a:latin typeface="Times New Roman" panose="02020603050405020304" pitchFamily="18" charset="0"/>
                <a:ea typeface="黑体" panose="02010609060101010101" pitchFamily="2" charset="-122"/>
              </a:rPr>
              <a:t>数据报从校园网转发到运营商网络，路由到</a:t>
            </a:r>
            <a:r>
              <a:rPr lang="en-US" altLang="en-US" sz="2200" dirty="0" smtClean="0">
                <a:latin typeface="Times New Roman" panose="02020603050405020304" pitchFamily="18" charset="0"/>
                <a:ea typeface="黑体" panose="02010609060101010101" pitchFamily="2" charset="-122"/>
              </a:rPr>
              <a:t> (</a:t>
            </a:r>
            <a:r>
              <a:rPr lang="zh-CN" altLang="en-US" sz="2200" dirty="0" smtClean="0">
                <a:latin typeface="Times New Roman" panose="02020603050405020304" pitchFamily="18" charset="0"/>
                <a:ea typeface="黑体" panose="02010609060101010101" pitchFamily="2" charset="-122"/>
              </a:rPr>
              <a:t>路由表由</a:t>
            </a:r>
            <a:r>
              <a:rPr lang="en-US" altLang="en-US" sz="2200" dirty="0" smtClean="0">
                <a:solidFill>
                  <a:srgbClr val="C00000"/>
                </a:solidFill>
                <a:latin typeface="Times New Roman" panose="02020603050405020304" pitchFamily="18" charset="0"/>
                <a:ea typeface="黑体" panose="02010609060101010101" pitchFamily="2" charset="-122"/>
              </a:rPr>
              <a:t>RIP, OSPF</a:t>
            </a:r>
            <a:r>
              <a:rPr lang="zh-CN" altLang="en-US" sz="2200" dirty="0" smtClean="0">
                <a:latin typeface="Times New Roman" panose="02020603050405020304" pitchFamily="18" charset="0"/>
                <a:ea typeface="黑体" panose="02010609060101010101" pitchFamily="2" charset="-122"/>
              </a:rPr>
              <a:t>和</a:t>
            </a:r>
            <a:r>
              <a:rPr lang="en-US" altLang="en-US" sz="2200" dirty="0" smtClean="0">
                <a:latin typeface="Times New Roman" panose="02020603050405020304" pitchFamily="18" charset="0"/>
                <a:ea typeface="黑体" panose="02010609060101010101" pitchFamily="2" charset="-122"/>
              </a:rPr>
              <a:t>/</a:t>
            </a:r>
            <a:r>
              <a:rPr lang="zh-CN" altLang="en-US" sz="2200" dirty="0" smtClean="0">
                <a:latin typeface="Times New Roman" panose="02020603050405020304" pitchFamily="18" charset="0"/>
                <a:ea typeface="黑体" panose="02010609060101010101" pitchFamily="2" charset="-122"/>
              </a:rPr>
              <a:t>或</a:t>
            </a:r>
            <a:r>
              <a:rPr lang="en-US" altLang="en-US" sz="2200" dirty="0" smtClean="0">
                <a:latin typeface="Times New Roman" panose="02020603050405020304" pitchFamily="18" charset="0"/>
                <a:ea typeface="黑体" panose="02010609060101010101" pitchFamily="2" charset="-122"/>
              </a:rPr>
              <a:t> </a:t>
            </a:r>
            <a:r>
              <a:rPr lang="en-US" altLang="en-US" sz="2200" dirty="0" smtClean="0">
                <a:solidFill>
                  <a:srgbClr val="C00000"/>
                </a:solidFill>
                <a:latin typeface="Times New Roman" panose="02020603050405020304" pitchFamily="18" charset="0"/>
                <a:ea typeface="黑体" panose="02010609060101010101" pitchFamily="2" charset="-122"/>
              </a:rPr>
              <a:t>BGP</a:t>
            </a:r>
            <a:r>
              <a:rPr lang="zh-CN" altLang="en-US" sz="2200" dirty="0" smtClean="0">
                <a:latin typeface="Times New Roman" panose="02020603050405020304" pitchFamily="18" charset="0"/>
                <a:ea typeface="黑体" panose="02010609060101010101" pitchFamily="2" charset="-122"/>
              </a:rPr>
              <a:t>创建</a:t>
            </a:r>
            <a:r>
              <a:rPr lang="en-US" altLang="en-US" sz="2200" dirty="0" smtClean="0">
                <a:latin typeface="Times New Roman" panose="02020603050405020304" pitchFamily="18" charset="0"/>
                <a:ea typeface="黑体" panose="02010609060101010101" pitchFamily="2" charset="-122"/>
              </a:rPr>
              <a:t>) DNS server</a:t>
            </a:r>
            <a:endParaRPr lang="en-US" altLang="en-US" sz="2200" dirty="0" smtClean="0">
              <a:latin typeface="Times New Roman" panose="02020603050405020304" pitchFamily="18" charset="0"/>
              <a:ea typeface="黑体" panose="02010609060101010101" pitchFamily="2" charset="-122"/>
            </a:endParaRPr>
          </a:p>
        </p:txBody>
      </p:sp>
      <p:sp>
        <p:nvSpPr>
          <p:cNvPr id="705641" name="Rectangle 105"/>
          <p:cNvSpPr>
            <a:spLocks noChangeArrowheads="1"/>
          </p:cNvSpPr>
          <p:nvPr/>
        </p:nvSpPr>
        <p:spPr bwMode="auto">
          <a:xfrm>
            <a:off x="4635500" y="5086350"/>
            <a:ext cx="3791502" cy="1285046"/>
          </a:xfrm>
          <a:prstGeom prst="rect">
            <a:avLst/>
          </a:prstGeom>
          <a:noFill/>
          <a:ln w="9525">
            <a:noFill/>
            <a:miter lim="800000"/>
          </a:ln>
        </p:spPr>
        <p:txBody>
          <a:bodyPr lIns="91074" tIns="45537" rIns="91074" bIns="45537"/>
          <a:lstStyle/>
          <a:p>
            <a:pPr marL="342900" indent="-342900">
              <a:lnSpc>
                <a:spcPct val="90000"/>
              </a:lnSpc>
              <a:spcBef>
                <a:spcPct val="20000"/>
              </a:spcBef>
              <a:buClr>
                <a:srgbClr val="000099"/>
              </a:buClr>
              <a:buSzPct val="65000"/>
              <a:buFont typeface="Wingdings" panose="05000000000000000000" charset="0"/>
              <a:buChar char="v"/>
              <a:defRPr/>
            </a:pPr>
            <a:r>
              <a:rPr lang="zh-CN" altLang="en-US" sz="2200" dirty="0" smtClean="0">
                <a:latin typeface="Times New Roman" panose="02020603050405020304" pitchFamily="18" charset="0"/>
                <a:ea typeface="黑体" panose="02010609060101010101" pitchFamily="2" charset="-122"/>
              </a:rPr>
              <a:t>在</a:t>
            </a:r>
            <a:r>
              <a:rPr lang="en-US" altLang="ja-JP" sz="2200" dirty="0" smtClean="0">
                <a:latin typeface="Times New Roman" panose="02020603050405020304" pitchFamily="18" charset="0"/>
                <a:ea typeface="黑体" panose="02010609060101010101" pitchFamily="2" charset="-122"/>
              </a:rPr>
              <a:t>DNS server</a:t>
            </a:r>
            <a:r>
              <a:rPr lang="zh-CN" altLang="en-US" sz="2200" dirty="0" smtClean="0">
                <a:latin typeface="Times New Roman" panose="02020603050405020304" pitchFamily="18" charset="0"/>
                <a:ea typeface="黑体" panose="02010609060101010101" pitchFamily="2" charset="-122"/>
              </a:rPr>
              <a:t>解封</a:t>
            </a:r>
            <a:endParaRPr lang="en-US" altLang="ja-JP" sz="2200" dirty="0" smtClean="0">
              <a:latin typeface="Times New Roman" panose="02020603050405020304" pitchFamily="18" charset="0"/>
              <a:ea typeface="黑体" panose="02010609060101010101" pitchFamily="2" charset="-122"/>
            </a:endParaRPr>
          </a:p>
          <a:p>
            <a:pPr marL="342900" indent="-342900">
              <a:lnSpc>
                <a:spcPct val="90000"/>
              </a:lnSpc>
              <a:spcBef>
                <a:spcPct val="20000"/>
              </a:spcBef>
              <a:buClr>
                <a:srgbClr val="000099"/>
              </a:buClr>
              <a:buSzPct val="65000"/>
              <a:buFont typeface="Wingdings" panose="05000000000000000000" charset="0"/>
              <a:buChar char="v"/>
              <a:defRPr/>
            </a:pPr>
            <a:r>
              <a:rPr lang="en-US" altLang="zh-CN" sz="2200" dirty="0" smtClean="0">
                <a:latin typeface="Times New Roman" panose="02020603050405020304" pitchFamily="18" charset="0"/>
                <a:ea typeface="黑体" panose="02010609060101010101" pitchFamily="2" charset="-122"/>
              </a:rPr>
              <a:t>DNS server </a:t>
            </a:r>
            <a:r>
              <a:rPr lang="zh-CN" altLang="en-US" sz="2200" dirty="0" smtClean="0">
                <a:latin typeface="Times New Roman" panose="02020603050405020304" pitchFamily="18" charset="0"/>
                <a:ea typeface="黑体" panose="02010609060101010101" pitchFamily="2" charset="-122"/>
              </a:rPr>
              <a:t>向客户发送</a:t>
            </a:r>
            <a:r>
              <a:rPr lang="en-US" altLang="zh-CN" sz="2200" dirty="0" smtClean="0">
                <a:latin typeface="Times New Roman" panose="02020603050405020304" pitchFamily="18" charset="0"/>
                <a:ea typeface="黑体" panose="02010609060101010101" pitchFamily="2" charset="-122"/>
                <a:hlinkClick r:id="rId4"/>
              </a:rPr>
              <a:t>www.google.com </a:t>
            </a:r>
            <a:r>
              <a:rPr lang="zh-CN" altLang="en-US" sz="2200" dirty="0" smtClean="0">
                <a:latin typeface="Times New Roman" panose="02020603050405020304" pitchFamily="18" charset="0"/>
                <a:ea typeface="黑体" panose="02010609060101010101" pitchFamily="2" charset="-122"/>
              </a:rPr>
              <a:t>的</a:t>
            </a:r>
            <a:r>
              <a:rPr lang="en-US" altLang="zh-CN" sz="2200" dirty="0" smtClean="0">
                <a:latin typeface="Times New Roman" panose="02020603050405020304" pitchFamily="18" charset="0"/>
                <a:ea typeface="黑体" panose="02010609060101010101" pitchFamily="2" charset="-122"/>
              </a:rPr>
              <a:t>IP</a:t>
            </a:r>
            <a:r>
              <a:rPr lang="zh-CN" altLang="en-US" sz="2200" dirty="0" smtClean="0">
                <a:latin typeface="Times New Roman" panose="02020603050405020304" pitchFamily="18" charset="0"/>
                <a:ea typeface="黑体" panose="02010609060101010101" pitchFamily="2" charset="-122"/>
              </a:rPr>
              <a:t>地址</a:t>
            </a:r>
            <a:r>
              <a:rPr lang="en-US" altLang="zh-CN" sz="2200" dirty="0" smtClean="0">
                <a:latin typeface="Times New Roman" panose="02020603050405020304" pitchFamily="18" charset="0"/>
                <a:ea typeface="黑体" panose="02010609060101010101" pitchFamily="2" charset="-122"/>
              </a:rPr>
              <a:t> </a:t>
            </a:r>
            <a:endParaRPr lang="en-US" altLang="zh-CN" sz="2200" dirty="0" smtClean="0">
              <a:latin typeface="Times New Roman" panose="02020603050405020304" pitchFamily="18" charset="0"/>
              <a:ea typeface="黑体" panose="02010609060101010101" pitchFamily="2" charset="-122"/>
            </a:endParaRPr>
          </a:p>
        </p:txBody>
      </p:sp>
      <p:grpSp>
        <p:nvGrpSpPr>
          <p:cNvPr id="31" name="Group 4"/>
          <p:cNvGrpSpPr/>
          <p:nvPr/>
        </p:nvGrpSpPr>
        <p:grpSpPr bwMode="auto">
          <a:xfrm>
            <a:off x="5159292" y="2030184"/>
            <a:ext cx="755134" cy="377305"/>
            <a:chOff x="2466" y="2026"/>
            <a:chExt cx="477" cy="282"/>
          </a:xfrm>
        </p:grpSpPr>
        <p:sp>
          <p:nvSpPr>
            <p:cNvPr id="83099" name="Oval 5"/>
            <p:cNvSpPr>
              <a:spLocks noChangeArrowheads="1"/>
            </p:cNvSpPr>
            <p:nvPr/>
          </p:nvSpPr>
          <p:spPr bwMode="auto">
            <a:xfrm>
              <a:off x="2466" y="2168"/>
              <a:ext cx="476" cy="140"/>
            </a:xfrm>
            <a:prstGeom prst="ellipse">
              <a:avLst/>
            </a:prstGeom>
            <a:solidFill>
              <a:srgbClr val="DDDDDD"/>
            </a:solidFill>
            <a:ln w="12700">
              <a:solidFill>
                <a:srgbClr val="000000"/>
              </a:solidFill>
              <a:round/>
            </a:ln>
          </p:spPr>
          <p:txBody>
            <a:bodyPr wrap="none" anchor="ctr"/>
            <a:lstStyle/>
            <a:p>
              <a:pPr eaLnBrk="1" hangingPunct="1"/>
              <a:endParaRPr lang="zh-CN" altLang="zh-CN" i="0">
                <a:latin typeface="Arial" panose="020B0604020202020204" pitchFamily="34" charset="0"/>
              </a:endParaRPr>
            </a:p>
          </p:txBody>
        </p:sp>
        <p:sp>
          <p:nvSpPr>
            <p:cNvPr id="83100" name="Line 6"/>
            <p:cNvSpPr>
              <a:spLocks noChangeShapeType="1"/>
            </p:cNvSpPr>
            <p:nvPr/>
          </p:nvSpPr>
          <p:spPr bwMode="auto">
            <a:xfrm>
              <a:off x="2470" y="2125"/>
              <a:ext cx="1" cy="85"/>
            </a:xfrm>
            <a:prstGeom prst="line">
              <a:avLst/>
            </a:prstGeom>
            <a:noFill/>
            <a:ln w="12700">
              <a:solidFill>
                <a:srgbClr val="000000"/>
              </a:solidFill>
              <a:round/>
            </a:ln>
          </p:spPr>
          <p:txBody>
            <a:bodyPr wrap="none" anchor="ctr"/>
            <a:lstStyle/>
            <a:p>
              <a:endParaRPr lang="zh-CN" altLang="en-US"/>
            </a:p>
          </p:txBody>
        </p:sp>
        <p:sp>
          <p:nvSpPr>
            <p:cNvPr id="83101" name="Rectangle 7"/>
            <p:cNvSpPr>
              <a:spLocks noChangeArrowheads="1"/>
            </p:cNvSpPr>
            <p:nvPr/>
          </p:nvSpPr>
          <p:spPr bwMode="auto">
            <a:xfrm>
              <a:off x="2470" y="2125"/>
              <a:ext cx="472" cy="111"/>
            </a:xfrm>
            <a:prstGeom prst="rect">
              <a:avLst/>
            </a:prstGeom>
            <a:solidFill>
              <a:srgbClr val="DDDDDD"/>
            </a:solidFill>
            <a:ln w="12700">
              <a:noFill/>
              <a:miter lim="800000"/>
            </a:ln>
          </p:spPr>
          <p:txBody>
            <a:bodyPr wrap="none" anchor="ctr"/>
            <a:lstStyle/>
            <a:p>
              <a:pPr algn="ctr"/>
              <a:endParaRPr lang="zh-CN" altLang="zh-CN" sz="2400" dirty="0">
                <a:latin typeface="Times New Roman" panose="02020603050405020304" pitchFamily="18" charset="0"/>
              </a:endParaRPr>
            </a:p>
          </p:txBody>
        </p:sp>
        <p:sp>
          <p:nvSpPr>
            <p:cNvPr id="83102" name="Oval 8"/>
            <p:cNvSpPr>
              <a:spLocks noChangeArrowheads="1"/>
            </p:cNvSpPr>
            <p:nvPr/>
          </p:nvSpPr>
          <p:spPr bwMode="auto">
            <a:xfrm>
              <a:off x="2466" y="2026"/>
              <a:ext cx="476" cy="160"/>
            </a:xfrm>
            <a:prstGeom prst="ellipse">
              <a:avLst/>
            </a:prstGeom>
            <a:solidFill>
              <a:srgbClr val="DDDDDD"/>
            </a:solidFill>
            <a:ln w="12700">
              <a:solidFill>
                <a:srgbClr val="000000"/>
              </a:solidFill>
              <a:round/>
            </a:ln>
          </p:spPr>
          <p:txBody>
            <a:bodyPr wrap="none" anchor="ctr"/>
            <a:lstStyle/>
            <a:p>
              <a:pPr eaLnBrk="1" hangingPunct="1"/>
              <a:endParaRPr lang="zh-CN" altLang="zh-CN" i="0">
                <a:latin typeface="Arial" panose="020B0604020202020204" pitchFamily="34" charset="0"/>
              </a:endParaRPr>
            </a:p>
          </p:txBody>
        </p:sp>
        <p:grpSp>
          <p:nvGrpSpPr>
            <p:cNvPr id="83168" name="Group 9"/>
            <p:cNvGrpSpPr/>
            <p:nvPr/>
          </p:nvGrpSpPr>
          <p:grpSpPr bwMode="auto">
            <a:xfrm>
              <a:off x="2581" y="2061"/>
              <a:ext cx="236" cy="94"/>
              <a:chOff x="2848" y="848"/>
              <a:chExt cx="140" cy="98"/>
            </a:xfrm>
          </p:grpSpPr>
          <p:sp>
            <p:nvSpPr>
              <p:cNvPr id="83110" name="Line 10"/>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3111" name="Line 11"/>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3112" name="Line 12"/>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grpSp>
          <p:nvGrpSpPr>
            <p:cNvPr id="83170" name="Group 13"/>
            <p:cNvGrpSpPr/>
            <p:nvPr/>
          </p:nvGrpSpPr>
          <p:grpSpPr bwMode="auto">
            <a:xfrm flipV="1">
              <a:off x="2581" y="2060"/>
              <a:ext cx="236" cy="94"/>
              <a:chOff x="2848" y="848"/>
              <a:chExt cx="140" cy="98"/>
            </a:xfrm>
          </p:grpSpPr>
          <p:sp>
            <p:nvSpPr>
              <p:cNvPr id="83107" name="Line 14"/>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3108" name="Line 15"/>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3109" name="Line 16"/>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sp>
          <p:nvSpPr>
            <p:cNvPr id="83105" name="Line 17"/>
            <p:cNvSpPr>
              <a:spLocks noChangeShapeType="1"/>
            </p:cNvSpPr>
            <p:nvPr/>
          </p:nvSpPr>
          <p:spPr bwMode="auto">
            <a:xfrm flipH="1">
              <a:off x="2942" y="2109"/>
              <a:ext cx="1" cy="127"/>
            </a:xfrm>
            <a:prstGeom prst="line">
              <a:avLst/>
            </a:prstGeom>
            <a:noFill/>
            <a:ln w="12700">
              <a:solidFill>
                <a:srgbClr val="000000"/>
              </a:solidFill>
              <a:round/>
            </a:ln>
          </p:spPr>
          <p:txBody>
            <a:bodyPr wrap="none" anchor="ctr"/>
            <a:lstStyle/>
            <a:p>
              <a:endParaRPr lang="zh-CN" altLang="en-US"/>
            </a:p>
          </p:txBody>
        </p:sp>
        <p:sp>
          <p:nvSpPr>
            <p:cNvPr id="83106" name="Line 18"/>
            <p:cNvSpPr>
              <a:spLocks noChangeShapeType="1"/>
            </p:cNvSpPr>
            <p:nvPr/>
          </p:nvSpPr>
          <p:spPr bwMode="auto">
            <a:xfrm flipH="1">
              <a:off x="2466" y="2117"/>
              <a:ext cx="1" cy="127"/>
            </a:xfrm>
            <a:prstGeom prst="line">
              <a:avLst/>
            </a:prstGeom>
            <a:noFill/>
            <a:ln w="12700">
              <a:solidFill>
                <a:srgbClr val="000000"/>
              </a:solidFill>
              <a:round/>
            </a:ln>
          </p:spPr>
          <p:txBody>
            <a:bodyPr wrap="none" anchor="ctr"/>
            <a:lstStyle/>
            <a:p>
              <a:endParaRPr lang="zh-CN" altLang="en-US"/>
            </a:p>
          </p:txBody>
        </p:sp>
      </p:grpSp>
      <p:grpSp>
        <p:nvGrpSpPr>
          <p:cNvPr id="83171" name="Group 19"/>
          <p:cNvGrpSpPr/>
          <p:nvPr/>
        </p:nvGrpSpPr>
        <p:grpSpPr bwMode="auto">
          <a:xfrm>
            <a:off x="6520750" y="1777595"/>
            <a:ext cx="755134" cy="377305"/>
            <a:chOff x="2466" y="2026"/>
            <a:chExt cx="477" cy="282"/>
          </a:xfrm>
        </p:grpSpPr>
        <p:sp>
          <p:nvSpPr>
            <p:cNvPr id="83085" name="Oval 20"/>
            <p:cNvSpPr>
              <a:spLocks noChangeArrowheads="1"/>
            </p:cNvSpPr>
            <p:nvPr/>
          </p:nvSpPr>
          <p:spPr bwMode="auto">
            <a:xfrm>
              <a:off x="2466" y="2168"/>
              <a:ext cx="476" cy="140"/>
            </a:xfrm>
            <a:prstGeom prst="ellipse">
              <a:avLst/>
            </a:prstGeom>
            <a:solidFill>
              <a:srgbClr val="DDDDDD"/>
            </a:solidFill>
            <a:ln w="12700">
              <a:solidFill>
                <a:srgbClr val="000000"/>
              </a:solidFill>
              <a:round/>
            </a:ln>
          </p:spPr>
          <p:txBody>
            <a:bodyPr wrap="none" anchor="ctr"/>
            <a:lstStyle/>
            <a:p>
              <a:pPr eaLnBrk="1" hangingPunct="1"/>
              <a:endParaRPr lang="zh-CN" altLang="zh-CN" i="0">
                <a:latin typeface="Arial" panose="020B0604020202020204" pitchFamily="34" charset="0"/>
              </a:endParaRPr>
            </a:p>
          </p:txBody>
        </p:sp>
        <p:sp>
          <p:nvSpPr>
            <p:cNvPr id="83086" name="Line 21"/>
            <p:cNvSpPr>
              <a:spLocks noChangeShapeType="1"/>
            </p:cNvSpPr>
            <p:nvPr/>
          </p:nvSpPr>
          <p:spPr bwMode="auto">
            <a:xfrm>
              <a:off x="2470" y="2125"/>
              <a:ext cx="1" cy="85"/>
            </a:xfrm>
            <a:prstGeom prst="line">
              <a:avLst/>
            </a:prstGeom>
            <a:noFill/>
            <a:ln w="12700">
              <a:solidFill>
                <a:srgbClr val="000000"/>
              </a:solidFill>
              <a:round/>
            </a:ln>
          </p:spPr>
          <p:txBody>
            <a:bodyPr wrap="none" anchor="ctr"/>
            <a:lstStyle/>
            <a:p>
              <a:endParaRPr lang="zh-CN" altLang="en-US"/>
            </a:p>
          </p:txBody>
        </p:sp>
        <p:sp>
          <p:nvSpPr>
            <p:cNvPr id="83087" name="Rectangle 22"/>
            <p:cNvSpPr>
              <a:spLocks noChangeArrowheads="1"/>
            </p:cNvSpPr>
            <p:nvPr/>
          </p:nvSpPr>
          <p:spPr bwMode="auto">
            <a:xfrm>
              <a:off x="2470" y="2125"/>
              <a:ext cx="472" cy="111"/>
            </a:xfrm>
            <a:prstGeom prst="rect">
              <a:avLst/>
            </a:prstGeom>
            <a:solidFill>
              <a:srgbClr val="DDDDDD"/>
            </a:solidFill>
            <a:ln w="12700">
              <a:noFill/>
              <a:miter lim="800000"/>
            </a:ln>
          </p:spPr>
          <p:txBody>
            <a:bodyPr wrap="none" anchor="ctr"/>
            <a:lstStyle/>
            <a:p>
              <a:pPr algn="ctr"/>
              <a:endParaRPr lang="zh-CN" altLang="zh-CN" sz="2400" dirty="0">
                <a:latin typeface="Times New Roman" panose="02020603050405020304" pitchFamily="18" charset="0"/>
              </a:endParaRPr>
            </a:p>
          </p:txBody>
        </p:sp>
        <p:sp>
          <p:nvSpPr>
            <p:cNvPr id="83088" name="Oval 23"/>
            <p:cNvSpPr>
              <a:spLocks noChangeArrowheads="1"/>
            </p:cNvSpPr>
            <p:nvPr/>
          </p:nvSpPr>
          <p:spPr bwMode="auto">
            <a:xfrm>
              <a:off x="2466" y="2026"/>
              <a:ext cx="476" cy="160"/>
            </a:xfrm>
            <a:prstGeom prst="ellipse">
              <a:avLst/>
            </a:prstGeom>
            <a:solidFill>
              <a:srgbClr val="DDDDDD"/>
            </a:solidFill>
            <a:ln w="12700">
              <a:solidFill>
                <a:srgbClr val="000000"/>
              </a:solidFill>
              <a:round/>
            </a:ln>
          </p:spPr>
          <p:txBody>
            <a:bodyPr wrap="none" anchor="ctr"/>
            <a:lstStyle/>
            <a:p>
              <a:pPr eaLnBrk="1" hangingPunct="1"/>
              <a:endParaRPr lang="zh-CN" altLang="zh-CN" i="0">
                <a:latin typeface="Arial" panose="020B0604020202020204" pitchFamily="34" charset="0"/>
              </a:endParaRPr>
            </a:p>
          </p:txBody>
        </p:sp>
        <p:grpSp>
          <p:nvGrpSpPr>
            <p:cNvPr id="83172" name="Group 24"/>
            <p:cNvGrpSpPr/>
            <p:nvPr/>
          </p:nvGrpSpPr>
          <p:grpSpPr bwMode="auto">
            <a:xfrm>
              <a:off x="2581" y="2061"/>
              <a:ext cx="236" cy="94"/>
              <a:chOff x="2848" y="848"/>
              <a:chExt cx="140" cy="98"/>
            </a:xfrm>
          </p:grpSpPr>
          <p:sp>
            <p:nvSpPr>
              <p:cNvPr id="83096" name="Line 25"/>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3097" name="Line 26"/>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3098" name="Line 27"/>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grpSp>
          <p:nvGrpSpPr>
            <p:cNvPr id="83173" name="Group 28"/>
            <p:cNvGrpSpPr/>
            <p:nvPr/>
          </p:nvGrpSpPr>
          <p:grpSpPr bwMode="auto">
            <a:xfrm flipV="1">
              <a:off x="2581" y="2060"/>
              <a:ext cx="236" cy="94"/>
              <a:chOff x="2848" y="848"/>
              <a:chExt cx="140" cy="98"/>
            </a:xfrm>
          </p:grpSpPr>
          <p:sp>
            <p:nvSpPr>
              <p:cNvPr id="83093" name="Line 29"/>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3094" name="Line 30"/>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3095" name="Line 31"/>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sp>
          <p:nvSpPr>
            <p:cNvPr id="83091" name="Line 32"/>
            <p:cNvSpPr>
              <a:spLocks noChangeShapeType="1"/>
            </p:cNvSpPr>
            <p:nvPr/>
          </p:nvSpPr>
          <p:spPr bwMode="auto">
            <a:xfrm flipH="1">
              <a:off x="2942" y="2109"/>
              <a:ext cx="1" cy="127"/>
            </a:xfrm>
            <a:prstGeom prst="line">
              <a:avLst/>
            </a:prstGeom>
            <a:noFill/>
            <a:ln w="12700">
              <a:solidFill>
                <a:srgbClr val="000000"/>
              </a:solidFill>
              <a:round/>
            </a:ln>
          </p:spPr>
          <p:txBody>
            <a:bodyPr wrap="none" anchor="ctr"/>
            <a:lstStyle/>
            <a:p>
              <a:endParaRPr lang="zh-CN" altLang="en-US"/>
            </a:p>
          </p:txBody>
        </p:sp>
        <p:sp>
          <p:nvSpPr>
            <p:cNvPr id="83092" name="Line 33"/>
            <p:cNvSpPr>
              <a:spLocks noChangeShapeType="1"/>
            </p:cNvSpPr>
            <p:nvPr/>
          </p:nvSpPr>
          <p:spPr bwMode="auto">
            <a:xfrm flipH="1">
              <a:off x="2466" y="2117"/>
              <a:ext cx="1" cy="127"/>
            </a:xfrm>
            <a:prstGeom prst="line">
              <a:avLst/>
            </a:prstGeom>
            <a:noFill/>
            <a:ln w="12700">
              <a:solidFill>
                <a:srgbClr val="000000"/>
              </a:solidFill>
              <a:round/>
            </a:ln>
          </p:spPr>
          <p:txBody>
            <a:bodyPr wrap="none" anchor="ctr"/>
            <a:lstStyle/>
            <a:p>
              <a:endParaRPr lang="zh-CN" altLang="en-US"/>
            </a:p>
          </p:txBody>
        </p:sp>
      </p:grpSp>
      <p:sp>
        <p:nvSpPr>
          <p:cNvPr id="82963" name="Text Box 34"/>
          <p:cNvSpPr txBox="1">
            <a:spLocks noChangeArrowheads="1"/>
          </p:cNvSpPr>
          <p:nvPr/>
        </p:nvSpPr>
        <p:spPr bwMode="auto">
          <a:xfrm>
            <a:off x="5320767" y="2497473"/>
            <a:ext cx="1325265" cy="584406"/>
          </a:xfrm>
          <a:prstGeom prst="rect">
            <a:avLst/>
          </a:prstGeom>
          <a:noFill/>
          <a:ln w="9525">
            <a:noFill/>
            <a:miter lim="800000"/>
          </a:ln>
        </p:spPr>
        <p:txBody>
          <a:bodyPr wrap="none" lIns="91074" tIns="45537" rIns="91074" bIns="45537">
            <a:spAutoFit/>
          </a:bodyPr>
          <a:lstStyle/>
          <a:p>
            <a:pPr eaLnBrk="1" hangingPunct="1"/>
            <a:r>
              <a:rPr lang="zh-CN" altLang="en-US" sz="1600" dirty="0" smtClean="0">
                <a:solidFill>
                  <a:srgbClr val="000000"/>
                </a:solidFill>
                <a:latin typeface="Arial" panose="020B0604020202020204" pitchFamily="34" charset="0"/>
              </a:rPr>
              <a:t>运营商网络</a:t>
            </a:r>
            <a:endParaRPr lang="en-US" altLang="zh-CN" sz="1600" dirty="0" smtClean="0">
              <a:solidFill>
                <a:srgbClr val="000000"/>
              </a:solidFill>
              <a:latin typeface="Arial" panose="020B0604020202020204" pitchFamily="34" charset="0"/>
            </a:endParaRPr>
          </a:p>
          <a:p>
            <a:pPr eaLnBrk="1" hangingPunct="1"/>
            <a:r>
              <a:rPr lang="en-US" altLang="zh-CN" sz="1600" dirty="0" smtClean="0">
                <a:solidFill>
                  <a:srgbClr val="000000"/>
                </a:solidFill>
                <a:latin typeface="Arial" panose="020B0604020202020204" pitchFamily="34" charset="0"/>
              </a:rPr>
              <a:t>68.80.0.0/13</a:t>
            </a:r>
            <a:endParaRPr lang="en-US" altLang="zh-CN" sz="1600" dirty="0">
              <a:solidFill>
                <a:srgbClr val="000000"/>
              </a:solidFill>
              <a:latin typeface="Arial" panose="020B0604020202020204" pitchFamily="34" charset="0"/>
            </a:endParaRPr>
          </a:p>
        </p:txBody>
      </p:sp>
      <p:grpSp>
        <p:nvGrpSpPr>
          <p:cNvPr id="83174" name="Group 69"/>
          <p:cNvGrpSpPr/>
          <p:nvPr/>
        </p:nvGrpSpPr>
        <p:grpSpPr bwMode="auto">
          <a:xfrm>
            <a:off x="7176149" y="2688494"/>
            <a:ext cx="755134" cy="377304"/>
            <a:chOff x="2466" y="2026"/>
            <a:chExt cx="477" cy="282"/>
          </a:xfrm>
        </p:grpSpPr>
        <p:sp>
          <p:nvSpPr>
            <p:cNvPr id="83071" name="Oval 70"/>
            <p:cNvSpPr>
              <a:spLocks noChangeArrowheads="1"/>
            </p:cNvSpPr>
            <p:nvPr/>
          </p:nvSpPr>
          <p:spPr bwMode="auto">
            <a:xfrm>
              <a:off x="2466" y="2168"/>
              <a:ext cx="476" cy="140"/>
            </a:xfrm>
            <a:prstGeom prst="ellipse">
              <a:avLst/>
            </a:prstGeom>
            <a:solidFill>
              <a:srgbClr val="DDDDDD"/>
            </a:solidFill>
            <a:ln w="12700">
              <a:solidFill>
                <a:srgbClr val="000000"/>
              </a:solidFill>
              <a:round/>
            </a:ln>
          </p:spPr>
          <p:txBody>
            <a:bodyPr wrap="none" anchor="ctr"/>
            <a:lstStyle/>
            <a:p>
              <a:pPr eaLnBrk="1" hangingPunct="1"/>
              <a:endParaRPr lang="zh-CN" altLang="zh-CN" i="0">
                <a:latin typeface="Arial" panose="020B0604020202020204" pitchFamily="34" charset="0"/>
              </a:endParaRPr>
            </a:p>
          </p:txBody>
        </p:sp>
        <p:sp>
          <p:nvSpPr>
            <p:cNvPr id="83072" name="Line 71"/>
            <p:cNvSpPr>
              <a:spLocks noChangeShapeType="1"/>
            </p:cNvSpPr>
            <p:nvPr/>
          </p:nvSpPr>
          <p:spPr bwMode="auto">
            <a:xfrm>
              <a:off x="2470" y="2125"/>
              <a:ext cx="1" cy="85"/>
            </a:xfrm>
            <a:prstGeom prst="line">
              <a:avLst/>
            </a:prstGeom>
            <a:noFill/>
            <a:ln w="12700">
              <a:solidFill>
                <a:srgbClr val="000000"/>
              </a:solidFill>
              <a:round/>
            </a:ln>
          </p:spPr>
          <p:txBody>
            <a:bodyPr wrap="none" anchor="ctr"/>
            <a:lstStyle/>
            <a:p>
              <a:endParaRPr lang="zh-CN" altLang="en-US"/>
            </a:p>
          </p:txBody>
        </p:sp>
        <p:sp>
          <p:nvSpPr>
            <p:cNvPr id="83073" name="Rectangle 72"/>
            <p:cNvSpPr>
              <a:spLocks noChangeArrowheads="1"/>
            </p:cNvSpPr>
            <p:nvPr/>
          </p:nvSpPr>
          <p:spPr bwMode="auto">
            <a:xfrm>
              <a:off x="2470" y="2125"/>
              <a:ext cx="472" cy="111"/>
            </a:xfrm>
            <a:prstGeom prst="rect">
              <a:avLst/>
            </a:prstGeom>
            <a:solidFill>
              <a:srgbClr val="DDDDDD"/>
            </a:solidFill>
            <a:ln w="12700">
              <a:noFill/>
              <a:miter lim="800000"/>
            </a:ln>
          </p:spPr>
          <p:txBody>
            <a:bodyPr wrap="none" anchor="ctr"/>
            <a:lstStyle/>
            <a:p>
              <a:pPr algn="ctr"/>
              <a:endParaRPr lang="zh-CN" altLang="zh-CN" sz="2400" dirty="0">
                <a:latin typeface="Times New Roman" panose="02020603050405020304" pitchFamily="18" charset="0"/>
              </a:endParaRPr>
            </a:p>
          </p:txBody>
        </p:sp>
        <p:sp>
          <p:nvSpPr>
            <p:cNvPr id="83074" name="Oval 73"/>
            <p:cNvSpPr>
              <a:spLocks noChangeArrowheads="1"/>
            </p:cNvSpPr>
            <p:nvPr/>
          </p:nvSpPr>
          <p:spPr bwMode="auto">
            <a:xfrm>
              <a:off x="2466" y="2026"/>
              <a:ext cx="476" cy="160"/>
            </a:xfrm>
            <a:prstGeom prst="ellipse">
              <a:avLst/>
            </a:prstGeom>
            <a:solidFill>
              <a:srgbClr val="DDDDDD"/>
            </a:solidFill>
            <a:ln w="12700">
              <a:solidFill>
                <a:srgbClr val="000000"/>
              </a:solidFill>
              <a:round/>
            </a:ln>
          </p:spPr>
          <p:txBody>
            <a:bodyPr wrap="none" anchor="ctr"/>
            <a:lstStyle/>
            <a:p>
              <a:pPr eaLnBrk="1" hangingPunct="1"/>
              <a:endParaRPr lang="zh-CN" altLang="zh-CN" i="0">
                <a:latin typeface="Arial" panose="020B0604020202020204" pitchFamily="34" charset="0"/>
              </a:endParaRPr>
            </a:p>
          </p:txBody>
        </p:sp>
        <p:grpSp>
          <p:nvGrpSpPr>
            <p:cNvPr id="83180" name="Group 74"/>
            <p:cNvGrpSpPr/>
            <p:nvPr/>
          </p:nvGrpSpPr>
          <p:grpSpPr bwMode="auto">
            <a:xfrm>
              <a:off x="2581" y="2061"/>
              <a:ext cx="236" cy="94"/>
              <a:chOff x="2848" y="848"/>
              <a:chExt cx="140" cy="98"/>
            </a:xfrm>
          </p:grpSpPr>
          <p:sp>
            <p:nvSpPr>
              <p:cNvPr id="83082" name="Line 75"/>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3083" name="Line 76"/>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3084" name="Line 77"/>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grpSp>
          <p:nvGrpSpPr>
            <p:cNvPr id="83181" name="Group 78"/>
            <p:cNvGrpSpPr/>
            <p:nvPr/>
          </p:nvGrpSpPr>
          <p:grpSpPr bwMode="auto">
            <a:xfrm flipV="1">
              <a:off x="2581" y="2060"/>
              <a:ext cx="236" cy="94"/>
              <a:chOff x="2848" y="848"/>
              <a:chExt cx="140" cy="98"/>
            </a:xfrm>
          </p:grpSpPr>
          <p:sp>
            <p:nvSpPr>
              <p:cNvPr id="83079" name="Line 79"/>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3080" name="Line 80"/>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3081" name="Line 81"/>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sp>
          <p:nvSpPr>
            <p:cNvPr id="83077" name="Line 82"/>
            <p:cNvSpPr>
              <a:spLocks noChangeShapeType="1"/>
            </p:cNvSpPr>
            <p:nvPr/>
          </p:nvSpPr>
          <p:spPr bwMode="auto">
            <a:xfrm flipH="1">
              <a:off x="2942" y="2109"/>
              <a:ext cx="1" cy="127"/>
            </a:xfrm>
            <a:prstGeom prst="line">
              <a:avLst/>
            </a:prstGeom>
            <a:noFill/>
            <a:ln w="12700">
              <a:solidFill>
                <a:srgbClr val="000000"/>
              </a:solidFill>
              <a:round/>
            </a:ln>
          </p:spPr>
          <p:txBody>
            <a:bodyPr wrap="none" anchor="ctr"/>
            <a:lstStyle/>
            <a:p>
              <a:endParaRPr lang="zh-CN" altLang="en-US"/>
            </a:p>
          </p:txBody>
        </p:sp>
        <p:sp>
          <p:nvSpPr>
            <p:cNvPr id="83078" name="Line 83"/>
            <p:cNvSpPr>
              <a:spLocks noChangeShapeType="1"/>
            </p:cNvSpPr>
            <p:nvPr/>
          </p:nvSpPr>
          <p:spPr bwMode="auto">
            <a:xfrm flipH="1">
              <a:off x="2466" y="2117"/>
              <a:ext cx="1" cy="127"/>
            </a:xfrm>
            <a:prstGeom prst="line">
              <a:avLst/>
            </a:prstGeom>
            <a:noFill/>
            <a:ln w="12700">
              <a:solidFill>
                <a:srgbClr val="000000"/>
              </a:solidFill>
              <a:round/>
            </a:ln>
          </p:spPr>
          <p:txBody>
            <a:bodyPr wrap="none" anchor="ctr"/>
            <a:lstStyle/>
            <a:p>
              <a:endParaRPr lang="zh-CN" altLang="en-US"/>
            </a:p>
          </p:txBody>
        </p:sp>
      </p:grpSp>
      <p:sp>
        <p:nvSpPr>
          <p:cNvPr id="82965" name="Line 93"/>
          <p:cNvSpPr>
            <a:spLocks noChangeShapeType="1"/>
          </p:cNvSpPr>
          <p:nvPr/>
        </p:nvSpPr>
        <p:spPr bwMode="auto">
          <a:xfrm flipH="1">
            <a:off x="6895941" y="1520270"/>
            <a:ext cx="259627" cy="257324"/>
          </a:xfrm>
          <a:prstGeom prst="line">
            <a:avLst/>
          </a:prstGeom>
          <a:noFill/>
          <a:ln w="9525">
            <a:solidFill>
              <a:srgbClr val="000000"/>
            </a:solidFill>
            <a:round/>
          </a:ln>
        </p:spPr>
        <p:txBody>
          <a:bodyPr lIns="91074" tIns="45537" rIns="91074" bIns="45537"/>
          <a:lstStyle/>
          <a:p>
            <a:endParaRPr lang="zh-CN" altLang="en-US"/>
          </a:p>
        </p:txBody>
      </p:sp>
      <p:sp>
        <p:nvSpPr>
          <p:cNvPr id="82966" name="Text Box 139"/>
          <p:cNvSpPr txBox="1">
            <a:spLocks noChangeArrowheads="1"/>
          </p:cNvSpPr>
          <p:nvPr/>
        </p:nvSpPr>
        <p:spPr bwMode="auto">
          <a:xfrm>
            <a:off x="7347123" y="741980"/>
            <a:ext cx="1243512" cy="584406"/>
          </a:xfrm>
          <a:prstGeom prst="rect">
            <a:avLst/>
          </a:prstGeom>
          <a:noFill/>
          <a:ln w="9525">
            <a:noFill/>
            <a:miter lim="800000"/>
          </a:ln>
        </p:spPr>
        <p:txBody>
          <a:bodyPr wrap="none" lIns="91074" tIns="45537" rIns="91074" bIns="45537">
            <a:spAutoFit/>
          </a:bodyPr>
          <a:lstStyle/>
          <a:p>
            <a:pPr eaLnBrk="1" hangingPunct="1"/>
            <a:r>
              <a:rPr lang="en-US" altLang="zh-CN" sz="1600" dirty="0">
                <a:solidFill>
                  <a:srgbClr val="000000"/>
                </a:solidFill>
                <a:latin typeface="Arial" panose="020B0604020202020204" pitchFamily="34" charset="0"/>
              </a:rPr>
              <a:t>DNS server</a:t>
            </a:r>
            <a:endParaRPr lang="en-US" altLang="zh-CN" sz="1600" dirty="0">
              <a:solidFill>
                <a:srgbClr val="000000"/>
              </a:solidFill>
              <a:latin typeface="Arial" panose="020B0604020202020204" pitchFamily="34" charset="0"/>
            </a:endParaRPr>
          </a:p>
          <a:p>
            <a:pPr eaLnBrk="1" hangingPunct="1"/>
            <a:endParaRPr lang="en-US" altLang="zh-CN" sz="1600" dirty="0">
              <a:solidFill>
                <a:srgbClr val="000000"/>
              </a:solidFill>
              <a:latin typeface="Arial" panose="020B0604020202020204" pitchFamily="34" charset="0"/>
            </a:endParaRPr>
          </a:p>
        </p:txBody>
      </p:sp>
      <p:grpSp>
        <p:nvGrpSpPr>
          <p:cNvPr id="83193" name="Group 166"/>
          <p:cNvGrpSpPr/>
          <p:nvPr/>
        </p:nvGrpSpPr>
        <p:grpSpPr bwMode="auto">
          <a:xfrm>
            <a:off x="3785170" y="2396438"/>
            <a:ext cx="1572008" cy="1280310"/>
            <a:chOff x="3228" y="1776"/>
            <a:chExt cx="252" cy="96"/>
          </a:xfrm>
        </p:grpSpPr>
        <p:sp>
          <p:nvSpPr>
            <p:cNvPr id="83069" name="Line 164"/>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3070" name="Line 165"/>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83195" name="Group 167"/>
          <p:cNvGrpSpPr/>
          <p:nvPr/>
        </p:nvGrpSpPr>
        <p:grpSpPr bwMode="auto">
          <a:xfrm flipH="1">
            <a:off x="5585142" y="2410646"/>
            <a:ext cx="398939" cy="151553"/>
            <a:chOff x="3228" y="1776"/>
            <a:chExt cx="252" cy="96"/>
          </a:xfrm>
        </p:grpSpPr>
        <p:sp>
          <p:nvSpPr>
            <p:cNvPr id="83067" name="Line 168"/>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3068" name="Line 169"/>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83198" name="Group 170"/>
          <p:cNvGrpSpPr/>
          <p:nvPr/>
        </p:nvGrpSpPr>
        <p:grpSpPr bwMode="auto">
          <a:xfrm flipH="1" flipV="1">
            <a:off x="5737119" y="1889681"/>
            <a:ext cx="398939" cy="151553"/>
            <a:chOff x="3228" y="1776"/>
            <a:chExt cx="252" cy="96"/>
          </a:xfrm>
        </p:grpSpPr>
        <p:sp>
          <p:nvSpPr>
            <p:cNvPr id="83065" name="Line 171"/>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3066" name="Line 17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83200" name="Group 173"/>
          <p:cNvGrpSpPr/>
          <p:nvPr/>
        </p:nvGrpSpPr>
        <p:grpSpPr bwMode="auto">
          <a:xfrm flipH="1" flipV="1">
            <a:off x="7831548" y="2576407"/>
            <a:ext cx="398939" cy="151553"/>
            <a:chOff x="3228" y="1776"/>
            <a:chExt cx="252" cy="96"/>
          </a:xfrm>
        </p:grpSpPr>
        <p:sp>
          <p:nvSpPr>
            <p:cNvPr id="83063" name="Line 174"/>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3064" name="Line 175"/>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83222" name="Group 176"/>
          <p:cNvGrpSpPr/>
          <p:nvPr/>
        </p:nvGrpSpPr>
        <p:grpSpPr bwMode="auto">
          <a:xfrm flipV="1">
            <a:off x="7009924" y="2595351"/>
            <a:ext cx="294455" cy="113665"/>
            <a:chOff x="3228" y="1776"/>
            <a:chExt cx="252" cy="96"/>
          </a:xfrm>
        </p:grpSpPr>
        <p:sp>
          <p:nvSpPr>
            <p:cNvPr id="83061" name="Line 177"/>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3062" name="Line 178"/>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83223" name="Group 179"/>
          <p:cNvGrpSpPr/>
          <p:nvPr/>
        </p:nvGrpSpPr>
        <p:grpSpPr bwMode="auto">
          <a:xfrm rot="409689" flipH="1" flipV="1">
            <a:off x="7280633" y="1941777"/>
            <a:ext cx="451180" cy="56833"/>
            <a:chOff x="3228" y="1776"/>
            <a:chExt cx="252" cy="96"/>
          </a:xfrm>
        </p:grpSpPr>
        <p:sp>
          <p:nvSpPr>
            <p:cNvPr id="83059" name="Line 180"/>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3060" name="Line 181"/>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83224" name="Group 182"/>
          <p:cNvGrpSpPr/>
          <p:nvPr/>
        </p:nvGrpSpPr>
        <p:grpSpPr bwMode="auto">
          <a:xfrm>
            <a:off x="6425764" y="2145427"/>
            <a:ext cx="294455" cy="113665"/>
            <a:chOff x="3228" y="1776"/>
            <a:chExt cx="252" cy="96"/>
          </a:xfrm>
        </p:grpSpPr>
        <p:sp>
          <p:nvSpPr>
            <p:cNvPr id="83057" name="Line 183"/>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3058" name="Line 184"/>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83225" name="Group 185"/>
          <p:cNvGrpSpPr/>
          <p:nvPr/>
        </p:nvGrpSpPr>
        <p:grpSpPr bwMode="auto">
          <a:xfrm flipH="1">
            <a:off x="7062167" y="2145427"/>
            <a:ext cx="294455" cy="113665"/>
            <a:chOff x="3228" y="1776"/>
            <a:chExt cx="252" cy="96"/>
          </a:xfrm>
        </p:grpSpPr>
        <p:sp>
          <p:nvSpPr>
            <p:cNvPr id="83055" name="Line 186"/>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3056" name="Line 187"/>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83226" name="Group 187"/>
          <p:cNvGrpSpPr/>
          <p:nvPr/>
        </p:nvGrpSpPr>
        <p:grpSpPr bwMode="auto">
          <a:xfrm>
            <a:off x="5963502" y="435716"/>
            <a:ext cx="1312381" cy="1322935"/>
            <a:chOff x="931" y="1941"/>
            <a:chExt cx="829" cy="838"/>
          </a:xfrm>
        </p:grpSpPr>
        <p:sp>
          <p:nvSpPr>
            <p:cNvPr id="83047" name="Freeform 188"/>
            <p:cNvSpPr/>
            <p:nvPr/>
          </p:nvSpPr>
          <p:spPr bwMode="auto">
            <a:xfrm>
              <a:off x="1424" y="1965"/>
              <a:ext cx="336" cy="801"/>
            </a:xfrm>
            <a:custGeom>
              <a:avLst/>
              <a:gdLst>
                <a:gd name="T0" fmla="*/ 1 w 551"/>
                <a:gd name="T1" fmla="*/ 0 h 801"/>
                <a:gd name="T2" fmla="*/ 6 w 551"/>
                <a:gd name="T3" fmla="*/ 402 h 801"/>
                <a:gd name="T4" fmla="*/ 1 w 551"/>
                <a:gd name="T5" fmla="*/ 801 h 801"/>
                <a:gd name="T6" fmla="*/ 1 w 551"/>
                <a:gd name="T7" fmla="*/ 535 h 801"/>
                <a:gd name="T8" fmla="*/ 0 w 551"/>
                <a:gd name="T9" fmla="*/ 371 h 801"/>
                <a:gd name="T10" fmla="*/ 1 w 551"/>
                <a:gd name="T11" fmla="*/ 0 h 801"/>
                <a:gd name="T12" fmla="*/ 0 60000 65536"/>
                <a:gd name="T13" fmla="*/ 0 60000 65536"/>
                <a:gd name="T14" fmla="*/ 0 60000 65536"/>
                <a:gd name="T15" fmla="*/ 0 60000 65536"/>
                <a:gd name="T16" fmla="*/ 0 60000 65536"/>
                <a:gd name="T17" fmla="*/ 0 60000 65536"/>
                <a:gd name="T18" fmla="*/ 0 w 551"/>
                <a:gd name="T19" fmla="*/ 0 h 801"/>
                <a:gd name="T20" fmla="*/ 551 w 551"/>
                <a:gd name="T21" fmla="*/ 801 h 801"/>
              </a:gdLst>
              <a:ahLst/>
              <a:cxnLst>
                <a:cxn ang="T12">
                  <a:pos x="T0" y="T1"/>
                </a:cxn>
                <a:cxn ang="T13">
                  <a:pos x="T2" y="T3"/>
                </a:cxn>
                <a:cxn ang="T14">
                  <a:pos x="T4" y="T5"/>
                </a:cxn>
                <a:cxn ang="T15">
                  <a:pos x="T6" y="T7"/>
                </a:cxn>
                <a:cxn ang="T16">
                  <a:pos x="T8" y="T9"/>
                </a:cxn>
                <a:cxn ang="T17">
                  <a:pos x="T10" y="T11"/>
                </a:cxn>
              </a:cxnLst>
              <a:rect l="T18" t="T19" r="T20" b="T21"/>
              <a:pathLst>
                <a:path w="551" h="801">
                  <a:moveTo>
                    <a:pt x="14" y="0"/>
                  </a:moveTo>
                  <a:lnTo>
                    <a:pt x="551" y="402"/>
                  </a:lnTo>
                  <a:lnTo>
                    <a:pt x="6" y="801"/>
                  </a:lnTo>
                  <a:lnTo>
                    <a:pt x="13" y="535"/>
                  </a:lnTo>
                  <a:lnTo>
                    <a:pt x="0" y="371"/>
                  </a:lnTo>
                  <a:lnTo>
                    <a:pt x="14" y="0"/>
                  </a:lnTo>
                  <a:close/>
                </a:path>
              </a:pathLst>
            </a:custGeom>
            <a:gradFill rotWithShape="1">
              <a:gsLst>
                <a:gs pos="0">
                  <a:schemeClr val="bg1"/>
                </a:gs>
                <a:gs pos="100000">
                  <a:srgbClr val="FF0000"/>
                </a:gs>
              </a:gsLst>
              <a:lin ang="2700000" scaled="1"/>
            </a:gradFill>
            <a:ln w="9525" cap="flat" cmpd="sng">
              <a:noFill/>
              <a:prstDash val="solid"/>
              <a:round/>
            </a:ln>
          </p:spPr>
          <p:txBody>
            <a:bodyPr wrap="none"/>
            <a:lstStyle/>
            <a:p>
              <a:endParaRPr lang="zh-CN" altLang="en-US"/>
            </a:p>
          </p:txBody>
        </p:sp>
        <p:grpSp>
          <p:nvGrpSpPr>
            <p:cNvPr id="83227" name="Group 189"/>
            <p:cNvGrpSpPr/>
            <p:nvPr/>
          </p:nvGrpSpPr>
          <p:grpSpPr bwMode="auto">
            <a:xfrm>
              <a:off x="931" y="1941"/>
              <a:ext cx="500" cy="838"/>
              <a:chOff x="569" y="2954"/>
              <a:chExt cx="500" cy="838"/>
            </a:xfrm>
          </p:grpSpPr>
          <p:sp>
            <p:nvSpPr>
              <p:cNvPr id="83049" name="Rectangle 190"/>
              <p:cNvSpPr>
                <a:spLocks noChangeArrowheads="1"/>
              </p:cNvSpPr>
              <p:nvPr/>
            </p:nvSpPr>
            <p:spPr bwMode="auto">
              <a:xfrm>
                <a:off x="576" y="2973"/>
                <a:ext cx="493" cy="790"/>
              </a:xfrm>
              <a:prstGeom prst="rect">
                <a:avLst/>
              </a:prstGeom>
              <a:solidFill>
                <a:schemeClr val="bg1"/>
              </a:solidFill>
              <a:ln w="9525">
                <a:solidFill>
                  <a:schemeClr val="tx1"/>
                </a:solidFill>
                <a:miter lim="800000"/>
              </a:ln>
            </p:spPr>
            <p:txBody>
              <a:bodyPr wrap="none" anchor="ctr"/>
              <a:lstStyle/>
              <a:p>
                <a:endParaRPr lang="zh-CN" altLang="zh-CN"/>
              </a:p>
            </p:txBody>
          </p:sp>
          <p:sp>
            <p:nvSpPr>
              <p:cNvPr id="83050" name="Text Box 191"/>
              <p:cNvSpPr txBox="1">
                <a:spLocks noChangeArrowheads="1"/>
              </p:cNvSpPr>
              <p:nvPr/>
            </p:nvSpPr>
            <p:spPr bwMode="auto">
              <a:xfrm>
                <a:off x="637" y="2954"/>
                <a:ext cx="389" cy="838"/>
              </a:xfrm>
              <a:prstGeom prst="rect">
                <a:avLst/>
              </a:prstGeom>
              <a:noFill/>
              <a:ln w="9525">
                <a:noFill/>
                <a:miter lim="800000"/>
              </a:ln>
            </p:spPr>
            <p:txBody>
              <a:bodyPr wrap="none">
                <a:spAutoFit/>
              </a:bodyPr>
              <a:lstStyle/>
              <a:p>
                <a:pPr algn="ctr"/>
                <a:r>
                  <a:rPr lang="en-US" altLang="zh-CN" sz="1600" dirty="0">
                    <a:latin typeface="Arial" panose="020B0604020202020204" pitchFamily="34" charset="0"/>
                  </a:rPr>
                  <a:t>DNS</a:t>
                </a:r>
                <a:endParaRPr lang="en-US" altLang="zh-CN" sz="1600" dirty="0">
                  <a:latin typeface="Arial" panose="020B0604020202020204" pitchFamily="34" charset="0"/>
                </a:endParaRPr>
              </a:p>
              <a:p>
                <a:pPr algn="ctr"/>
                <a:r>
                  <a:rPr lang="en-US" altLang="zh-CN" sz="1600" dirty="0">
                    <a:latin typeface="Arial" panose="020B0604020202020204" pitchFamily="34" charset="0"/>
                  </a:rPr>
                  <a:t>UDP</a:t>
                </a:r>
                <a:endParaRPr lang="en-US" altLang="zh-CN" sz="1600" dirty="0">
                  <a:latin typeface="Arial" panose="020B0604020202020204" pitchFamily="34" charset="0"/>
                </a:endParaRPr>
              </a:p>
              <a:p>
                <a:pPr algn="ctr"/>
                <a:r>
                  <a:rPr lang="en-US" altLang="zh-CN" sz="1600" dirty="0">
                    <a:latin typeface="Arial" panose="020B0604020202020204" pitchFamily="34" charset="0"/>
                  </a:rPr>
                  <a:t>IP</a:t>
                </a:r>
                <a:endParaRPr lang="en-US" altLang="zh-CN" sz="1600" dirty="0">
                  <a:latin typeface="Arial" panose="020B0604020202020204" pitchFamily="34" charset="0"/>
                </a:endParaRPr>
              </a:p>
              <a:p>
                <a:pPr algn="ctr"/>
                <a:r>
                  <a:rPr lang="en-US" altLang="zh-CN" sz="1600" dirty="0">
                    <a:latin typeface="Arial" panose="020B0604020202020204" pitchFamily="34" charset="0"/>
                  </a:rPr>
                  <a:t>Eth</a:t>
                </a:r>
                <a:endParaRPr lang="en-US" altLang="zh-CN" sz="1600" dirty="0">
                  <a:latin typeface="Arial" panose="020B0604020202020204" pitchFamily="34" charset="0"/>
                </a:endParaRPr>
              </a:p>
              <a:p>
                <a:pPr algn="ctr"/>
                <a:r>
                  <a:rPr lang="en-US" altLang="zh-CN" sz="1600" dirty="0" err="1">
                    <a:latin typeface="Arial" panose="020B0604020202020204" pitchFamily="34" charset="0"/>
                  </a:rPr>
                  <a:t>Phy</a:t>
                </a:r>
                <a:endParaRPr lang="en-US" altLang="zh-CN" sz="1600" dirty="0">
                  <a:latin typeface="Arial" panose="020B0604020202020204" pitchFamily="34" charset="0"/>
                </a:endParaRPr>
              </a:p>
            </p:txBody>
          </p:sp>
          <p:sp>
            <p:nvSpPr>
              <p:cNvPr id="83051" name="Line 192"/>
              <p:cNvSpPr>
                <a:spLocks noChangeShapeType="1"/>
              </p:cNvSpPr>
              <p:nvPr/>
            </p:nvSpPr>
            <p:spPr bwMode="auto">
              <a:xfrm>
                <a:off x="578" y="3130"/>
                <a:ext cx="489" cy="0"/>
              </a:xfrm>
              <a:prstGeom prst="line">
                <a:avLst/>
              </a:prstGeom>
              <a:noFill/>
              <a:ln w="9525">
                <a:solidFill>
                  <a:schemeClr val="tx1"/>
                </a:solidFill>
                <a:round/>
              </a:ln>
            </p:spPr>
            <p:txBody>
              <a:bodyPr wrap="none"/>
              <a:lstStyle/>
              <a:p>
                <a:endParaRPr lang="zh-CN" altLang="en-US"/>
              </a:p>
            </p:txBody>
          </p:sp>
          <p:sp>
            <p:nvSpPr>
              <p:cNvPr id="83052" name="Line 193"/>
              <p:cNvSpPr>
                <a:spLocks noChangeShapeType="1"/>
              </p:cNvSpPr>
              <p:nvPr/>
            </p:nvSpPr>
            <p:spPr bwMode="auto">
              <a:xfrm>
                <a:off x="575" y="3289"/>
                <a:ext cx="489" cy="0"/>
              </a:xfrm>
              <a:prstGeom prst="line">
                <a:avLst/>
              </a:prstGeom>
              <a:noFill/>
              <a:ln w="9525">
                <a:solidFill>
                  <a:schemeClr val="tx1"/>
                </a:solidFill>
                <a:round/>
              </a:ln>
            </p:spPr>
            <p:txBody>
              <a:bodyPr wrap="none"/>
              <a:lstStyle/>
              <a:p>
                <a:endParaRPr lang="zh-CN" altLang="en-US"/>
              </a:p>
            </p:txBody>
          </p:sp>
          <p:sp>
            <p:nvSpPr>
              <p:cNvPr id="83053" name="Line 194"/>
              <p:cNvSpPr>
                <a:spLocks noChangeShapeType="1"/>
              </p:cNvSpPr>
              <p:nvPr/>
            </p:nvSpPr>
            <p:spPr bwMode="auto">
              <a:xfrm>
                <a:off x="572" y="3448"/>
                <a:ext cx="489" cy="0"/>
              </a:xfrm>
              <a:prstGeom prst="line">
                <a:avLst/>
              </a:prstGeom>
              <a:noFill/>
              <a:ln w="9525">
                <a:solidFill>
                  <a:schemeClr val="tx1"/>
                </a:solidFill>
                <a:round/>
              </a:ln>
            </p:spPr>
            <p:txBody>
              <a:bodyPr wrap="none"/>
              <a:lstStyle/>
              <a:p>
                <a:endParaRPr lang="zh-CN" altLang="en-US"/>
              </a:p>
            </p:txBody>
          </p:sp>
          <p:sp>
            <p:nvSpPr>
              <p:cNvPr id="83054" name="Line 195"/>
              <p:cNvSpPr>
                <a:spLocks noChangeShapeType="1"/>
              </p:cNvSpPr>
              <p:nvPr/>
            </p:nvSpPr>
            <p:spPr bwMode="auto">
              <a:xfrm>
                <a:off x="569" y="3607"/>
                <a:ext cx="489" cy="0"/>
              </a:xfrm>
              <a:prstGeom prst="line">
                <a:avLst/>
              </a:prstGeom>
              <a:noFill/>
              <a:ln w="9525">
                <a:solidFill>
                  <a:schemeClr val="tx1"/>
                </a:solidFill>
                <a:round/>
              </a:ln>
            </p:spPr>
            <p:txBody>
              <a:bodyPr wrap="none"/>
              <a:lstStyle/>
              <a:p>
                <a:endParaRPr lang="zh-CN" altLang="en-US"/>
              </a:p>
            </p:txBody>
          </p:sp>
        </p:grpSp>
      </p:grpSp>
      <p:grpSp>
        <p:nvGrpSpPr>
          <p:cNvPr id="83228" name="Group 196"/>
          <p:cNvGrpSpPr/>
          <p:nvPr/>
        </p:nvGrpSpPr>
        <p:grpSpPr bwMode="auto">
          <a:xfrm>
            <a:off x="4868004" y="555696"/>
            <a:ext cx="1078084" cy="1210848"/>
            <a:chOff x="1404" y="3105"/>
            <a:chExt cx="681" cy="767"/>
          </a:xfrm>
        </p:grpSpPr>
        <p:grpSp>
          <p:nvGrpSpPr>
            <p:cNvPr id="83229" name="Group 197"/>
            <p:cNvGrpSpPr/>
            <p:nvPr/>
          </p:nvGrpSpPr>
          <p:grpSpPr bwMode="auto">
            <a:xfrm>
              <a:off x="1404" y="3355"/>
              <a:ext cx="681" cy="470"/>
              <a:chOff x="42" y="886"/>
              <a:chExt cx="681" cy="470"/>
            </a:xfrm>
          </p:grpSpPr>
          <p:grpSp>
            <p:nvGrpSpPr>
              <p:cNvPr id="83230" name="Group 198"/>
              <p:cNvGrpSpPr/>
              <p:nvPr/>
            </p:nvGrpSpPr>
            <p:grpSpPr bwMode="auto">
              <a:xfrm>
                <a:off x="278" y="886"/>
                <a:ext cx="354" cy="156"/>
                <a:chOff x="740" y="3209"/>
                <a:chExt cx="354" cy="156"/>
              </a:xfrm>
            </p:grpSpPr>
            <p:grpSp>
              <p:nvGrpSpPr>
                <p:cNvPr id="83231" name="Group 199"/>
                <p:cNvGrpSpPr/>
                <p:nvPr/>
              </p:nvGrpSpPr>
              <p:grpSpPr bwMode="auto">
                <a:xfrm>
                  <a:off x="794" y="3209"/>
                  <a:ext cx="290" cy="156"/>
                  <a:chOff x="844" y="3337"/>
                  <a:chExt cx="290" cy="156"/>
                </a:xfrm>
              </p:grpSpPr>
              <p:sp>
                <p:nvSpPr>
                  <p:cNvPr id="83045" name="Rectangle 200"/>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p>
                </p:txBody>
              </p:sp>
              <p:sp>
                <p:nvSpPr>
                  <p:cNvPr id="83046" name="Text Box 201"/>
                  <p:cNvSpPr txBox="1">
                    <a:spLocks noChangeArrowheads="1"/>
                  </p:cNvSpPr>
                  <p:nvPr/>
                </p:nvSpPr>
                <p:spPr bwMode="auto">
                  <a:xfrm>
                    <a:off x="844" y="3337"/>
                    <a:ext cx="288" cy="156"/>
                  </a:xfrm>
                  <a:prstGeom prst="rect">
                    <a:avLst/>
                  </a:prstGeom>
                  <a:noFill/>
                  <a:ln w="9525">
                    <a:noFill/>
                    <a:miter lim="800000"/>
                  </a:ln>
                </p:spPr>
                <p:txBody>
                  <a:bodyPr wrap="none">
                    <a:spAutoFit/>
                  </a:bodyPr>
                  <a:lstStyle/>
                  <a:p>
                    <a:r>
                      <a:rPr lang="en-US" altLang="zh-CN" sz="1000" dirty="0">
                        <a:solidFill>
                          <a:schemeClr val="bg1"/>
                        </a:solidFill>
                        <a:latin typeface="Arial" panose="020B0604020202020204" pitchFamily="34" charset="0"/>
                      </a:rPr>
                      <a:t>DNS</a:t>
                    </a:r>
                    <a:endParaRPr lang="en-US" altLang="zh-CN" sz="1000" dirty="0">
                      <a:solidFill>
                        <a:schemeClr val="bg1"/>
                      </a:solidFill>
                      <a:latin typeface="Arial" panose="020B0604020202020204" pitchFamily="34" charset="0"/>
                    </a:endParaRPr>
                  </a:p>
                </p:txBody>
              </p:sp>
            </p:grpSp>
            <p:sp>
              <p:nvSpPr>
                <p:cNvPr id="83043" name="Rectangle 202"/>
                <p:cNvSpPr>
                  <a:spLocks noChangeArrowheads="1"/>
                </p:cNvSpPr>
                <p:nvPr/>
              </p:nvSpPr>
              <p:spPr bwMode="auto">
                <a:xfrm>
                  <a:off x="750" y="3244"/>
                  <a:ext cx="88" cy="82"/>
                </a:xfrm>
                <a:prstGeom prst="rect">
                  <a:avLst/>
                </a:prstGeom>
                <a:solidFill>
                  <a:schemeClr val="accent1"/>
                </a:solidFill>
                <a:ln w="9525">
                  <a:solidFill>
                    <a:schemeClr val="bg1"/>
                  </a:solidFill>
                  <a:miter lim="800000"/>
                </a:ln>
              </p:spPr>
              <p:txBody>
                <a:bodyPr wrap="none" anchor="ctr"/>
                <a:lstStyle/>
                <a:p>
                  <a:endParaRPr lang="zh-CN" altLang="zh-CN"/>
                </a:p>
              </p:txBody>
            </p:sp>
            <p:sp>
              <p:nvSpPr>
                <p:cNvPr id="83044" name="Rectangle 203"/>
                <p:cNvSpPr>
                  <a:spLocks noChangeArrowheads="1"/>
                </p:cNvSpPr>
                <p:nvPr/>
              </p:nvSpPr>
              <p:spPr bwMode="auto">
                <a:xfrm>
                  <a:off x="740" y="3238"/>
                  <a:ext cx="354" cy="94"/>
                </a:xfrm>
                <a:prstGeom prst="rect">
                  <a:avLst/>
                </a:prstGeom>
                <a:noFill/>
                <a:ln w="9525">
                  <a:solidFill>
                    <a:schemeClr val="accent1"/>
                  </a:solidFill>
                  <a:miter lim="800000"/>
                </a:ln>
              </p:spPr>
              <p:txBody>
                <a:bodyPr wrap="none" anchor="ctr"/>
                <a:lstStyle/>
                <a:p>
                  <a:endParaRPr lang="zh-CN" altLang="zh-CN"/>
                </a:p>
              </p:txBody>
            </p:sp>
          </p:grpSp>
          <p:grpSp>
            <p:nvGrpSpPr>
              <p:cNvPr id="224" name="Group 204"/>
              <p:cNvGrpSpPr/>
              <p:nvPr/>
            </p:nvGrpSpPr>
            <p:grpSpPr bwMode="auto">
              <a:xfrm>
                <a:off x="278" y="1034"/>
                <a:ext cx="354" cy="156"/>
                <a:chOff x="836" y="3305"/>
                <a:chExt cx="354" cy="156"/>
              </a:xfrm>
            </p:grpSpPr>
            <p:grpSp>
              <p:nvGrpSpPr>
                <p:cNvPr id="225" name="Group 205"/>
                <p:cNvGrpSpPr/>
                <p:nvPr/>
              </p:nvGrpSpPr>
              <p:grpSpPr bwMode="auto">
                <a:xfrm>
                  <a:off x="890" y="3305"/>
                  <a:ext cx="290" cy="156"/>
                  <a:chOff x="844" y="3337"/>
                  <a:chExt cx="290" cy="156"/>
                </a:xfrm>
              </p:grpSpPr>
              <p:sp>
                <p:nvSpPr>
                  <p:cNvPr id="83040" name="Rectangle 206"/>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p>
                </p:txBody>
              </p:sp>
              <p:sp>
                <p:nvSpPr>
                  <p:cNvPr id="83041" name="Text Box 207"/>
                  <p:cNvSpPr txBox="1">
                    <a:spLocks noChangeArrowheads="1"/>
                  </p:cNvSpPr>
                  <p:nvPr/>
                </p:nvSpPr>
                <p:spPr bwMode="auto">
                  <a:xfrm>
                    <a:off x="844" y="3337"/>
                    <a:ext cx="288" cy="156"/>
                  </a:xfrm>
                  <a:prstGeom prst="rect">
                    <a:avLst/>
                  </a:prstGeom>
                  <a:noFill/>
                  <a:ln w="9525">
                    <a:noFill/>
                    <a:miter lim="800000"/>
                  </a:ln>
                </p:spPr>
                <p:txBody>
                  <a:bodyPr wrap="none">
                    <a:spAutoFit/>
                  </a:bodyPr>
                  <a:lstStyle/>
                  <a:p>
                    <a:r>
                      <a:rPr lang="en-US" altLang="zh-CN" sz="1000" dirty="0">
                        <a:solidFill>
                          <a:schemeClr val="bg1"/>
                        </a:solidFill>
                        <a:latin typeface="Arial" panose="020B0604020202020204" pitchFamily="34" charset="0"/>
                      </a:rPr>
                      <a:t>DNS</a:t>
                    </a:r>
                    <a:endParaRPr lang="en-US" altLang="zh-CN" sz="1000" dirty="0">
                      <a:solidFill>
                        <a:schemeClr val="bg1"/>
                      </a:solidFill>
                      <a:latin typeface="Arial" panose="020B0604020202020204" pitchFamily="34" charset="0"/>
                    </a:endParaRPr>
                  </a:p>
                </p:txBody>
              </p:sp>
            </p:grpSp>
            <p:grpSp>
              <p:nvGrpSpPr>
                <p:cNvPr id="226" name="Group 208"/>
                <p:cNvGrpSpPr/>
                <p:nvPr/>
              </p:nvGrpSpPr>
              <p:grpSpPr bwMode="auto">
                <a:xfrm>
                  <a:off x="836" y="3334"/>
                  <a:ext cx="354" cy="94"/>
                  <a:chOff x="836" y="3334"/>
                  <a:chExt cx="354" cy="94"/>
                </a:xfrm>
              </p:grpSpPr>
              <p:sp>
                <p:nvSpPr>
                  <p:cNvPr id="83038" name="Rectangle 209"/>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p>
                </p:txBody>
              </p:sp>
              <p:sp>
                <p:nvSpPr>
                  <p:cNvPr id="83039" name="Rectangle 210"/>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p>
                </p:txBody>
              </p:sp>
            </p:grpSp>
          </p:grpSp>
          <p:grpSp>
            <p:nvGrpSpPr>
              <p:cNvPr id="227" name="Group 211"/>
              <p:cNvGrpSpPr/>
              <p:nvPr/>
            </p:nvGrpSpPr>
            <p:grpSpPr bwMode="auto">
              <a:xfrm>
                <a:off x="165" y="1054"/>
                <a:ext cx="480" cy="112"/>
                <a:chOff x="627" y="3377"/>
                <a:chExt cx="480" cy="112"/>
              </a:xfrm>
            </p:grpSpPr>
            <p:sp>
              <p:nvSpPr>
                <p:cNvPr id="83034" name="Rectangle 212"/>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p>
              </p:txBody>
            </p:sp>
            <p:sp>
              <p:nvSpPr>
                <p:cNvPr id="83035" name="Rectangle 213"/>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p>
              </p:txBody>
            </p:sp>
          </p:grpSp>
          <p:grpSp>
            <p:nvGrpSpPr>
              <p:cNvPr id="228" name="Group 214"/>
              <p:cNvGrpSpPr/>
              <p:nvPr/>
            </p:nvGrpSpPr>
            <p:grpSpPr bwMode="auto">
              <a:xfrm>
                <a:off x="42" y="1200"/>
                <a:ext cx="681" cy="156"/>
                <a:chOff x="504" y="3523"/>
                <a:chExt cx="681" cy="156"/>
              </a:xfrm>
            </p:grpSpPr>
            <p:grpSp>
              <p:nvGrpSpPr>
                <p:cNvPr id="229" name="Group 215"/>
                <p:cNvGrpSpPr/>
                <p:nvPr/>
              </p:nvGrpSpPr>
              <p:grpSpPr bwMode="auto">
                <a:xfrm>
                  <a:off x="623" y="3523"/>
                  <a:ext cx="480" cy="156"/>
                  <a:chOff x="723" y="3453"/>
                  <a:chExt cx="480" cy="156"/>
                </a:xfrm>
              </p:grpSpPr>
              <p:grpSp>
                <p:nvGrpSpPr>
                  <p:cNvPr id="230" name="Group 216"/>
                  <p:cNvGrpSpPr/>
                  <p:nvPr/>
                </p:nvGrpSpPr>
                <p:grpSpPr bwMode="auto">
                  <a:xfrm>
                    <a:off x="836" y="3453"/>
                    <a:ext cx="354" cy="156"/>
                    <a:chOff x="836" y="3305"/>
                    <a:chExt cx="354" cy="156"/>
                  </a:xfrm>
                </p:grpSpPr>
                <p:grpSp>
                  <p:nvGrpSpPr>
                    <p:cNvPr id="231" name="Group 217"/>
                    <p:cNvGrpSpPr/>
                    <p:nvPr/>
                  </p:nvGrpSpPr>
                  <p:grpSpPr bwMode="auto">
                    <a:xfrm>
                      <a:off x="890" y="3305"/>
                      <a:ext cx="290" cy="156"/>
                      <a:chOff x="844" y="3337"/>
                      <a:chExt cx="290" cy="156"/>
                    </a:xfrm>
                  </p:grpSpPr>
                  <p:sp>
                    <p:nvSpPr>
                      <p:cNvPr id="83032" name="Rectangle 218"/>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p>
                    </p:txBody>
                  </p:sp>
                  <p:sp>
                    <p:nvSpPr>
                      <p:cNvPr id="83033" name="Text Box 219"/>
                      <p:cNvSpPr txBox="1">
                        <a:spLocks noChangeArrowheads="1"/>
                      </p:cNvSpPr>
                      <p:nvPr/>
                    </p:nvSpPr>
                    <p:spPr bwMode="auto">
                      <a:xfrm>
                        <a:off x="844" y="3337"/>
                        <a:ext cx="288" cy="156"/>
                      </a:xfrm>
                      <a:prstGeom prst="rect">
                        <a:avLst/>
                      </a:prstGeom>
                      <a:noFill/>
                      <a:ln w="9525">
                        <a:noFill/>
                        <a:miter lim="800000"/>
                      </a:ln>
                    </p:spPr>
                    <p:txBody>
                      <a:bodyPr wrap="none">
                        <a:spAutoFit/>
                      </a:bodyPr>
                      <a:lstStyle/>
                      <a:p>
                        <a:r>
                          <a:rPr lang="en-US" altLang="zh-CN" sz="1000" dirty="0">
                            <a:solidFill>
                              <a:schemeClr val="bg1"/>
                            </a:solidFill>
                            <a:latin typeface="Arial" panose="020B0604020202020204" pitchFamily="34" charset="0"/>
                          </a:rPr>
                          <a:t>DNS</a:t>
                        </a:r>
                        <a:endParaRPr lang="en-US" altLang="zh-CN" sz="1000" dirty="0">
                          <a:solidFill>
                            <a:schemeClr val="bg1"/>
                          </a:solidFill>
                          <a:latin typeface="Arial" panose="020B0604020202020204" pitchFamily="34" charset="0"/>
                        </a:endParaRPr>
                      </a:p>
                    </p:txBody>
                  </p:sp>
                </p:grpSp>
                <p:grpSp>
                  <p:nvGrpSpPr>
                    <p:cNvPr id="232" name="Group 220"/>
                    <p:cNvGrpSpPr/>
                    <p:nvPr/>
                  </p:nvGrpSpPr>
                  <p:grpSpPr bwMode="auto">
                    <a:xfrm>
                      <a:off x="836" y="3334"/>
                      <a:ext cx="354" cy="94"/>
                      <a:chOff x="836" y="3334"/>
                      <a:chExt cx="354" cy="94"/>
                    </a:xfrm>
                  </p:grpSpPr>
                  <p:sp>
                    <p:nvSpPr>
                      <p:cNvPr id="83030" name="Rectangle 221"/>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p>
                    </p:txBody>
                  </p:sp>
                  <p:sp>
                    <p:nvSpPr>
                      <p:cNvPr id="83031" name="Rectangle 222"/>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p>
                    </p:txBody>
                  </p:sp>
                </p:grpSp>
              </p:grpSp>
              <p:sp>
                <p:nvSpPr>
                  <p:cNvPr id="83026" name="Rectangle 223"/>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p>
                </p:txBody>
              </p:sp>
              <p:sp>
                <p:nvSpPr>
                  <p:cNvPr id="83027" name="Rectangle 224"/>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p>
                </p:txBody>
              </p:sp>
            </p:grpSp>
            <p:sp>
              <p:nvSpPr>
                <p:cNvPr id="83022" name="Rectangle 225"/>
                <p:cNvSpPr>
                  <a:spLocks noChangeArrowheads="1"/>
                </p:cNvSpPr>
                <p:nvPr/>
              </p:nvSpPr>
              <p:spPr bwMode="auto">
                <a:xfrm>
                  <a:off x="517" y="3545"/>
                  <a:ext cx="94" cy="108"/>
                </a:xfrm>
                <a:prstGeom prst="rect">
                  <a:avLst/>
                </a:prstGeom>
                <a:solidFill>
                  <a:schemeClr val="tx1"/>
                </a:solidFill>
                <a:ln w="9525">
                  <a:noFill/>
                  <a:miter lim="800000"/>
                </a:ln>
              </p:spPr>
              <p:txBody>
                <a:bodyPr wrap="none" anchor="ctr"/>
                <a:lstStyle/>
                <a:p>
                  <a:endParaRPr lang="zh-CN" altLang="zh-CN"/>
                </a:p>
              </p:txBody>
            </p:sp>
            <p:sp>
              <p:nvSpPr>
                <p:cNvPr id="83023" name="Rectangle 226"/>
                <p:cNvSpPr>
                  <a:spLocks noChangeArrowheads="1"/>
                </p:cNvSpPr>
                <p:nvPr/>
              </p:nvSpPr>
              <p:spPr bwMode="auto">
                <a:xfrm>
                  <a:off x="1115" y="3544"/>
                  <a:ext cx="60" cy="108"/>
                </a:xfrm>
                <a:prstGeom prst="rect">
                  <a:avLst/>
                </a:prstGeom>
                <a:solidFill>
                  <a:schemeClr val="tx1"/>
                </a:solidFill>
                <a:ln w="9525">
                  <a:noFill/>
                  <a:miter lim="800000"/>
                </a:ln>
              </p:spPr>
              <p:txBody>
                <a:bodyPr wrap="none" anchor="ctr"/>
                <a:lstStyle/>
                <a:p>
                  <a:endParaRPr lang="zh-CN" altLang="zh-CN"/>
                </a:p>
              </p:txBody>
            </p:sp>
            <p:sp>
              <p:nvSpPr>
                <p:cNvPr id="83024" name="Rectangle 227"/>
                <p:cNvSpPr>
                  <a:spLocks noChangeArrowheads="1"/>
                </p:cNvSpPr>
                <p:nvPr/>
              </p:nvSpPr>
              <p:spPr bwMode="auto">
                <a:xfrm>
                  <a:off x="504" y="3529"/>
                  <a:ext cx="681" cy="138"/>
                </a:xfrm>
                <a:prstGeom prst="rect">
                  <a:avLst/>
                </a:prstGeom>
                <a:noFill/>
                <a:ln w="9525">
                  <a:solidFill>
                    <a:schemeClr val="tx1"/>
                  </a:solidFill>
                  <a:miter lim="800000"/>
                </a:ln>
              </p:spPr>
              <p:txBody>
                <a:bodyPr wrap="none" anchor="ctr"/>
                <a:lstStyle/>
                <a:p>
                  <a:endParaRPr lang="zh-CN" altLang="zh-CN"/>
                </a:p>
              </p:txBody>
            </p:sp>
          </p:grpSp>
        </p:grpSp>
        <p:sp>
          <p:nvSpPr>
            <p:cNvPr id="83013" name="AutoShape 228"/>
            <p:cNvSpPr>
              <a:spLocks noChangeArrowheads="1"/>
            </p:cNvSpPr>
            <p:nvPr/>
          </p:nvSpPr>
          <p:spPr bwMode="auto">
            <a:xfrm rot="10800000">
              <a:off x="1727" y="3105"/>
              <a:ext cx="240" cy="767"/>
            </a:xfrm>
            <a:prstGeom prst="downArrow">
              <a:avLst>
                <a:gd name="adj1" fmla="val 54167"/>
                <a:gd name="adj2" fmla="val 51311"/>
              </a:avLst>
            </a:prstGeom>
            <a:gradFill rotWithShape="1">
              <a:gsLst>
                <a:gs pos="0">
                  <a:srgbClr val="FF0000">
                    <a:alpha val="25000"/>
                  </a:srgbClr>
                </a:gs>
                <a:gs pos="100000">
                  <a:srgbClr val="FF0000">
                    <a:alpha val="25000"/>
                  </a:srgbClr>
                </a:gs>
              </a:gsLst>
              <a:lin ang="5400000" scaled="1"/>
            </a:gradFill>
            <a:ln w="9525">
              <a:noFill/>
              <a:miter lim="800000"/>
            </a:ln>
          </p:spPr>
          <p:txBody>
            <a:bodyPr wrap="none" anchor="ctr"/>
            <a:lstStyle/>
            <a:p>
              <a:endParaRPr lang="zh-CN" altLang="zh-CN"/>
            </a:p>
          </p:txBody>
        </p:sp>
        <p:grpSp>
          <p:nvGrpSpPr>
            <p:cNvPr id="233" name="Group 229"/>
            <p:cNvGrpSpPr/>
            <p:nvPr/>
          </p:nvGrpSpPr>
          <p:grpSpPr bwMode="auto">
            <a:xfrm>
              <a:off x="1695" y="3227"/>
              <a:ext cx="290" cy="156"/>
              <a:chOff x="844" y="3337"/>
              <a:chExt cx="290" cy="156"/>
            </a:xfrm>
          </p:grpSpPr>
          <p:sp>
            <p:nvSpPr>
              <p:cNvPr id="83015" name="Rectangle 230"/>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p>
            </p:txBody>
          </p:sp>
          <p:sp>
            <p:nvSpPr>
              <p:cNvPr id="83016" name="Text Box 231"/>
              <p:cNvSpPr txBox="1">
                <a:spLocks noChangeArrowheads="1"/>
              </p:cNvSpPr>
              <p:nvPr/>
            </p:nvSpPr>
            <p:spPr bwMode="auto">
              <a:xfrm>
                <a:off x="844" y="3337"/>
                <a:ext cx="288" cy="156"/>
              </a:xfrm>
              <a:prstGeom prst="rect">
                <a:avLst/>
              </a:prstGeom>
              <a:noFill/>
              <a:ln w="9525">
                <a:noFill/>
                <a:miter lim="800000"/>
              </a:ln>
            </p:spPr>
            <p:txBody>
              <a:bodyPr wrap="none">
                <a:spAutoFit/>
              </a:bodyPr>
              <a:lstStyle/>
              <a:p>
                <a:r>
                  <a:rPr lang="en-US" altLang="zh-CN" sz="1000" dirty="0">
                    <a:solidFill>
                      <a:schemeClr val="bg1"/>
                    </a:solidFill>
                    <a:latin typeface="Arial" panose="020B0604020202020204" pitchFamily="34" charset="0"/>
                  </a:rPr>
                  <a:t>DNS</a:t>
                </a:r>
                <a:endParaRPr lang="en-US" altLang="zh-CN" sz="1000" dirty="0">
                  <a:solidFill>
                    <a:schemeClr val="bg1"/>
                  </a:solidFill>
                  <a:latin typeface="Arial" panose="020B0604020202020204" pitchFamily="34" charset="0"/>
                </a:endParaRPr>
              </a:p>
            </p:txBody>
          </p:sp>
        </p:grpSp>
      </p:grpSp>
      <p:grpSp>
        <p:nvGrpSpPr>
          <p:cNvPr id="234" name="Group 248"/>
          <p:cNvGrpSpPr/>
          <p:nvPr/>
        </p:nvGrpSpPr>
        <p:grpSpPr bwMode="auto">
          <a:xfrm>
            <a:off x="7130239" y="958260"/>
            <a:ext cx="372027" cy="683568"/>
            <a:chOff x="4140" y="429"/>
            <a:chExt cx="1425" cy="2396"/>
          </a:xfrm>
        </p:grpSpPr>
        <p:sp>
          <p:nvSpPr>
            <p:cNvPr id="82980" name="Freeform 148"/>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p:spPr>
          <p:txBody>
            <a:bodyPr/>
            <a:lstStyle/>
            <a:p>
              <a:endParaRPr lang="zh-CN" altLang="en-US"/>
            </a:p>
          </p:txBody>
        </p:sp>
        <p:sp>
          <p:nvSpPr>
            <p:cNvPr id="82981" name="Rectangle 149"/>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w="9525">
              <a:noFill/>
              <a:miter lim="800000"/>
            </a:ln>
          </p:spPr>
          <p:txBody>
            <a:bodyPr wrap="none" anchor="ctr"/>
            <a:lstStyle/>
            <a:p>
              <a:endParaRPr lang="zh-CN" altLang="zh-CN"/>
            </a:p>
          </p:txBody>
        </p:sp>
        <p:sp>
          <p:nvSpPr>
            <p:cNvPr id="82982" name="Freeform 150"/>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p:spPr>
          <p:txBody>
            <a:bodyPr/>
            <a:lstStyle/>
            <a:p>
              <a:endParaRPr lang="zh-CN" altLang="en-US"/>
            </a:p>
          </p:txBody>
        </p:sp>
        <p:sp>
          <p:nvSpPr>
            <p:cNvPr id="82983" name="Freeform 151"/>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2984" name="Rectangle 152"/>
            <p:cNvSpPr>
              <a:spLocks noChangeArrowheads="1"/>
            </p:cNvSpPr>
            <p:nvPr/>
          </p:nvSpPr>
          <p:spPr bwMode="auto">
            <a:xfrm>
              <a:off x="4213" y="695"/>
              <a:ext cx="594" cy="44"/>
            </a:xfrm>
            <a:prstGeom prst="rect">
              <a:avLst/>
            </a:prstGeom>
            <a:solidFill>
              <a:schemeClr val="tx1"/>
            </a:solidFill>
            <a:ln w="9525">
              <a:solidFill>
                <a:schemeClr val="tx1"/>
              </a:solidFill>
              <a:miter lim="800000"/>
            </a:ln>
          </p:spPr>
          <p:txBody>
            <a:bodyPr wrap="none" anchor="ctr"/>
            <a:lstStyle/>
            <a:p>
              <a:endParaRPr lang="zh-CN" altLang="zh-CN"/>
            </a:p>
          </p:txBody>
        </p:sp>
        <p:grpSp>
          <p:nvGrpSpPr>
            <p:cNvPr id="235" name="Group 153"/>
            <p:cNvGrpSpPr/>
            <p:nvPr/>
          </p:nvGrpSpPr>
          <p:grpSpPr bwMode="auto">
            <a:xfrm>
              <a:off x="4749" y="668"/>
              <a:ext cx="581" cy="145"/>
              <a:chOff x="614" y="2568"/>
              <a:chExt cx="725" cy="139"/>
            </a:xfrm>
          </p:grpSpPr>
          <p:sp>
            <p:nvSpPr>
              <p:cNvPr id="83010" name="AutoShape 154"/>
              <p:cNvSpPr>
                <a:spLocks noChangeArrowheads="1"/>
              </p:cNvSpPr>
              <p:nvPr/>
            </p:nvSpPr>
            <p:spPr bwMode="auto">
              <a:xfrm>
                <a:off x="611" y="2567"/>
                <a:ext cx="726" cy="138"/>
              </a:xfrm>
              <a:prstGeom prst="roundRect">
                <a:avLst>
                  <a:gd name="adj" fmla="val 50000"/>
                </a:avLst>
              </a:prstGeom>
              <a:solidFill>
                <a:schemeClr val="tx1"/>
              </a:solidFill>
              <a:ln w="9525">
                <a:noFill/>
                <a:round/>
              </a:ln>
            </p:spPr>
            <p:txBody>
              <a:bodyPr wrap="none" anchor="ctr"/>
              <a:lstStyle/>
              <a:p>
                <a:endParaRPr lang="zh-CN" altLang="zh-CN"/>
              </a:p>
            </p:txBody>
          </p:sp>
          <p:sp>
            <p:nvSpPr>
              <p:cNvPr id="83011" name="AutoShape 155"/>
              <p:cNvSpPr>
                <a:spLocks noChangeArrowheads="1"/>
              </p:cNvSpPr>
              <p:nvPr/>
            </p:nvSpPr>
            <p:spPr bwMode="auto">
              <a:xfrm>
                <a:off x="626" y="2583"/>
                <a:ext cx="696" cy="106"/>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p>
            </p:txBody>
          </p:sp>
        </p:grpSp>
        <p:sp>
          <p:nvSpPr>
            <p:cNvPr id="82986" name="Rectangle 156"/>
            <p:cNvSpPr>
              <a:spLocks noChangeArrowheads="1"/>
            </p:cNvSpPr>
            <p:nvPr/>
          </p:nvSpPr>
          <p:spPr bwMode="auto">
            <a:xfrm>
              <a:off x="4225" y="1021"/>
              <a:ext cx="594" cy="44"/>
            </a:xfrm>
            <a:prstGeom prst="rect">
              <a:avLst/>
            </a:prstGeom>
            <a:solidFill>
              <a:schemeClr val="tx1"/>
            </a:solidFill>
            <a:ln w="9525">
              <a:solidFill>
                <a:schemeClr val="tx1"/>
              </a:solidFill>
              <a:miter lim="800000"/>
            </a:ln>
          </p:spPr>
          <p:txBody>
            <a:bodyPr wrap="none" anchor="ctr"/>
            <a:lstStyle/>
            <a:p>
              <a:endParaRPr lang="zh-CN" altLang="zh-CN"/>
            </a:p>
          </p:txBody>
        </p:sp>
        <p:grpSp>
          <p:nvGrpSpPr>
            <p:cNvPr id="236" name="Group 157"/>
            <p:cNvGrpSpPr/>
            <p:nvPr/>
          </p:nvGrpSpPr>
          <p:grpSpPr bwMode="auto">
            <a:xfrm>
              <a:off x="4747" y="994"/>
              <a:ext cx="581" cy="134"/>
              <a:chOff x="614" y="2568"/>
              <a:chExt cx="725" cy="139"/>
            </a:xfrm>
          </p:grpSpPr>
          <p:sp>
            <p:nvSpPr>
              <p:cNvPr id="83008" name="AutoShape 158"/>
              <p:cNvSpPr>
                <a:spLocks noChangeArrowheads="1"/>
              </p:cNvSpPr>
              <p:nvPr/>
            </p:nvSpPr>
            <p:spPr bwMode="auto">
              <a:xfrm>
                <a:off x="613" y="2567"/>
                <a:ext cx="726" cy="138"/>
              </a:xfrm>
              <a:prstGeom prst="roundRect">
                <a:avLst>
                  <a:gd name="adj" fmla="val 50000"/>
                </a:avLst>
              </a:prstGeom>
              <a:solidFill>
                <a:schemeClr val="tx1"/>
              </a:solidFill>
              <a:ln w="9525">
                <a:noFill/>
                <a:round/>
              </a:ln>
            </p:spPr>
            <p:txBody>
              <a:bodyPr wrap="none" anchor="ctr"/>
              <a:lstStyle/>
              <a:p>
                <a:endParaRPr lang="zh-CN" altLang="zh-CN"/>
              </a:p>
            </p:txBody>
          </p:sp>
          <p:sp>
            <p:nvSpPr>
              <p:cNvPr id="83009" name="AutoShape 159"/>
              <p:cNvSpPr>
                <a:spLocks noChangeArrowheads="1"/>
              </p:cNvSpPr>
              <p:nvPr/>
            </p:nvSpPr>
            <p:spPr bwMode="auto">
              <a:xfrm>
                <a:off x="628" y="2585"/>
                <a:ext cx="696" cy="103"/>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p>
            </p:txBody>
          </p:sp>
        </p:grpSp>
        <p:sp>
          <p:nvSpPr>
            <p:cNvPr id="82988" name="Rectangle 160"/>
            <p:cNvSpPr>
              <a:spLocks noChangeArrowheads="1"/>
            </p:cNvSpPr>
            <p:nvPr/>
          </p:nvSpPr>
          <p:spPr bwMode="auto">
            <a:xfrm>
              <a:off x="4219" y="1359"/>
              <a:ext cx="594" cy="44"/>
            </a:xfrm>
            <a:prstGeom prst="rect">
              <a:avLst/>
            </a:prstGeom>
            <a:solidFill>
              <a:schemeClr val="tx1"/>
            </a:solidFill>
            <a:ln w="9525">
              <a:solidFill>
                <a:schemeClr val="tx1"/>
              </a:solidFill>
              <a:miter lim="800000"/>
            </a:ln>
          </p:spPr>
          <p:txBody>
            <a:bodyPr wrap="none" anchor="ctr"/>
            <a:lstStyle/>
            <a:p>
              <a:endParaRPr lang="zh-CN" altLang="zh-CN"/>
            </a:p>
          </p:txBody>
        </p:sp>
        <p:sp>
          <p:nvSpPr>
            <p:cNvPr id="82989" name="Rectangle 161"/>
            <p:cNvSpPr>
              <a:spLocks noChangeArrowheads="1"/>
            </p:cNvSpPr>
            <p:nvPr/>
          </p:nvSpPr>
          <p:spPr bwMode="auto">
            <a:xfrm>
              <a:off x="4231" y="1657"/>
              <a:ext cx="594" cy="44"/>
            </a:xfrm>
            <a:prstGeom prst="rect">
              <a:avLst/>
            </a:prstGeom>
            <a:solidFill>
              <a:schemeClr val="tx1"/>
            </a:solidFill>
            <a:ln w="9525">
              <a:solidFill>
                <a:schemeClr val="tx1"/>
              </a:solidFill>
              <a:miter lim="800000"/>
            </a:ln>
          </p:spPr>
          <p:txBody>
            <a:bodyPr wrap="none" anchor="ctr"/>
            <a:lstStyle/>
            <a:p>
              <a:endParaRPr lang="zh-CN" altLang="zh-CN"/>
            </a:p>
          </p:txBody>
        </p:sp>
        <p:grpSp>
          <p:nvGrpSpPr>
            <p:cNvPr id="237" name="Group 162"/>
            <p:cNvGrpSpPr/>
            <p:nvPr/>
          </p:nvGrpSpPr>
          <p:grpSpPr bwMode="auto">
            <a:xfrm>
              <a:off x="4735" y="1627"/>
              <a:ext cx="582" cy="151"/>
              <a:chOff x="614" y="2568"/>
              <a:chExt cx="725" cy="139"/>
            </a:xfrm>
          </p:grpSpPr>
          <p:sp>
            <p:nvSpPr>
              <p:cNvPr id="83006" name="AutoShape 163"/>
              <p:cNvSpPr>
                <a:spLocks noChangeArrowheads="1"/>
              </p:cNvSpPr>
              <p:nvPr/>
            </p:nvSpPr>
            <p:spPr bwMode="auto">
              <a:xfrm>
                <a:off x="613" y="2586"/>
                <a:ext cx="725" cy="122"/>
              </a:xfrm>
              <a:prstGeom prst="roundRect">
                <a:avLst>
                  <a:gd name="adj" fmla="val 50000"/>
                </a:avLst>
              </a:prstGeom>
              <a:solidFill>
                <a:schemeClr val="tx1"/>
              </a:solidFill>
              <a:ln w="9525">
                <a:noFill/>
                <a:round/>
              </a:ln>
            </p:spPr>
            <p:txBody>
              <a:bodyPr wrap="none" anchor="ctr"/>
              <a:lstStyle/>
              <a:p>
                <a:endParaRPr lang="zh-CN" altLang="zh-CN"/>
              </a:p>
            </p:txBody>
          </p:sp>
          <p:sp>
            <p:nvSpPr>
              <p:cNvPr id="83007" name="AutoShape 164"/>
              <p:cNvSpPr>
                <a:spLocks noChangeArrowheads="1"/>
              </p:cNvSpPr>
              <p:nvPr/>
            </p:nvSpPr>
            <p:spPr bwMode="auto">
              <a:xfrm>
                <a:off x="628" y="2586"/>
                <a:ext cx="695" cy="107"/>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p>
            </p:txBody>
          </p:sp>
        </p:grpSp>
        <p:sp>
          <p:nvSpPr>
            <p:cNvPr id="82991" name="Freeform 165"/>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grpSp>
          <p:nvGrpSpPr>
            <p:cNvPr id="238" name="Group 166"/>
            <p:cNvGrpSpPr/>
            <p:nvPr/>
          </p:nvGrpSpPr>
          <p:grpSpPr bwMode="auto">
            <a:xfrm>
              <a:off x="4739" y="1327"/>
              <a:ext cx="582" cy="139"/>
              <a:chOff x="614" y="2568"/>
              <a:chExt cx="725" cy="139"/>
            </a:xfrm>
          </p:grpSpPr>
          <p:sp>
            <p:nvSpPr>
              <p:cNvPr id="83004" name="AutoShape 167"/>
              <p:cNvSpPr>
                <a:spLocks noChangeArrowheads="1"/>
              </p:cNvSpPr>
              <p:nvPr/>
            </p:nvSpPr>
            <p:spPr bwMode="auto">
              <a:xfrm>
                <a:off x="616" y="2566"/>
                <a:ext cx="725" cy="133"/>
              </a:xfrm>
              <a:prstGeom prst="roundRect">
                <a:avLst>
                  <a:gd name="adj" fmla="val 50000"/>
                </a:avLst>
              </a:prstGeom>
              <a:solidFill>
                <a:schemeClr val="tx1"/>
              </a:solidFill>
              <a:ln w="9525">
                <a:noFill/>
                <a:round/>
              </a:ln>
            </p:spPr>
            <p:txBody>
              <a:bodyPr wrap="none" anchor="ctr"/>
              <a:lstStyle/>
              <a:p>
                <a:endParaRPr lang="zh-CN" altLang="zh-CN"/>
              </a:p>
            </p:txBody>
          </p:sp>
          <p:sp>
            <p:nvSpPr>
              <p:cNvPr id="83005" name="AutoShape 168"/>
              <p:cNvSpPr>
                <a:spLocks noChangeArrowheads="1"/>
              </p:cNvSpPr>
              <p:nvPr/>
            </p:nvSpPr>
            <p:spPr bwMode="auto">
              <a:xfrm>
                <a:off x="631" y="2583"/>
                <a:ext cx="695"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p>
            </p:txBody>
          </p:sp>
        </p:grpSp>
        <p:sp>
          <p:nvSpPr>
            <p:cNvPr id="82993" name="Rectangle 169"/>
            <p:cNvSpPr>
              <a:spLocks noChangeArrowheads="1"/>
            </p:cNvSpPr>
            <p:nvPr/>
          </p:nvSpPr>
          <p:spPr bwMode="auto">
            <a:xfrm>
              <a:off x="5250" y="429"/>
              <a:ext cx="67"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endParaRPr lang="zh-CN" altLang="zh-CN"/>
            </a:p>
          </p:txBody>
        </p:sp>
        <p:sp>
          <p:nvSpPr>
            <p:cNvPr id="82994" name="Freeform 170"/>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2995" name="Freeform 171"/>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2996" name="Oval 172"/>
            <p:cNvSpPr>
              <a:spLocks noChangeArrowheads="1"/>
            </p:cNvSpPr>
            <p:nvPr/>
          </p:nvSpPr>
          <p:spPr bwMode="auto">
            <a:xfrm>
              <a:off x="5516" y="2609"/>
              <a:ext cx="49" cy="100"/>
            </a:xfrm>
            <a:prstGeom prst="ellipse">
              <a:avLst/>
            </a:prstGeom>
            <a:solidFill>
              <a:srgbClr val="333333"/>
            </a:solidFill>
            <a:ln w="9525">
              <a:noFill/>
              <a:round/>
            </a:ln>
          </p:spPr>
          <p:txBody>
            <a:bodyPr wrap="none" anchor="ctr"/>
            <a:lstStyle/>
            <a:p>
              <a:endParaRPr lang="zh-CN" altLang="zh-CN"/>
            </a:p>
          </p:txBody>
        </p:sp>
        <p:sp>
          <p:nvSpPr>
            <p:cNvPr id="82997" name="Freeform 173"/>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ln>
          </p:spPr>
          <p:txBody>
            <a:bodyPr/>
            <a:lstStyle/>
            <a:p>
              <a:endParaRPr lang="zh-CN" altLang="en-US"/>
            </a:p>
          </p:txBody>
        </p:sp>
        <p:sp>
          <p:nvSpPr>
            <p:cNvPr id="82998" name="AutoShape 174"/>
            <p:cNvSpPr>
              <a:spLocks noChangeArrowheads="1"/>
            </p:cNvSpPr>
            <p:nvPr/>
          </p:nvSpPr>
          <p:spPr bwMode="auto">
            <a:xfrm>
              <a:off x="4140" y="2676"/>
              <a:ext cx="1201" cy="149"/>
            </a:xfrm>
            <a:prstGeom prst="roundRect">
              <a:avLst>
                <a:gd name="adj" fmla="val 50000"/>
              </a:avLst>
            </a:prstGeom>
            <a:solidFill>
              <a:srgbClr val="DDDDDD"/>
            </a:solidFill>
            <a:ln w="9525">
              <a:solidFill>
                <a:schemeClr val="tx1"/>
              </a:solidFill>
              <a:round/>
            </a:ln>
          </p:spPr>
          <p:txBody>
            <a:bodyPr wrap="none" anchor="ctr"/>
            <a:lstStyle/>
            <a:p>
              <a:endParaRPr lang="zh-CN" altLang="zh-CN"/>
            </a:p>
          </p:txBody>
        </p:sp>
        <p:sp>
          <p:nvSpPr>
            <p:cNvPr id="82999" name="AutoShape 175"/>
            <p:cNvSpPr>
              <a:spLocks noChangeArrowheads="1"/>
            </p:cNvSpPr>
            <p:nvPr/>
          </p:nvSpPr>
          <p:spPr bwMode="auto">
            <a:xfrm>
              <a:off x="4207" y="2709"/>
              <a:ext cx="1067" cy="83"/>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endParaRPr lang="zh-CN" altLang="zh-CN"/>
            </a:p>
          </p:txBody>
        </p:sp>
        <p:sp>
          <p:nvSpPr>
            <p:cNvPr id="83000" name="Oval 176"/>
            <p:cNvSpPr>
              <a:spLocks noChangeArrowheads="1"/>
            </p:cNvSpPr>
            <p:nvPr/>
          </p:nvSpPr>
          <p:spPr bwMode="auto">
            <a:xfrm>
              <a:off x="4310" y="2382"/>
              <a:ext cx="158" cy="144"/>
            </a:xfrm>
            <a:prstGeom prst="ellipse">
              <a:avLst/>
            </a:prstGeom>
            <a:solidFill>
              <a:srgbClr val="33CC33"/>
            </a:solidFill>
            <a:ln w="9525">
              <a:noFill/>
              <a:round/>
            </a:ln>
          </p:spPr>
          <p:txBody>
            <a:bodyPr wrap="none" anchor="ctr"/>
            <a:lstStyle/>
            <a:p>
              <a:endParaRPr lang="zh-CN" altLang="zh-CN"/>
            </a:p>
          </p:txBody>
        </p:sp>
        <p:sp>
          <p:nvSpPr>
            <p:cNvPr id="83001" name="Oval 177"/>
            <p:cNvSpPr>
              <a:spLocks noChangeArrowheads="1"/>
            </p:cNvSpPr>
            <p:nvPr/>
          </p:nvSpPr>
          <p:spPr bwMode="auto">
            <a:xfrm>
              <a:off x="4486" y="2382"/>
              <a:ext cx="158" cy="144"/>
            </a:xfrm>
            <a:prstGeom prst="ellipse">
              <a:avLst/>
            </a:prstGeom>
            <a:solidFill>
              <a:srgbClr val="FF0000"/>
            </a:solidFill>
            <a:ln w="9525">
              <a:noFill/>
              <a:round/>
            </a:ln>
          </p:spPr>
          <p:txBody>
            <a:bodyPr wrap="none" anchor="ctr"/>
            <a:lstStyle/>
            <a:p>
              <a:pPr algn="ctr"/>
              <a:endParaRPr lang="zh-CN" altLang="zh-CN">
                <a:solidFill>
                  <a:srgbClr val="FF0000"/>
                </a:solidFill>
              </a:endParaRPr>
            </a:p>
          </p:txBody>
        </p:sp>
        <p:sp>
          <p:nvSpPr>
            <p:cNvPr id="83002" name="Oval 178"/>
            <p:cNvSpPr>
              <a:spLocks noChangeArrowheads="1"/>
            </p:cNvSpPr>
            <p:nvPr/>
          </p:nvSpPr>
          <p:spPr bwMode="auto">
            <a:xfrm>
              <a:off x="4661" y="2382"/>
              <a:ext cx="158" cy="138"/>
            </a:xfrm>
            <a:prstGeom prst="ellipse">
              <a:avLst/>
            </a:prstGeom>
            <a:solidFill>
              <a:srgbClr val="33CC33"/>
            </a:solidFill>
            <a:ln w="9525">
              <a:noFill/>
              <a:round/>
            </a:ln>
          </p:spPr>
          <p:txBody>
            <a:bodyPr wrap="none" anchor="ctr"/>
            <a:lstStyle/>
            <a:p>
              <a:endParaRPr lang="zh-CN" altLang="zh-CN"/>
            </a:p>
          </p:txBody>
        </p:sp>
        <p:sp>
          <p:nvSpPr>
            <p:cNvPr id="83003" name="Rectangle 179"/>
            <p:cNvSpPr>
              <a:spLocks noChangeArrowheads="1"/>
            </p:cNvSpPr>
            <p:nvPr/>
          </p:nvSpPr>
          <p:spPr bwMode="auto">
            <a:xfrm>
              <a:off x="5062" y="1835"/>
              <a:ext cx="85" cy="764"/>
            </a:xfrm>
            <a:prstGeom prst="rect">
              <a:avLst/>
            </a:prstGeom>
            <a:solidFill>
              <a:srgbClr val="292929"/>
            </a:solidFill>
            <a:ln w="9525">
              <a:solidFill>
                <a:schemeClr val="tx1"/>
              </a:solidFill>
              <a:miter lim="800000"/>
            </a:ln>
          </p:spPr>
          <p:txBody>
            <a:bodyPr wrap="none" anchor="ctr"/>
            <a:lstStyle/>
            <a:p>
              <a:endParaRPr lang="zh-CN" altLang="zh-CN"/>
            </a:p>
          </p:txBody>
        </p:sp>
      </p:grpSp>
      <p:sp>
        <p:nvSpPr>
          <p:cNvPr id="279" name="Rectangle 2"/>
          <p:cNvSpPr>
            <a:spLocks noGrp="1" noChangeArrowheads="1"/>
          </p:cNvSpPr>
          <p:nvPr>
            <p:ph type="title"/>
          </p:nvPr>
        </p:nvSpPr>
        <p:spPr>
          <a:xfrm>
            <a:off x="531919" y="96300"/>
            <a:ext cx="8012020" cy="967731"/>
          </a:xfrm>
        </p:spPr>
        <p:txBody>
          <a:bodyPr/>
          <a:lstStyle/>
          <a:p>
            <a:pPr>
              <a:defRPr/>
            </a:pPr>
            <a:r>
              <a:rPr lang="zh-CN" altLang="en-US" sz="3200" dirty="0" smtClean="0">
                <a:latin typeface="黑体" panose="02010609060101010101" pitchFamily="2" charset="-122"/>
                <a:ea typeface="黑体" panose="02010609060101010101" pitchFamily="2" charset="-122"/>
              </a:rPr>
              <a:t>例子</a:t>
            </a:r>
            <a:endParaRPr lang="en-US" sz="320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0"/>
                            </p:stCondLst>
                            <p:childTnLst>
                              <p:par>
                                <p:cTn id="11" presetID="0" presetClass="path" presetSubtype="0" accel="50000" decel="50000" fill="hold" nodeType="afterEffect">
                                  <p:stCondLst>
                                    <p:cond delay="0"/>
                                  </p:stCondLst>
                                  <p:childTnLst>
                                    <p:animMotion origin="layout" path="M 1.66667E-6 -0.00995 L 0.32587 -0.01018 L 0.22726 0.14666 " pathEditMode="relative" rAng="0" ptsTypes="AAA">
                                      <p:cBhvr>
                                        <p:cTn id="12" dur="2000" fill="hold"/>
                                        <p:tgtEl>
                                          <p:spTgt spid="26"/>
                                        </p:tgtEl>
                                        <p:attrNameLst>
                                          <p:attrName>ppt_x</p:attrName>
                                          <p:attrName>ppt_y</p:attrName>
                                        </p:attrNameLst>
                                      </p:cBhvr>
                                      <p:rCtr x="16300" y="7800"/>
                                    </p:animMotion>
                                  </p:childTnLst>
                                </p:cTn>
                              </p:par>
                              <p:par>
                                <p:cTn id="13" presetID="1" presetClass="entr" presetSubtype="0" fill="hold" grpId="0" nodeType="withEffect">
                                  <p:stCondLst>
                                    <p:cond delay="0"/>
                                  </p:stCondLst>
                                  <p:childTnLst>
                                    <p:set>
                                      <p:cBhvr>
                                        <p:cTn id="14" dur="1" fill="hold">
                                          <p:stCondLst>
                                            <p:cond delay="0"/>
                                          </p:stCondLst>
                                        </p:cTn>
                                        <p:tgtEl>
                                          <p:spTgt spid="7056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22726 0.14666 L 0.29844 0.14527 L 0.46528 -0.03516 L 0.46406 -0.16678 " pathEditMode="relative" rAng="0" ptsTypes="AAAA">
                                      <p:cBhvr>
                                        <p:cTn id="18" dur="2000" fill="hold"/>
                                        <p:tgtEl>
                                          <p:spTgt spid="26"/>
                                        </p:tgtEl>
                                        <p:attrNameLst>
                                          <p:attrName>ppt_x</p:attrName>
                                          <p:attrName>ppt_y</p:attrName>
                                        </p:attrNameLst>
                                      </p:cBhvr>
                                      <p:rCtr x="11900" y="-15700"/>
                                    </p:animMotion>
                                  </p:childTnLst>
                                </p:cTn>
                              </p:par>
                              <p:par>
                                <p:cTn id="19" presetID="1" presetClass="entr" presetSubtype="0" fill="hold" grpId="0" nodeType="withEffect">
                                  <p:stCondLst>
                                    <p:cond delay="0"/>
                                  </p:stCondLst>
                                  <p:childTnLst>
                                    <p:set>
                                      <p:cBhvr>
                                        <p:cTn id="20" dur="1" fill="hold">
                                          <p:stCondLst>
                                            <p:cond delay="0"/>
                                          </p:stCondLst>
                                        </p:cTn>
                                        <p:tgtEl>
                                          <p:spTgt spid="705640"/>
                                        </p:tgtEl>
                                        <p:attrNameLst>
                                          <p:attrName>style.visibility</p:attrName>
                                        </p:attrNameLst>
                                      </p:cBhvr>
                                      <p:to>
                                        <p:strVal val="visible"/>
                                      </p:to>
                                    </p:set>
                                  </p:childTnLst>
                                </p:cTn>
                              </p:par>
                            </p:childTnLst>
                          </p:cTn>
                        </p:par>
                        <p:par>
                          <p:cTn id="21" fill="hold">
                            <p:stCondLst>
                              <p:cond delay="2000"/>
                            </p:stCondLst>
                            <p:childTnLst>
                              <p:par>
                                <p:cTn id="22" presetID="22" presetClass="entr" presetSubtype="2" fill="hold" nodeType="afterEffect">
                                  <p:stCondLst>
                                    <p:cond delay="0"/>
                                  </p:stCondLst>
                                  <p:childTnLst>
                                    <p:set>
                                      <p:cBhvr>
                                        <p:cTn id="23" dur="1" fill="hold">
                                          <p:stCondLst>
                                            <p:cond delay="0"/>
                                          </p:stCondLst>
                                        </p:cTn>
                                        <p:tgtEl>
                                          <p:spTgt spid="83226"/>
                                        </p:tgtEl>
                                        <p:attrNameLst>
                                          <p:attrName>style.visibility</p:attrName>
                                        </p:attrNameLst>
                                      </p:cBhvr>
                                      <p:to>
                                        <p:strVal val="visible"/>
                                      </p:to>
                                    </p:set>
                                    <p:animEffect transition="in" filter="wipe(right)">
                                      <p:cBhvr>
                                        <p:cTn id="24" dur="500"/>
                                        <p:tgtEl>
                                          <p:spTgt spid="83226"/>
                                        </p:tgtEl>
                                      </p:cBhvr>
                                    </p:animEffect>
                                  </p:childTnLst>
                                </p:cTn>
                              </p:par>
                              <p:par>
                                <p:cTn id="25" presetID="1" presetClass="exit" presetSubtype="0" fill="hold" nodeType="with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83228"/>
                                        </p:tgtEl>
                                        <p:attrNameLst>
                                          <p:attrName>style.visibility</p:attrName>
                                        </p:attrNameLst>
                                      </p:cBhvr>
                                      <p:to>
                                        <p:strVal val="visible"/>
                                      </p:to>
                                    </p:set>
                                    <p:animEffect transition="in" filter="wipe(down)">
                                      <p:cBhvr>
                                        <p:cTn id="30" dur="1000"/>
                                        <p:tgtEl>
                                          <p:spTgt spid="83228"/>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705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639" grpId="0"/>
      <p:bldP spid="705640" grpId="0"/>
      <p:bldP spid="70564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1"/>
          <p:cNvGrpSpPr/>
          <p:nvPr/>
        </p:nvGrpSpPr>
        <p:grpSpPr bwMode="auto">
          <a:xfrm>
            <a:off x="770965" y="1266102"/>
            <a:ext cx="3544539" cy="3052267"/>
            <a:chOff x="773113" y="1273175"/>
            <a:chExt cx="3554412" cy="3068663"/>
          </a:xfrm>
        </p:grpSpPr>
        <p:sp>
          <p:nvSpPr>
            <p:cNvPr id="84196" name="Freeform 3"/>
            <p:cNvSpPr/>
            <p:nvPr/>
          </p:nvSpPr>
          <p:spPr bwMode="auto">
            <a:xfrm>
              <a:off x="773113" y="12731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w="9525">
              <a:noFill/>
              <a:round/>
            </a:ln>
          </p:spPr>
          <p:txBody>
            <a:bodyPr wrap="none" anchor="ctr"/>
            <a:lstStyle/>
            <a:p>
              <a:endParaRPr lang="zh-CN" altLang="en-US"/>
            </a:p>
          </p:txBody>
        </p:sp>
        <p:sp>
          <p:nvSpPr>
            <p:cNvPr id="84197" name="Line 36"/>
            <p:cNvSpPr>
              <a:spLocks noChangeShapeType="1"/>
            </p:cNvSpPr>
            <p:nvPr/>
          </p:nvSpPr>
          <p:spPr bwMode="auto">
            <a:xfrm flipV="1">
              <a:off x="3775075" y="2344738"/>
              <a:ext cx="155575" cy="142875"/>
            </a:xfrm>
            <a:prstGeom prst="line">
              <a:avLst/>
            </a:prstGeom>
            <a:noFill/>
            <a:ln w="9525">
              <a:solidFill>
                <a:srgbClr val="000000"/>
              </a:solidFill>
              <a:round/>
            </a:ln>
          </p:spPr>
          <p:txBody>
            <a:bodyPr/>
            <a:lstStyle/>
            <a:p>
              <a:endParaRPr lang="zh-CN" altLang="en-US"/>
            </a:p>
          </p:txBody>
        </p:sp>
        <p:sp>
          <p:nvSpPr>
            <p:cNvPr id="84198" name="Line 43"/>
            <p:cNvSpPr>
              <a:spLocks noChangeShapeType="1"/>
            </p:cNvSpPr>
            <p:nvPr/>
          </p:nvSpPr>
          <p:spPr bwMode="auto">
            <a:xfrm flipV="1">
              <a:off x="2665413" y="2517775"/>
              <a:ext cx="695325" cy="0"/>
            </a:xfrm>
            <a:prstGeom prst="line">
              <a:avLst/>
            </a:prstGeom>
            <a:noFill/>
            <a:ln w="9525">
              <a:solidFill>
                <a:srgbClr val="000000"/>
              </a:solidFill>
              <a:round/>
            </a:ln>
          </p:spPr>
          <p:txBody>
            <a:bodyPr/>
            <a:lstStyle/>
            <a:p>
              <a:endParaRPr lang="zh-CN" altLang="en-US"/>
            </a:p>
          </p:txBody>
        </p:sp>
        <p:sp>
          <p:nvSpPr>
            <p:cNvPr id="84199" name="Line 44"/>
            <p:cNvSpPr>
              <a:spLocks noChangeShapeType="1"/>
            </p:cNvSpPr>
            <p:nvPr/>
          </p:nvSpPr>
          <p:spPr bwMode="auto">
            <a:xfrm flipV="1">
              <a:off x="3924300" y="2201863"/>
              <a:ext cx="138113" cy="142875"/>
            </a:xfrm>
            <a:prstGeom prst="line">
              <a:avLst/>
            </a:prstGeom>
            <a:noFill/>
            <a:ln w="9525">
              <a:solidFill>
                <a:srgbClr val="000000"/>
              </a:solidFill>
              <a:prstDash val="dash"/>
              <a:round/>
            </a:ln>
          </p:spPr>
          <p:txBody>
            <a:bodyPr/>
            <a:lstStyle/>
            <a:p>
              <a:endParaRPr lang="zh-CN" altLang="en-US"/>
            </a:p>
          </p:txBody>
        </p:sp>
        <p:sp>
          <p:nvSpPr>
            <p:cNvPr id="84200" name="Line 48"/>
            <p:cNvSpPr>
              <a:spLocks noChangeShapeType="1"/>
            </p:cNvSpPr>
            <p:nvPr/>
          </p:nvSpPr>
          <p:spPr bwMode="auto">
            <a:xfrm flipV="1">
              <a:off x="3279775" y="2736850"/>
              <a:ext cx="512763" cy="612775"/>
            </a:xfrm>
            <a:prstGeom prst="line">
              <a:avLst/>
            </a:prstGeom>
            <a:noFill/>
            <a:ln w="9525">
              <a:solidFill>
                <a:srgbClr val="000000"/>
              </a:solidFill>
              <a:round/>
            </a:ln>
          </p:spPr>
          <p:txBody>
            <a:bodyPr/>
            <a:lstStyle/>
            <a:p>
              <a:endParaRPr lang="zh-CN" altLang="en-US"/>
            </a:p>
          </p:txBody>
        </p:sp>
        <p:sp>
          <p:nvSpPr>
            <p:cNvPr id="84201" name="Text Box 240"/>
            <p:cNvSpPr txBox="1">
              <a:spLocks noChangeArrowheads="1"/>
            </p:cNvSpPr>
            <p:nvPr/>
          </p:nvSpPr>
          <p:spPr bwMode="auto">
            <a:xfrm>
              <a:off x="2562225" y="3815807"/>
              <a:ext cx="1225212" cy="526031"/>
            </a:xfrm>
            <a:prstGeom prst="rect">
              <a:avLst/>
            </a:prstGeom>
            <a:noFill/>
            <a:ln w="9525">
              <a:noFill/>
              <a:miter lim="800000"/>
            </a:ln>
          </p:spPr>
          <p:txBody>
            <a:bodyPr wrap="none">
              <a:spAutoFit/>
            </a:bodyPr>
            <a:lstStyle/>
            <a:p>
              <a:r>
                <a:rPr lang="en-US" altLang="zh-CN" sz="1400" dirty="0">
                  <a:solidFill>
                    <a:srgbClr val="000000"/>
                  </a:solidFill>
                  <a:latin typeface="Arial" panose="020B0604020202020204" pitchFamily="34" charset="0"/>
                  <a:cs typeface="Arial" panose="020B0604020202020204" pitchFamily="34" charset="0"/>
                </a:rPr>
                <a:t>router</a:t>
              </a:r>
              <a:endParaRPr lang="en-US" altLang="zh-CN" sz="1400" dirty="0">
                <a:solidFill>
                  <a:srgbClr val="000000"/>
                </a:solidFill>
                <a:latin typeface="Arial" panose="020B0604020202020204" pitchFamily="34" charset="0"/>
                <a:cs typeface="Arial" panose="020B0604020202020204" pitchFamily="34" charset="0"/>
              </a:endParaRPr>
            </a:p>
            <a:p>
              <a:r>
                <a:rPr lang="en-US" altLang="zh-CN" sz="1400" dirty="0" smtClean="0">
                  <a:solidFill>
                    <a:srgbClr val="000000"/>
                  </a:solidFill>
                  <a:latin typeface="Arial" panose="020B0604020202020204" pitchFamily="34" charset="0"/>
                  <a:cs typeface="Arial" panose="020B0604020202020204" pitchFamily="34" charset="0"/>
                </a:rPr>
                <a:t>(</a:t>
              </a:r>
              <a:r>
                <a:rPr lang="zh-CN" altLang="en-US" sz="1400" dirty="0" smtClean="0">
                  <a:solidFill>
                    <a:srgbClr val="000000"/>
                  </a:solidFill>
                  <a:latin typeface="Arial" panose="020B0604020202020204" pitchFamily="34" charset="0"/>
                  <a:cs typeface="Arial" panose="020B0604020202020204" pitchFamily="34" charset="0"/>
                </a:rPr>
                <a:t>运行</a:t>
              </a:r>
              <a:r>
                <a:rPr lang="en-US" altLang="zh-CN" sz="1400" dirty="0" smtClean="0">
                  <a:solidFill>
                    <a:srgbClr val="000000"/>
                  </a:solidFill>
                  <a:latin typeface="Arial" panose="020B0604020202020204" pitchFamily="34" charset="0"/>
                  <a:cs typeface="Arial" panose="020B0604020202020204" pitchFamily="34" charset="0"/>
                </a:rPr>
                <a:t> </a:t>
              </a:r>
              <a:r>
                <a:rPr lang="en-US" altLang="zh-CN" sz="1400" dirty="0">
                  <a:solidFill>
                    <a:srgbClr val="000000"/>
                  </a:solidFill>
                  <a:latin typeface="Arial" panose="020B0604020202020204" pitchFamily="34" charset="0"/>
                  <a:cs typeface="Arial" panose="020B0604020202020204" pitchFamily="34" charset="0"/>
                </a:rPr>
                <a:t>DHCP)</a:t>
              </a:r>
              <a:endParaRPr lang="en-US" altLang="zh-CN" sz="1400" dirty="0">
                <a:solidFill>
                  <a:srgbClr val="000000"/>
                </a:solidFill>
                <a:latin typeface="Arial" panose="020B0604020202020204" pitchFamily="34" charset="0"/>
                <a:cs typeface="Arial" panose="020B0604020202020204" pitchFamily="34" charset="0"/>
              </a:endParaRPr>
            </a:p>
          </p:txBody>
        </p:sp>
        <p:grpSp>
          <p:nvGrpSpPr>
            <p:cNvPr id="3" name="Group 356"/>
            <p:cNvGrpSpPr/>
            <p:nvPr/>
          </p:nvGrpSpPr>
          <p:grpSpPr bwMode="auto">
            <a:xfrm>
              <a:off x="1653422" y="1982680"/>
              <a:ext cx="843032" cy="814871"/>
              <a:chOff x="313" y="1497"/>
              <a:chExt cx="1152" cy="1014"/>
            </a:xfrm>
          </p:grpSpPr>
          <p:pic>
            <p:nvPicPr>
              <p:cNvPr id="84254" name="Picture 354" descr="laptop_stylized_small"/>
              <p:cNvPicPr>
                <a:picLocks noChangeAspect="1" noChangeArrowheads="1"/>
              </p:cNvPicPr>
              <p:nvPr/>
            </p:nvPicPr>
            <p:blipFill>
              <a:blip r:embed="rId1" cstate="print"/>
              <a:srcRect/>
              <a:stretch>
                <a:fillRect/>
              </a:stretch>
            </p:blipFill>
            <p:spPr bwMode="auto">
              <a:xfrm>
                <a:off x="313" y="1727"/>
                <a:ext cx="1152" cy="784"/>
              </a:xfrm>
              <a:prstGeom prst="rect">
                <a:avLst/>
              </a:prstGeom>
              <a:noFill/>
              <a:ln w="9525">
                <a:noFill/>
                <a:miter lim="800000"/>
                <a:headEnd/>
                <a:tailEnd/>
              </a:ln>
            </p:spPr>
          </p:pic>
          <p:pic>
            <p:nvPicPr>
              <p:cNvPr id="84255" name="Picture 355" descr="antenna_stylized"/>
              <p:cNvPicPr>
                <a:picLocks noChangeAspect="1" noChangeArrowheads="1"/>
              </p:cNvPicPr>
              <p:nvPr/>
            </p:nvPicPr>
            <p:blipFill>
              <a:blip r:embed="rId2" cstate="print"/>
              <a:srcRect/>
              <a:stretch>
                <a:fillRect/>
              </a:stretch>
            </p:blipFill>
            <p:spPr bwMode="auto">
              <a:xfrm>
                <a:off x="334" y="1497"/>
                <a:ext cx="1113" cy="650"/>
              </a:xfrm>
              <a:prstGeom prst="rect">
                <a:avLst/>
              </a:prstGeom>
              <a:noFill/>
              <a:ln w="9525">
                <a:noFill/>
                <a:miter lim="800000"/>
                <a:headEnd/>
                <a:tailEnd/>
              </a:ln>
            </p:spPr>
          </p:pic>
        </p:grpSp>
        <p:pic>
          <p:nvPicPr>
            <p:cNvPr id="84203" name="Picture 3"/>
            <p:cNvPicPr>
              <a:picLocks noChangeAspect="1" noChangeArrowheads="1"/>
            </p:cNvPicPr>
            <p:nvPr/>
          </p:nvPicPr>
          <p:blipFill>
            <a:blip r:embed="rId3" cstate="print"/>
            <a:srcRect/>
            <a:stretch>
              <a:fillRect/>
            </a:stretch>
          </p:blipFill>
          <p:spPr bwMode="auto">
            <a:xfrm>
              <a:off x="3336925" y="2423867"/>
              <a:ext cx="879475" cy="349175"/>
            </a:xfrm>
            <a:prstGeom prst="rect">
              <a:avLst/>
            </a:prstGeom>
            <a:noFill/>
            <a:ln w="9525">
              <a:noFill/>
              <a:miter lim="800000"/>
              <a:headEnd/>
              <a:tailEnd/>
            </a:ln>
          </p:spPr>
        </p:pic>
        <p:sp>
          <p:nvSpPr>
            <p:cNvPr id="241"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242"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243" name="Rectangle 43"/>
            <p:cNvSpPr>
              <a:spLocks noChangeArrowheads="1"/>
            </p:cNvSpPr>
            <p:nvPr/>
          </p:nvSpPr>
          <p:spPr bwMode="auto">
            <a:xfrm rot="-54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grpSp>
          <p:nvGrpSpPr>
            <p:cNvPr id="4" name="Group 248"/>
            <p:cNvGrpSpPr/>
            <p:nvPr/>
          </p:nvGrpSpPr>
          <p:grpSpPr bwMode="auto">
            <a:xfrm>
              <a:off x="2597285" y="3210128"/>
              <a:ext cx="332569" cy="581078"/>
              <a:chOff x="4140" y="429"/>
              <a:chExt cx="1425" cy="2396"/>
            </a:xfrm>
          </p:grpSpPr>
          <p:sp>
            <p:nvSpPr>
              <p:cNvPr id="84222" name="Freeform 148"/>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p:spPr>
            <p:txBody>
              <a:bodyPr/>
              <a:lstStyle/>
              <a:p>
                <a:endParaRPr lang="zh-CN" altLang="en-US"/>
              </a:p>
            </p:txBody>
          </p:sp>
          <p:sp>
            <p:nvSpPr>
              <p:cNvPr id="84223"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w="9525">
                <a:noFill/>
                <a:miter lim="800000"/>
              </a:ln>
            </p:spPr>
            <p:txBody>
              <a:bodyPr wrap="none" anchor="ctr"/>
              <a:lstStyle/>
              <a:p>
                <a:endParaRPr lang="zh-CN" altLang="zh-CN">
                  <a:solidFill>
                    <a:srgbClr val="000000"/>
                  </a:solidFill>
                </a:endParaRPr>
              </a:p>
            </p:txBody>
          </p:sp>
          <p:sp>
            <p:nvSpPr>
              <p:cNvPr id="84224" name="Freeform 150"/>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p:spPr>
            <p:txBody>
              <a:bodyPr/>
              <a:lstStyle/>
              <a:p>
                <a:endParaRPr lang="zh-CN" altLang="en-US"/>
              </a:p>
            </p:txBody>
          </p:sp>
          <p:sp>
            <p:nvSpPr>
              <p:cNvPr id="84225" name="Freeform 151"/>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4226"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5" name="Group 153"/>
              <p:cNvGrpSpPr/>
              <p:nvPr/>
            </p:nvGrpSpPr>
            <p:grpSpPr bwMode="auto">
              <a:xfrm>
                <a:off x="4749" y="668"/>
                <a:ext cx="581" cy="145"/>
                <a:chOff x="614" y="2568"/>
                <a:chExt cx="725" cy="139"/>
              </a:xfrm>
            </p:grpSpPr>
            <p:sp>
              <p:nvSpPr>
                <p:cNvPr id="84252" name="AutoShape 154"/>
                <p:cNvSpPr>
                  <a:spLocks noChangeArrowheads="1"/>
                </p:cNvSpPr>
                <p:nvPr/>
              </p:nvSpPr>
              <p:spPr bwMode="auto">
                <a:xfrm>
                  <a:off x="617" y="2569"/>
                  <a:ext cx="721" cy="138"/>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4253"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4228"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6" name="Group 157"/>
              <p:cNvGrpSpPr/>
              <p:nvPr/>
            </p:nvGrpSpPr>
            <p:grpSpPr bwMode="auto">
              <a:xfrm>
                <a:off x="4747" y="994"/>
                <a:ext cx="581" cy="134"/>
                <a:chOff x="614" y="2568"/>
                <a:chExt cx="725" cy="139"/>
              </a:xfrm>
            </p:grpSpPr>
            <p:sp>
              <p:nvSpPr>
                <p:cNvPr id="84250" name="AutoShape 158"/>
                <p:cNvSpPr>
                  <a:spLocks noChangeArrowheads="1"/>
                </p:cNvSpPr>
                <p:nvPr/>
              </p:nvSpPr>
              <p:spPr bwMode="auto">
                <a:xfrm>
                  <a:off x="611" y="2570"/>
                  <a:ext cx="730" cy="136"/>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4251"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4230"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sp>
            <p:nvSpPr>
              <p:cNvPr id="84231"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 name="Group 162"/>
              <p:cNvGrpSpPr/>
              <p:nvPr/>
            </p:nvGrpSpPr>
            <p:grpSpPr bwMode="auto">
              <a:xfrm>
                <a:off x="4735" y="1627"/>
                <a:ext cx="582" cy="151"/>
                <a:chOff x="614" y="2568"/>
                <a:chExt cx="725" cy="139"/>
              </a:xfrm>
            </p:grpSpPr>
            <p:sp>
              <p:nvSpPr>
                <p:cNvPr id="84248" name="AutoShape 163"/>
                <p:cNvSpPr>
                  <a:spLocks noChangeArrowheads="1"/>
                </p:cNvSpPr>
                <p:nvPr/>
              </p:nvSpPr>
              <p:spPr bwMode="auto">
                <a:xfrm>
                  <a:off x="618" y="2571"/>
                  <a:ext cx="720" cy="139"/>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4249"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4233" name="Freeform 165"/>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grpSp>
            <p:nvGrpSpPr>
              <p:cNvPr id="8" name="Group 166"/>
              <p:cNvGrpSpPr/>
              <p:nvPr/>
            </p:nvGrpSpPr>
            <p:grpSpPr bwMode="auto">
              <a:xfrm>
                <a:off x="4739" y="1327"/>
                <a:ext cx="582" cy="139"/>
                <a:chOff x="614" y="2568"/>
                <a:chExt cx="725" cy="139"/>
              </a:xfrm>
            </p:grpSpPr>
            <p:sp>
              <p:nvSpPr>
                <p:cNvPr id="84246" name="AutoShape 167"/>
                <p:cNvSpPr>
                  <a:spLocks noChangeArrowheads="1"/>
                </p:cNvSpPr>
                <p:nvPr/>
              </p:nvSpPr>
              <p:spPr bwMode="auto">
                <a:xfrm>
                  <a:off x="613" y="2571"/>
                  <a:ext cx="729" cy="137"/>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4247"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4235"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endParaRPr lang="zh-CN" altLang="zh-CN">
                  <a:solidFill>
                    <a:srgbClr val="000000"/>
                  </a:solidFill>
                </a:endParaRPr>
              </a:p>
            </p:txBody>
          </p:sp>
          <p:sp>
            <p:nvSpPr>
              <p:cNvPr id="84236" name="Freeform 170"/>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4237" name="Freeform 171"/>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4238" name="Oval 172"/>
              <p:cNvSpPr>
                <a:spLocks noChangeArrowheads="1"/>
              </p:cNvSpPr>
              <p:nvPr/>
            </p:nvSpPr>
            <p:spPr bwMode="auto">
              <a:xfrm>
                <a:off x="5520" y="2612"/>
                <a:ext cx="48" cy="98"/>
              </a:xfrm>
              <a:prstGeom prst="ellipse">
                <a:avLst/>
              </a:prstGeom>
              <a:solidFill>
                <a:srgbClr val="333333"/>
              </a:solidFill>
              <a:ln w="9525">
                <a:noFill/>
                <a:round/>
              </a:ln>
            </p:spPr>
            <p:txBody>
              <a:bodyPr wrap="none" anchor="ctr"/>
              <a:lstStyle/>
              <a:p>
                <a:endParaRPr lang="zh-CN" altLang="zh-CN">
                  <a:solidFill>
                    <a:srgbClr val="000000"/>
                  </a:solidFill>
                </a:endParaRPr>
              </a:p>
            </p:txBody>
          </p:sp>
          <p:sp>
            <p:nvSpPr>
              <p:cNvPr id="84239" name="Freeform 173"/>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ln>
            </p:spPr>
            <p:txBody>
              <a:bodyPr/>
              <a:lstStyle/>
              <a:p>
                <a:endParaRPr lang="zh-CN" altLang="en-US"/>
              </a:p>
            </p:txBody>
          </p:sp>
          <p:sp>
            <p:nvSpPr>
              <p:cNvPr id="84240" name="AutoShape 174"/>
              <p:cNvSpPr>
                <a:spLocks noChangeArrowheads="1"/>
              </p:cNvSpPr>
              <p:nvPr/>
            </p:nvSpPr>
            <p:spPr bwMode="auto">
              <a:xfrm>
                <a:off x="4139" y="2678"/>
                <a:ext cx="1204" cy="190"/>
              </a:xfrm>
              <a:prstGeom prst="roundRect">
                <a:avLst>
                  <a:gd name="adj" fmla="val 50000"/>
                </a:avLst>
              </a:prstGeom>
              <a:solidFill>
                <a:srgbClr val="DDDDDD"/>
              </a:solidFill>
              <a:ln w="9525">
                <a:solidFill>
                  <a:schemeClr val="tx1"/>
                </a:solidFill>
                <a:round/>
              </a:ln>
            </p:spPr>
            <p:txBody>
              <a:bodyPr wrap="none" anchor="ctr"/>
              <a:lstStyle/>
              <a:p>
                <a:endParaRPr lang="zh-CN" altLang="zh-CN">
                  <a:solidFill>
                    <a:srgbClr val="000000"/>
                  </a:solidFill>
                </a:endParaRPr>
              </a:p>
            </p:txBody>
          </p:sp>
          <p:sp>
            <p:nvSpPr>
              <p:cNvPr id="84241"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endParaRPr lang="zh-CN" altLang="zh-CN">
                  <a:solidFill>
                    <a:srgbClr val="000000"/>
                  </a:solidFill>
                </a:endParaRPr>
              </a:p>
            </p:txBody>
          </p:sp>
          <p:sp>
            <p:nvSpPr>
              <p:cNvPr id="84242" name="Oval 176"/>
              <p:cNvSpPr>
                <a:spLocks noChangeArrowheads="1"/>
              </p:cNvSpPr>
              <p:nvPr/>
            </p:nvSpPr>
            <p:spPr bwMode="auto">
              <a:xfrm>
                <a:off x="4309" y="2383"/>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4243" name="Oval 177"/>
              <p:cNvSpPr>
                <a:spLocks noChangeArrowheads="1"/>
              </p:cNvSpPr>
              <p:nvPr/>
            </p:nvSpPr>
            <p:spPr bwMode="auto">
              <a:xfrm>
                <a:off x="4486" y="2383"/>
                <a:ext cx="163" cy="144"/>
              </a:xfrm>
              <a:prstGeom prst="ellipse">
                <a:avLst/>
              </a:prstGeom>
              <a:solidFill>
                <a:srgbClr val="FF0000"/>
              </a:solidFill>
              <a:ln w="9525">
                <a:noFill/>
                <a:round/>
              </a:ln>
            </p:spPr>
            <p:txBody>
              <a:bodyPr wrap="none" anchor="ctr"/>
              <a:lstStyle/>
              <a:p>
                <a:pPr algn="ctr"/>
                <a:endParaRPr lang="zh-CN" altLang="zh-CN">
                  <a:solidFill>
                    <a:srgbClr val="FF0000"/>
                  </a:solidFill>
                </a:endParaRPr>
              </a:p>
            </p:txBody>
          </p:sp>
          <p:sp>
            <p:nvSpPr>
              <p:cNvPr id="84244" name="Oval 178"/>
              <p:cNvSpPr>
                <a:spLocks noChangeArrowheads="1"/>
              </p:cNvSpPr>
              <p:nvPr/>
            </p:nvSpPr>
            <p:spPr bwMode="auto">
              <a:xfrm>
                <a:off x="4663" y="2383"/>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4245"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ln>
            </p:spPr>
            <p:txBody>
              <a:bodyPr wrap="none" anchor="ctr"/>
              <a:lstStyle/>
              <a:p>
                <a:endParaRPr lang="zh-CN" altLang="zh-CN">
                  <a:solidFill>
                    <a:srgbClr val="000000"/>
                  </a:solidFill>
                </a:endParaRPr>
              </a:p>
            </p:txBody>
          </p:sp>
        </p:grpSp>
        <p:grpSp>
          <p:nvGrpSpPr>
            <p:cNvPr id="9" name="Group 48"/>
            <p:cNvGrpSpPr/>
            <p:nvPr/>
          </p:nvGrpSpPr>
          <p:grpSpPr bwMode="auto">
            <a:xfrm>
              <a:off x="2795471" y="3465563"/>
              <a:ext cx="735669" cy="376863"/>
              <a:chOff x="3600" y="219"/>
              <a:chExt cx="360" cy="175"/>
            </a:xfrm>
          </p:grpSpPr>
          <p:sp>
            <p:nvSpPr>
              <p:cNvPr id="84209" name="Oval 49"/>
              <p:cNvSpPr>
                <a:spLocks noChangeArrowheads="1"/>
              </p:cNvSpPr>
              <p:nvPr/>
            </p:nvSpPr>
            <p:spPr bwMode="auto">
              <a:xfrm>
                <a:off x="3603" y="297"/>
                <a:ext cx="357" cy="97"/>
              </a:xfrm>
              <a:prstGeom prst="ellipse">
                <a:avLst/>
              </a:prstGeom>
              <a:solidFill>
                <a:schemeClr val="hlink"/>
              </a:solidFill>
              <a:ln w="12700">
                <a:solidFill>
                  <a:schemeClr val="tx1"/>
                </a:solidFill>
                <a:round/>
              </a:ln>
            </p:spPr>
            <p:txBody>
              <a:bodyPr wrap="none" anchor="ctr"/>
              <a:lstStyle/>
              <a:p>
                <a:endParaRPr lang="zh-CN" altLang="zh-CN">
                  <a:solidFill>
                    <a:srgbClr val="000000"/>
                  </a:solidFill>
                </a:endParaRPr>
              </a:p>
            </p:txBody>
          </p:sp>
          <p:sp>
            <p:nvSpPr>
              <p:cNvPr id="84210" name="Line 50"/>
              <p:cNvSpPr>
                <a:spLocks noChangeShapeType="1"/>
              </p:cNvSpPr>
              <p:nvPr/>
            </p:nvSpPr>
            <p:spPr bwMode="auto">
              <a:xfrm>
                <a:off x="3603" y="289"/>
                <a:ext cx="0" cy="60"/>
              </a:xfrm>
              <a:prstGeom prst="line">
                <a:avLst/>
              </a:prstGeom>
              <a:noFill/>
              <a:ln w="12700">
                <a:solidFill>
                  <a:schemeClr val="tx1"/>
                </a:solidFill>
                <a:round/>
              </a:ln>
            </p:spPr>
            <p:txBody>
              <a:bodyPr wrap="none" anchor="ctr"/>
              <a:lstStyle/>
              <a:p>
                <a:endParaRPr lang="zh-CN" altLang="en-US"/>
              </a:p>
            </p:txBody>
          </p:sp>
          <p:sp>
            <p:nvSpPr>
              <p:cNvPr id="84211" name="Line 51"/>
              <p:cNvSpPr>
                <a:spLocks noChangeShapeType="1"/>
              </p:cNvSpPr>
              <p:nvPr/>
            </p:nvSpPr>
            <p:spPr bwMode="auto">
              <a:xfrm>
                <a:off x="3960" y="289"/>
                <a:ext cx="0" cy="60"/>
              </a:xfrm>
              <a:prstGeom prst="line">
                <a:avLst/>
              </a:prstGeom>
              <a:noFill/>
              <a:ln w="12700">
                <a:solidFill>
                  <a:schemeClr val="tx1"/>
                </a:solidFill>
                <a:round/>
              </a:ln>
            </p:spPr>
            <p:txBody>
              <a:bodyPr wrap="none" anchor="ctr"/>
              <a:lstStyle/>
              <a:p>
                <a:endParaRPr lang="zh-CN" altLang="en-US"/>
              </a:p>
            </p:txBody>
          </p:sp>
          <p:sp>
            <p:nvSpPr>
              <p:cNvPr id="84212" name="Rectangle 52"/>
              <p:cNvSpPr>
                <a:spLocks noChangeArrowheads="1"/>
              </p:cNvSpPr>
              <p:nvPr/>
            </p:nvSpPr>
            <p:spPr bwMode="auto">
              <a:xfrm>
                <a:off x="3603" y="289"/>
                <a:ext cx="353" cy="59"/>
              </a:xfrm>
              <a:prstGeom prst="rect">
                <a:avLst/>
              </a:prstGeom>
              <a:solidFill>
                <a:schemeClr val="hlink"/>
              </a:solidFill>
              <a:ln w="9525">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84213" name="Oval 53"/>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p>
                <a:endParaRPr lang="zh-CN" altLang="zh-CN">
                  <a:solidFill>
                    <a:srgbClr val="000000"/>
                  </a:solidFill>
                </a:endParaRPr>
              </a:p>
            </p:txBody>
          </p:sp>
          <p:grpSp>
            <p:nvGrpSpPr>
              <p:cNvPr id="10" name="Group 54"/>
              <p:cNvGrpSpPr/>
              <p:nvPr/>
            </p:nvGrpSpPr>
            <p:grpSpPr bwMode="auto">
              <a:xfrm>
                <a:off x="3686" y="244"/>
                <a:ext cx="177" cy="66"/>
                <a:chOff x="2848" y="848"/>
                <a:chExt cx="140" cy="98"/>
              </a:xfrm>
            </p:grpSpPr>
            <p:sp>
              <p:nvSpPr>
                <p:cNvPr id="84219" name="Line 55"/>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84220" name="Line 56"/>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84221" name="Line 57"/>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endParaRPr lang="zh-CN" altLang="en-US"/>
                </a:p>
              </p:txBody>
            </p:sp>
          </p:grpSp>
          <p:grpSp>
            <p:nvGrpSpPr>
              <p:cNvPr id="11" name="Group 58"/>
              <p:cNvGrpSpPr/>
              <p:nvPr/>
            </p:nvGrpSpPr>
            <p:grpSpPr bwMode="auto">
              <a:xfrm flipV="1">
                <a:off x="3686" y="243"/>
                <a:ext cx="177" cy="66"/>
                <a:chOff x="2848" y="848"/>
                <a:chExt cx="140" cy="98"/>
              </a:xfrm>
            </p:grpSpPr>
            <p:sp>
              <p:nvSpPr>
                <p:cNvPr id="84216" name="Line 59"/>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84217" name="Line 60"/>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84218" name="Line 61"/>
                <p:cNvSpPr>
                  <a:spLocks noChangeShapeType="1"/>
                </p:cNvSpPr>
                <p:nvPr/>
              </p:nvSpPr>
              <p:spPr bwMode="auto">
                <a:xfrm>
                  <a:off x="2894" y="854"/>
                  <a:ext cx="52" cy="92"/>
                </a:xfrm>
                <a:prstGeom prst="line">
                  <a:avLst/>
                </a:prstGeom>
                <a:noFill/>
                <a:ln w="28575">
                  <a:solidFill>
                    <a:schemeClr val="tx1"/>
                  </a:solidFill>
                  <a:round/>
                </a:ln>
              </p:spPr>
              <p:txBody>
                <a:bodyPr wrap="none" anchor="ctr"/>
                <a:lstStyle/>
                <a:p>
                  <a:endParaRPr lang="zh-CN" altLang="en-US"/>
                </a:p>
              </p:txBody>
            </p:sp>
          </p:grpSp>
        </p:grpSp>
      </p:grpSp>
      <p:sp>
        <p:nvSpPr>
          <p:cNvPr id="83973" name="Freeform 293"/>
          <p:cNvSpPr/>
          <p:nvPr/>
        </p:nvSpPr>
        <p:spPr bwMode="auto">
          <a:xfrm>
            <a:off x="321368" y="4593961"/>
            <a:ext cx="3952976" cy="1706554"/>
          </a:xfrm>
          <a:custGeom>
            <a:avLst/>
            <a:gdLst>
              <a:gd name="T0" fmla="*/ 2147483647 w 2497"/>
              <a:gd name="T1" fmla="*/ 2147483647 h 1081"/>
              <a:gd name="T2" fmla="*/ 2147483647 w 2497"/>
              <a:gd name="T3" fmla="*/ 2147483647 h 1081"/>
              <a:gd name="T4" fmla="*/ 2147483647 w 2497"/>
              <a:gd name="T5" fmla="*/ 2147483647 h 1081"/>
              <a:gd name="T6" fmla="*/ 2147483647 w 2497"/>
              <a:gd name="T7" fmla="*/ 2147483647 h 1081"/>
              <a:gd name="T8" fmla="*/ 2147483647 w 2497"/>
              <a:gd name="T9" fmla="*/ 2147483647 h 1081"/>
              <a:gd name="T10" fmla="*/ 2147483647 w 2497"/>
              <a:gd name="T11" fmla="*/ 2147483647 h 1081"/>
              <a:gd name="T12" fmla="*/ 2147483647 w 2497"/>
              <a:gd name="T13" fmla="*/ 2147483647 h 1081"/>
              <a:gd name="T14" fmla="*/ 2147483647 w 2497"/>
              <a:gd name="T15" fmla="*/ 2147483647 h 1081"/>
              <a:gd name="T16" fmla="*/ 2147483647 w 2497"/>
              <a:gd name="T17" fmla="*/ 2147483647 h 1081"/>
              <a:gd name="T18" fmla="*/ 2147483647 w 2497"/>
              <a:gd name="T19" fmla="*/ 2147483647 h 1081"/>
              <a:gd name="T20" fmla="*/ 2147483647 w 2497"/>
              <a:gd name="T21" fmla="*/ 2147483647 h 1081"/>
              <a:gd name="T22" fmla="*/ 2147483647 w 2497"/>
              <a:gd name="T23" fmla="*/ 2147483647 h 1081"/>
              <a:gd name="T24" fmla="*/ 2147483647 w 2497"/>
              <a:gd name="T25" fmla="*/ 2147483647 h 1081"/>
              <a:gd name="T26" fmla="*/ 2147483647 w 2497"/>
              <a:gd name="T27" fmla="*/ 2147483647 h 1081"/>
              <a:gd name="T28" fmla="*/ 2147483647 w 2497"/>
              <a:gd name="T29" fmla="*/ 2147483647 h 1081"/>
              <a:gd name="T30" fmla="*/ 2147483647 w 2497"/>
              <a:gd name="T31" fmla="*/ 2147483647 h 10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97"/>
              <a:gd name="T49" fmla="*/ 0 h 1081"/>
              <a:gd name="T50" fmla="*/ 2497 w 2497"/>
              <a:gd name="T51" fmla="*/ 1081 h 108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97" h="1081">
                <a:moveTo>
                  <a:pt x="475" y="274"/>
                </a:moveTo>
                <a:cubicBezTo>
                  <a:pt x="381" y="316"/>
                  <a:pt x="280" y="389"/>
                  <a:pt x="204" y="437"/>
                </a:cubicBezTo>
                <a:cubicBezTo>
                  <a:pt x="128" y="485"/>
                  <a:pt x="42" y="503"/>
                  <a:pt x="21" y="559"/>
                </a:cubicBezTo>
                <a:cubicBezTo>
                  <a:pt x="0" y="615"/>
                  <a:pt x="56" y="734"/>
                  <a:pt x="75" y="776"/>
                </a:cubicBezTo>
                <a:cubicBezTo>
                  <a:pt x="94" y="818"/>
                  <a:pt x="116" y="789"/>
                  <a:pt x="136" y="810"/>
                </a:cubicBezTo>
                <a:cubicBezTo>
                  <a:pt x="156" y="831"/>
                  <a:pt x="167" y="876"/>
                  <a:pt x="197" y="905"/>
                </a:cubicBezTo>
                <a:cubicBezTo>
                  <a:pt x="227" y="934"/>
                  <a:pt x="231" y="970"/>
                  <a:pt x="319" y="986"/>
                </a:cubicBezTo>
                <a:cubicBezTo>
                  <a:pt x="407" y="1002"/>
                  <a:pt x="554" y="1003"/>
                  <a:pt x="726" y="1000"/>
                </a:cubicBezTo>
                <a:cubicBezTo>
                  <a:pt x="898" y="997"/>
                  <a:pt x="1146" y="961"/>
                  <a:pt x="1349" y="966"/>
                </a:cubicBezTo>
                <a:cubicBezTo>
                  <a:pt x="1552" y="971"/>
                  <a:pt x="1785" y="1028"/>
                  <a:pt x="1945" y="1033"/>
                </a:cubicBezTo>
                <a:cubicBezTo>
                  <a:pt x="2105" y="1038"/>
                  <a:pt x="2225" y="1081"/>
                  <a:pt x="2311" y="993"/>
                </a:cubicBezTo>
                <a:cubicBezTo>
                  <a:pt x="2397" y="905"/>
                  <a:pt x="2497" y="662"/>
                  <a:pt x="2460" y="506"/>
                </a:cubicBezTo>
                <a:cubicBezTo>
                  <a:pt x="2423" y="350"/>
                  <a:pt x="2280" y="116"/>
                  <a:pt x="2088" y="58"/>
                </a:cubicBezTo>
                <a:cubicBezTo>
                  <a:pt x="1896" y="0"/>
                  <a:pt x="1528" y="138"/>
                  <a:pt x="1308" y="159"/>
                </a:cubicBezTo>
                <a:cubicBezTo>
                  <a:pt x="1088" y="180"/>
                  <a:pt x="906" y="167"/>
                  <a:pt x="766" y="186"/>
                </a:cubicBezTo>
                <a:cubicBezTo>
                  <a:pt x="626" y="205"/>
                  <a:pt x="569" y="232"/>
                  <a:pt x="475" y="274"/>
                </a:cubicBezTo>
                <a:close/>
              </a:path>
            </a:pathLst>
          </a:custGeom>
          <a:gradFill rotWithShape="1">
            <a:gsLst>
              <a:gs pos="0">
                <a:srgbClr val="00CCFF"/>
              </a:gs>
              <a:gs pos="100000">
                <a:srgbClr val="FFFFFF"/>
              </a:gs>
            </a:gsLst>
            <a:lin ang="0" scaled="1"/>
          </a:gradFill>
          <a:ln w="9525" cap="flat" cmpd="sng">
            <a:noFill/>
            <a:prstDash val="solid"/>
            <a:round/>
          </a:ln>
        </p:spPr>
        <p:txBody>
          <a:bodyPr wrap="none" lIns="91074" tIns="45537" rIns="91074" bIns="45537"/>
          <a:lstStyle/>
          <a:p>
            <a:endParaRPr lang="zh-CN" altLang="en-US"/>
          </a:p>
        </p:txBody>
      </p:sp>
      <p:sp>
        <p:nvSpPr>
          <p:cNvPr id="83974" name="Freeform 292"/>
          <p:cNvSpPr/>
          <p:nvPr/>
        </p:nvSpPr>
        <p:spPr bwMode="auto">
          <a:xfrm>
            <a:off x="4738190" y="866696"/>
            <a:ext cx="1913956" cy="2214888"/>
          </a:xfrm>
          <a:custGeom>
            <a:avLst/>
            <a:gdLst>
              <a:gd name="T0" fmla="*/ 2147483647 w 1209"/>
              <a:gd name="T1" fmla="*/ 2147483647 h 1403"/>
              <a:gd name="T2" fmla="*/ 2147483647 w 1209"/>
              <a:gd name="T3" fmla="*/ 2147483647 h 1403"/>
              <a:gd name="T4" fmla="*/ 2147483647 w 1209"/>
              <a:gd name="T5" fmla="*/ 2147483647 h 1403"/>
              <a:gd name="T6" fmla="*/ 2147483647 w 1209"/>
              <a:gd name="T7" fmla="*/ 2147483647 h 1403"/>
              <a:gd name="T8" fmla="*/ 2147483647 w 1209"/>
              <a:gd name="T9" fmla="*/ 2147483647 h 1403"/>
              <a:gd name="T10" fmla="*/ 2147483647 w 1209"/>
              <a:gd name="T11" fmla="*/ 2147483647 h 1403"/>
              <a:gd name="T12" fmla="*/ 2147483647 w 1209"/>
              <a:gd name="T13" fmla="*/ 2147483647 h 1403"/>
              <a:gd name="T14" fmla="*/ 2147483647 w 1209"/>
              <a:gd name="T15" fmla="*/ 2147483647 h 1403"/>
              <a:gd name="T16" fmla="*/ 2147483647 w 1209"/>
              <a:gd name="T17" fmla="*/ 2147483647 h 1403"/>
              <a:gd name="T18" fmla="*/ 2147483647 w 1209"/>
              <a:gd name="T19" fmla="*/ 2147483647 h 1403"/>
              <a:gd name="T20" fmla="*/ 2147483647 w 1209"/>
              <a:gd name="T21" fmla="*/ 2147483647 h 1403"/>
              <a:gd name="T22" fmla="*/ 2147483647 w 1209"/>
              <a:gd name="T23" fmla="*/ 2147483647 h 14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09"/>
              <a:gd name="T37" fmla="*/ 0 h 1403"/>
              <a:gd name="T38" fmla="*/ 1209 w 1209"/>
              <a:gd name="T39" fmla="*/ 1403 h 140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09" h="1403">
                <a:moveTo>
                  <a:pt x="84" y="528"/>
                </a:moveTo>
                <a:cubicBezTo>
                  <a:pt x="51" y="600"/>
                  <a:pt x="28" y="643"/>
                  <a:pt x="16" y="705"/>
                </a:cubicBezTo>
                <a:cubicBezTo>
                  <a:pt x="4" y="767"/>
                  <a:pt x="0" y="845"/>
                  <a:pt x="9" y="901"/>
                </a:cubicBezTo>
                <a:cubicBezTo>
                  <a:pt x="18" y="957"/>
                  <a:pt x="44" y="983"/>
                  <a:pt x="70" y="1043"/>
                </a:cubicBezTo>
                <a:cubicBezTo>
                  <a:pt x="96" y="1103"/>
                  <a:pt x="130" y="1210"/>
                  <a:pt x="165" y="1260"/>
                </a:cubicBezTo>
                <a:cubicBezTo>
                  <a:pt x="200" y="1310"/>
                  <a:pt x="223" y="1324"/>
                  <a:pt x="280" y="1342"/>
                </a:cubicBezTo>
                <a:cubicBezTo>
                  <a:pt x="337" y="1360"/>
                  <a:pt x="393" y="1368"/>
                  <a:pt x="510" y="1369"/>
                </a:cubicBezTo>
                <a:cubicBezTo>
                  <a:pt x="627" y="1370"/>
                  <a:pt x="775" y="1403"/>
                  <a:pt x="985" y="1348"/>
                </a:cubicBezTo>
                <a:cubicBezTo>
                  <a:pt x="1195" y="1293"/>
                  <a:pt x="1209" y="54"/>
                  <a:pt x="985" y="27"/>
                </a:cubicBezTo>
                <a:cubicBezTo>
                  <a:pt x="761" y="0"/>
                  <a:pt x="606" y="115"/>
                  <a:pt x="477" y="156"/>
                </a:cubicBezTo>
                <a:cubicBezTo>
                  <a:pt x="348" y="197"/>
                  <a:pt x="280" y="207"/>
                  <a:pt x="212" y="271"/>
                </a:cubicBezTo>
                <a:cubicBezTo>
                  <a:pt x="144" y="335"/>
                  <a:pt x="117" y="456"/>
                  <a:pt x="84" y="528"/>
                </a:cubicBezTo>
                <a:close/>
              </a:path>
            </a:pathLst>
          </a:custGeom>
          <a:gradFill rotWithShape="1">
            <a:gsLst>
              <a:gs pos="0">
                <a:srgbClr val="00CCFF"/>
              </a:gs>
              <a:gs pos="100000">
                <a:srgbClr val="FFFFFF"/>
              </a:gs>
            </a:gsLst>
            <a:lin ang="0" scaled="1"/>
          </a:gradFill>
          <a:ln w="9525" cap="flat" cmpd="sng">
            <a:noFill/>
            <a:prstDash val="solid"/>
            <a:round/>
          </a:ln>
        </p:spPr>
        <p:txBody>
          <a:bodyPr wrap="none" lIns="91074" tIns="45537" rIns="91074" bIns="45537"/>
          <a:lstStyle/>
          <a:p>
            <a:endParaRPr lang="zh-CN" altLang="en-US"/>
          </a:p>
        </p:txBody>
      </p:sp>
      <p:grpSp>
        <p:nvGrpSpPr>
          <p:cNvPr id="12" name="Group 43"/>
          <p:cNvGrpSpPr/>
          <p:nvPr/>
        </p:nvGrpSpPr>
        <p:grpSpPr bwMode="auto">
          <a:xfrm>
            <a:off x="1192067" y="1075082"/>
            <a:ext cx="973600" cy="1452386"/>
            <a:chOff x="651" y="681"/>
            <a:chExt cx="615" cy="920"/>
          </a:xfrm>
        </p:grpSpPr>
        <p:sp>
          <p:nvSpPr>
            <p:cNvPr id="84188" name="Freeform 44"/>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w="9525" cap="flat" cmpd="sng">
              <a:noFill/>
              <a:prstDash val="solid"/>
              <a:round/>
            </a:ln>
          </p:spPr>
          <p:txBody>
            <a:bodyPr wrap="none"/>
            <a:lstStyle/>
            <a:p>
              <a:endParaRPr lang="zh-CN" altLang="en-US"/>
            </a:p>
          </p:txBody>
        </p:sp>
        <p:grpSp>
          <p:nvGrpSpPr>
            <p:cNvPr id="13" name="Group 45"/>
            <p:cNvGrpSpPr/>
            <p:nvPr/>
          </p:nvGrpSpPr>
          <p:grpSpPr bwMode="auto">
            <a:xfrm>
              <a:off x="651" y="681"/>
              <a:ext cx="500" cy="838"/>
              <a:chOff x="569" y="2954"/>
              <a:chExt cx="500" cy="838"/>
            </a:xfrm>
          </p:grpSpPr>
          <p:sp>
            <p:nvSpPr>
              <p:cNvPr id="84190" name="Rectangle 46"/>
              <p:cNvSpPr>
                <a:spLocks noChangeArrowheads="1"/>
              </p:cNvSpPr>
              <p:nvPr/>
            </p:nvSpPr>
            <p:spPr bwMode="auto">
              <a:xfrm>
                <a:off x="576" y="2973"/>
                <a:ext cx="493" cy="790"/>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4191" name="Text Box 47"/>
              <p:cNvSpPr txBox="1">
                <a:spLocks noChangeArrowheads="1"/>
              </p:cNvSpPr>
              <p:nvPr/>
            </p:nvSpPr>
            <p:spPr bwMode="auto">
              <a:xfrm>
                <a:off x="605" y="2954"/>
                <a:ext cx="454" cy="838"/>
              </a:xfrm>
              <a:prstGeom prst="rect">
                <a:avLst/>
              </a:prstGeom>
              <a:noFill/>
              <a:ln w="9525">
                <a:noFill/>
                <a:miter lim="800000"/>
              </a:ln>
            </p:spPr>
            <p:txBody>
              <a:bodyPr wrap="none">
                <a:spAutoFit/>
              </a:bodyPr>
              <a:lstStyle/>
              <a:p>
                <a:pPr algn="ctr"/>
                <a:r>
                  <a:rPr lang="en-US" altLang="zh-CN" sz="1600" dirty="0">
                    <a:solidFill>
                      <a:srgbClr val="000000"/>
                    </a:solidFill>
                    <a:latin typeface="Arial" panose="020B0604020202020204" pitchFamily="34" charset="0"/>
                  </a:rPr>
                  <a:t>HTTP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TCP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IP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Eth</a:t>
                </a:r>
                <a:endParaRPr lang="en-US" altLang="zh-CN" sz="1600" dirty="0">
                  <a:solidFill>
                    <a:srgbClr val="000000"/>
                  </a:solidFill>
                  <a:latin typeface="Arial" panose="020B0604020202020204" pitchFamily="34" charset="0"/>
                </a:endParaRPr>
              </a:p>
              <a:p>
                <a:pPr algn="ctr"/>
                <a:r>
                  <a:rPr lang="en-US" altLang="zh-CN" sz="1600" dirty="0" err="1">
                    <a:solidFill>
                      <a:srgbClr val="000000"/>
                    </a:solidFill>
                    <a:latin typeface="Arial" panose="020B0604020202020204" pitchFamily="34" charset="0"/>
                  </a:rPr>
                  <a:t>Phy</a:t>
                </a:r>
                <a:endParaRPr lang="en-US" altLang="zh-CN" sz="1600" dirty="0">
                  <a:solidFill>
                    <a:srgbClr val="000000"/>
                  </a:solidFill>
                  <a:latin typeface="Arial" panose="020B0604020202020204" pitchFamily="34" charset="0"/>
                </a:endParaRPr>
              </a:p>
            </p:txBody>
          </p:sp>
          <p:sp>
            <p:nvSpPr>
              <p:cNvPr id="84192" name="Line 48"/>
              <p:cNvSpPr>
                <a:spLocks noChangeShapeType="1"/>
              </p:cNvSpPr>
              <p:nvPr/>
            </p:nvSpPr>
            <p:spPr bwMode="auto">
              <a:xfrm>
                <a:off x="578" y="3130"/>
                <a:ext cx="489" cy="0"/>
              </a:xfrm>
              <a:prstGeom prst="line">
                <a:avLst/>
              </a:prstGeom>
              <a:noFill/>
              <a:ln w="9525">
                <a:solidFill>
                  <a:schemeClr val="tx1"/>
                </a:solidFill>
                <a:round/>
              </a:ln>
            </p:spPr>
            <p:txBody>
              <a:bodyPr wrap="none"/>
              <a:lstStyle/>
              <a:p>
                <a:endParaRPr lang="zh-CN" altLang="en-US"/>
              </a:p>
            </p:txBody>
          </p:sp>
          <p:sp>
            <p:nvSpPr>
              <p:cNvPr id="84193" name="Line 49"/>
              <p:cNvSpPr>
                <a:spLocks noChangeShapeType="1"/>
              </p:cNvSpPr>
              <p:nvPr/>
            </p:nvSpPr>
            <p:spPr bwMode="auto">
              <a:xfrm>
                <a:off x="575" y="3289"/>
                <a:ext cx="489" cy="0"/>
              </a:xfrm>
              <a:prstGeom prst="line">
                <a:avLst/>
              </a:prstGeom>
              <a:noFill/>
              <a:ln w="9525">
                <a:solidFill>
                  <a:schemeClr val="tx1"/>
                </a:solidFill>
                <a:round/>
              </a:ln>
            </p:spPr>
            <p:txBody>
              <a:bodyPr wrap="none"/>
              <a:lstStyle/>
              <a:p>
                <a:endParaRPr lang="zh-CN" altLang="en-US"/>
              </a:p>
            </p:txBody>
          </p:sp>
          <p:sp>
            <p:nvSpPr>
              <p:cNvPr id="84194" name="Line 50"/>
              <p:cNvSpPr>
                <a:spLocks noChangeShapeType="1"/>
              </p:cNvSpPr>
              <p:nvPr/>
            </p:nvSpPr>
            <p:spPr bwMode="auto">
              <a:xfrm>
                <a:off x="572" y="3448"/>
                <a:ext cx="489" cy="0"/>
              </a:xfrm>
              <a:prstGeom prst="line">
                <a:avLst/>
              </a:prstGeom>
              <a:noFill/>
              <a:ln w="9525">
                <a:solidFill>
                  <a:schemeClr val="tx1"/>
                </a:solidFill>
                <a:round/>
              </a:ln>
            </p:spPr>
            <p:txBody>
              <a:bodyPr wrap="none"/>
              <a:lstStyle/>
              <a:p>
                <a:endParaRPr lang="zh-CN" altLang="en-US"/>
              </a:p>
            </p:txBody>
          </p:sp>
          <p:sp>
            <p:nvSpPr>
              <p:cNvPr id="84195" name="Line 51"/>
              <p:cNvSpPr>
                <a:spLocks noChangeShapeType="1"/>
              </p:cNvSpPr>
              <p:nvPr/>
            </p:nvSpPr>
            <p:spPr bwMode="auto">
              <a:xfrm>
                <a:off x="569" y="3607"/>
                <a:ext cx="489" cy="0"/>
              </a:xfrm>
              <a:prstGeom prst="line">
                <a:avLst/>
              </a:prstGeom>
              <a:noFill/>
              <a:ln w="9525">
                <a:solidFill>
                  <a:schemeClr val="tx1"/>
                </a:solidFill>
                <a:round/>
              </a:ln>
            </p:spPr>
            <p:txBody>
              <a:bodyPr wrap="none"/>
              <a:lstStyle/>
              <a:p>
                <a:endParaRPr lang="zh-CN" altLang="en-US"/>
              </a:p>
            </p:txBody>
          </p:sp>
        </p:grpSp>
      </p:grpSp>
      <p:grpSp>
        <p:nvGrpSpPr>
          <p:cNvPr id="14" name="Group 325"/>
          <p:cNvGrpSpPr/>
          <p:nvPr/>
        </p:nvGrpSpPr>
        <p:grpSpPr bwMode="auto">
          <a:xfrm>
            <a:off x="441683" y="1048244"/>
            <a:ext cx="519253" cy="331523"/>
            <a:chOff x="328" y="678"/>
            <a:chExt cx="328" cy="210"/>
          </a:xfrm>
        </p:grpSpPr>
        <p:grpSp>
          <p:nvGrpSpPr>
            <p:cNvPr id="15" name="Group 52"/>
            <p:cNvGrpSpPr/>
            <p:nvPr/>
          </p:nvGrpSpPr>
          <p:grpSpPr bwMode="auto">
            <a:xfrm>
              <a:off x="328" y="693"/>
              <a:ext cx="328" cy="156"/>
              <a:chOff x="844" y="3337"/>
              <a:chExt cx="328" cy="156"/>
            </a:xfrm>
          </p:grpSpPr>
          <p:sp>
            <p:nvSpPr>
              <p:cNvPr id="84186" name="Rectangle 53"/>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4187" name="Text Box 54"/>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sp>
          <p:nvSpPr>
            <p:cNvPr id="84185" name="AutoShape 85"/>
            <p:cNvSpPr>
              <a:spLocks noChangeArrowheads="1"/>
            </p:cNvSpPr>
            <p:nvPr/>
          </p:nvSpPr>
          <p:spPr bwMode="auto">
            <a:xfrm>
              <a:off x="396" y="678"/>
              <a:ext cx="240" cy="210"/>
            </a:xfrm>
            <a:prstGeom prst="downArrow">
              <a:avLst>
                <a:gd name="adj1" fmla="val 49167"/>
                <a:gd name="adj2" fmla="val 24292"/>
              </a:avLst>
            </a:prstGeom>
            <a:gradFill rotWithShape="1">
              <a:gsLst>
                <a:gs pos="0">
                  <a:srgbClr val="FF0000">
                    <a:alpha val="25000"/>
                  </a:srgbClr>
                </a:gs>
                <a:gs pos="100000">
                  <a:srgbClr val="FF0000">
                    <a:alpha val="25000"/>
                  </a:srgbClr>
                </a:gs>
              </a:gsLst>
              <a:lin ang="5400000" scaled="1"/>
            </a:gradFill>
            <a:ln w="9525">
              <a:noFill/>
              <a:miter lim="800000"/>
            </a:ln>
          </p:spPr>
          <p:txBody>
            <a:bodyPr wrap="none" anchor="ctr"/>
            <a:lstStyle/>
            <a:p>
              <a:endParaRPr lang="zh-CN" altLang="zh-CN">
                <a:solidFill>
                  <a:srgbClr val="000000"/>
                </a:solidFill>
              </a:endParaRPr>
            </a:p>
          </p:txBody>
        </p:sp>
      </p:grpSp>
      <p:sp>
        <p:nvSpPr>
          <p:cNvPr id="706660" name="Rectangle 100"/>
          <p:cNvSpPr>
            <a:spLocks noChangeArrowheads="1"/>
          </p:cNvSpPr>
          <p:nvPr/>
        </p:nvSpPr>
        <p:spPr bwMode="auto">
          <a:xfrm>
            <a:off x="5168790" y="2898458"/>
            <a:ext cx="3432140" cy="945630"/>
          </a:xfrm>
          <a:prstGeom prst="rect">
            <a:avLst/>
          </a:prstGeom>
          <a:noFill/>
          <a:ln w="9525">
            <a:noFill/>
            <a:miter lim="800000"/>
          </a:ln>
        </p:spPr>
        <p:txBody>
          <a:bodyPr lIns="91074" tIns="45537" rIns="91074" bIns="45537"/>
          <a:lstStyle/>
          <a:p>
            <a:pPr marL="341630" indent="-341630">
              <a:lnSpc>
                <a:spcPct val="90000"/>
              </a:lnSpc>
              <a:spcBef>
                <a:spcPct val="20000"/>
              </a:spcBef>
              <a:buClr>
                <a:srgbClr val="000099"/>
              </a:buClr>
              <a:buSzPct val="65000"/>
              <a:buFont typeface="Wingdings" panose="05000000000000000000" pitchFamily="2" charset="2"/>
              <a:buChar char="v"/>
            </a:pPr>
            <a:r>
              <a:rPr lang="zh-CN" altLang="en-US" sz="2000" dirty="0" smtClean="0">
                <a:solidFill>
                  <a:srgbClr val="000000"/>
                </a:solidFill>
                <a:latin typeface="Times New Roman" panose="02020603050405020304" pitchFamily="18" charset="0"/>
                <a:ea typeface="黑体" panose="02010609060101010101" pitchFamily="2" charset="-122"/>
              </a:rPr>
              <a:t>要发送</a:t>
            </a:r>
            <a:r>
              <a:rPr lang="en-US" altLang="zh-CN" sz="2000" dirty="0" smtClean="0">
                <a:solidFill>
                  <a:srgbClr val="000000"/>
                </a:solidFill>
                <a:latin typeface="Times New Roman" panose="02020603050405020304" pitchFamily="18" charset="0"/>
                <a:ea typeface="黑体" panose="02010609060101010101" pitchFamily="2" charset="-122"/>
              </a:rPr>
              <a:t>HTTP </a:t>
            </a:r>
            <a:r>
              <a:rPr lang="en-US" altLang="zh-CN" sz="2000" dirty="0">
                <a:solidFill>
                  <a:srgbClr val="000000"/>
                </a:solidFill>
                <a:latin typeface="Times New Roman" panose="02020603050405020304" pitchFamily="18" charset="0"/>
                <a:ea typeface="黑体" panose="02010609060101010101" pitchFamily="2" charset="-122"/>
              </a:rPr>
              <a:t>request, </a:t>
            </a:r>
            <a:r>
              <a:rPr lang="zh-CN" altLang="en-US" sz="2000" dirty="0" smtClean="0">
                <a:solidFill>
                  <a:srgbClr val="000000"/>
                </a:solidFill>
                <a:latin typeface="Times New Roman" panose="02020603050405020304" pitchFamily="18" charset="0"/>
                <a:ea typeface="黑体" panose="02010609060101010101" pitchFamily="2" charset="-122"/>
              </a:rPr>
              <a:t>客户端首先发出建立</a:t>
            </a:r>
            <a:r>
              <a:rPr lang="en-US" altLang="zh-CN" sz="2000" dirty="0" smtClean="0">
                <a:solidFill>
                  <a:srgbClr val="C00000"/>
                </a:solidFill>
                <a:latin typeface="Times New Roman" panose="02020603050405020304" pitchFamily="18" charset="0"/>
                <a:ea typeface="黑体" panose="02010609060101010101" pitchFamily="2" charset="-122"/>
              </a:rPr>
              <a:t>TCP</a:t>
            </a:r>
            <a:r>
              <a:rPr lang="zh-CN" altLang="en-US" sz="2000" dirty="0" smtClean="0">
                <a:solidFill>
                  <a:srgbClr val="C00000"/>
                </a:solidFill>
                <a:latin typeface="Times New Roman" panose="02020603050405020304" pitchFamily="18" charset="0"/>
                <a:ea typeface="黑体" panose="02010609060101010101" pitchFamily="2" charset="-122"/>
              </a:rPr>
              <a:t>连接</a:t>
            </a:r>
            <a:r>
              <a:rPr lang="zh-CN" altLang="en-US" sz="2000" dirty="0" smtClean="0">
                <a:solidFill>
                  <a:srgbClr val="000000"/>
                </a:solidFill>
                <a:latin typeface="Times New Roman" panose="02020603050405020304" pitchFamily="18" charset="0"/>
                <a:ea typeface="黑体" panose="02010609060101010101" pitchFamily="2" charset="-122"/>
              </a:rPr>
              <a:t>请求</a:t>
            </a:r>
            <a:endParaRPr lang="en-US" altLang="zh-CN" sz="2000" dirty="0">
              <a:solidFill>
                <a:srgbClr val="000000"/>
              </a:solidFill>
              <a:latin typeface="Times New Roman" panose="02020603050405020304" pitchFamily="18" charset="0"/>
              <a:ea typeface="黑体" panose="02010609060101010101" pitchFamily="2" charset="-122"/>
            </a:endParaRPr>
          </a:p>
          <a:p>
            <a:pPr marL="341630" indent="-341630">
              <a:lnSpc>
                <a:spcPct val="90000"/>
              </a:lnSpc>
              <a:spcBef>
                <a:spcPct val="20000"/>
              </a:spcBef>
              <a:buClr>
                <a:srgbClr val="000099"/>
              </a:buClr>
              <a:buSzPct val="65000"/>
            </a:pPr>
            <a:endParaRPr lang="en-US" altLang="zh-CN" sz="2000" dirty="0">
              <a:solidFill>
                <a:srgbClr val="000000"/>
              </a:solidFill>
              <a:latin typeface="Gill Sans MT" pitchFamily="34" charset="0"/>
            </a:endParaRPr>
          </a:p>
        </p:txBody>
      </p:sp>
      <p:sp>
        <p:nvSpPr>
          <p:cNvPr id="706661" name="Rectangle 101"/>
          <p:cNvSpPr>
            <a:spLocks noChangeArrowheads="1"/>
          </p:cNvSpPr>
          <p:nvPr/>
        </p:nvSpPr>
        <p:spPr bwMode="auto">
          <a:xfrm>
            <a:off x="5171956" y="3804620"/>
            <a:ext cx="3767755" cy="980361"/>
          </a:xfrm>
          <a:prstGeom prst="rect">
            <a:avLst/>
          </a:prstGeom>
          <a:noFill/>
          <a:ln w="9525">
            <a:noFill/>
            <a:miter lim="800000"/>
          </a:ln>
        </p:spPr>
        <p:txBody>
          <a:bodyPr lIns="91074" tIns="45537" rIns="91074" bIns="45537"/>
          <a:lstStyle/>
          <a:p>
            <a:pPr marL="341630" indent="-341630">
              <a:lnSpc>
                <a:spcPct val="90000"/>
              </a:lnSpc>
              <a:spcBef>
                <a:spcPct val="20000"/>
              </a:spcBef>
              <a:buClr>
                <a:srgbClr val="000099"/>
              </a:buClr>
              <a:buSzPct val="65000"/>
              <a:buFont typeface="Wingdings" panose="05000000000000000000" pitchFamily="2" charset="2"/>
              <a:buChar char="v"/>
            </a:pPr>
            <a:r>
              <a:rPr lang="en-US" altLang="zh-CN" sz="2000" dirty="0" smtClean="0">
                <a:solidFill>
                  <a:srgbClr val="C00000"/>
                </a:solidFill>
                <a:latin typeface="Times New Roman" panose="02020603050405020304" pitchFamily="18" charset="0"/>
                <a:ea typeface="黑体" panose="02010609060101010101" pitchFamily="2" charset="-122"/>
              </a:rPr>
              <a:t>TCP SYN </a:t>
            </a:r>
            <a:r>
              <a:rPr lang="zh-CN" altLang="en-US" sz="2000" dirty="0" smtClean="0">
                <a:solidFill>
                  <a:srgbClr val="000000"/>
                </a:solidFill>
                <a:latin typeface="Times New Roman" panose="02020603050405020304" pitchFamily="18" charset="0"/>
                <a:ea typeface="黑体" panose="02010609060101010101" pitchFamily="2" charset="-122"/>
              </a:rPr>
              <a:t>报文段</a:t>
            </a:r>
            <a:r>
              <a:rPr lang="en-US" altLang="zh-CN" sz="2000" dirty="0" smtClean="0">
                <a:solidFill>
                  <a:srgbClr val="000000"/>
                </a:solidFill>
                <a:latin typeface="Times New Roman" panose="02020603050405020304" pitchFamily="18" charset="0"/>
                <a:ea typeface="黑体" panose="02010609060101010101" pitchFamily="2" charset="-122"/>
              </a:rPr>
              <a:t> (3</a:t>
            </a:r>
            <a:r>
              <a:rPr lang="zh-CN" altLang="en-US" sz="2000" dirty="0" smtClean="0">
                <a:solidFill>
                  <a:srgbClr val="000000"/>
                </a:solidFill>
                <a:latin typeface="Times New Roman" panose="02020603050405020304" pitchFamily="18" charset="0"/>
                <a:ea typeface="黑体" panose="02010609060101010101" pitchFamily="2" charset="-122"/>
              </a:rPr>
              <a:t>次握手的第一步</a:t>
            </a:r>
            <a:r>
              <a:rPr lang="en-US" altLang="zh-CN" sz="2000" dirty="0" smtClean="0">
                <a:solidFill>
                  <a:srgbClr val="000000"/>
                </a:solidFill>
                <a:latin typeface="Times New Roman" panose="02020603050405020304" pitchFamily="18" charset="0"/>
                <a:ea typeface="黑体" panose="02010609060101010101" pitchFamily="2" charset="-122"/>
              </a:rPr>
              <a:t>)</a:t>
            </a:r>
            <a:r>
              <a:rPr lang="zh-CN" altLang="en-US" sz="2000" dirty="0" smtClean="0">
                <a:solidFill>
                  <a:srgbClr val="000000"/>
                </a:solidFill>
                <a:latin typeface="Times New Roman" panose="02020603050405020304" pitchFamily="18" charset="0"/>
                <a:ea typeface="黑体" panose="02010609060101010101" pitchFamily="2" charset="-122"/>
              </a:rPr>
              <a:t>转发到</a:t>
            </a:r>
            <a:r>
              <a:rPr lang="en-US" altLang="zh-CN" sz="2000" dirty="0" smtClean="0">
                <a:solidFill>
                  <a:srgbClr val="000000"/>
                </a:solidFill>
                <a:latin typeface="Times New Roman" panose="02020603050405020304" pitchFamily="18" charset="0"/>
                <a:ea typeface="黑体" panose="02010609060101010101" pitchFamily="2" charset="-122"/>
              </a:rPr>
              <a:t> web server</a:t>
            </a:r>
            <a:endParaRPr lang="en-US" altLang="zh-CN" sz="2000" dirty="0" smtClean="0">
              <a:solidFill>
                <a:srgbClr val="000000"/>
              </a:solidFill>
              <a:latin typeface="Times New Roman" panose="02020603050405020304" pitchFamily="18" charset="0"/>
              <a:ea typeface="黑体" panose="02010609060101010101" pitchFamily="2" charset="-122"/>
            </a:endParaRPr>
          </a:p>
        </p:txBody>
      </p:sp>
      <p:sp>
        <p:nvSpPr>
          <p:cNvPr id="706662" name="Rectangle 102"/>
          <p:cNvSpPr>
            <a:spLocks noChangeArrowheads="1"/>
          </p:cNvSpPr>
          <p:nvPr/>
        </p:nvSpPr>
        <p:spPr bwMode="auto">
          <a:xfrm>
            <a:off x="5175123" y="5860063"/>
            <a:ext cx="4057460" cy="533594"/>
          </a:xfrm>
          <a:prstGeom prst="rect">
            <a:avLst/>
          </a:prstGeom>
          <a:noFill/>
          <a:ln w="9525">
            <a:noFill/>
            <a:miter lim="800000"/>
          </a:ln>
        </p:spPr>
        <p:txBody>
          <a:bodyPr lIns="91074" tIns="45537" rIns="91074" bIns="45537"/>
          <a:lstStyle/>
          <a:p>
            <a:pPr marL="341630" indent="-341630">
              <a:lnSpc>
                <a:spcPct val="90000"/>
              </a:lnSpc>
              <a:spcBef>
                <a:spcPct val="20000"/>
              </a:spcBef>
              <a:buClr>
                <a:srgbClr val="000099"/>
              </a:buClr>
              <a:buSzPct val="65000"/>
              <a:buFont typeface="Wingdings" panose="05000000000000000000" pitchFamily="2" charset="2"/>
              <a:buChar char="v"/>
            </a:pPr>
            <a:r>
              <a:rPr lang="en-US" altLang="zh-CN" sz="2000" dirty="0" smtClean="0">
                <a:solidFill>
                  <a:srgbClr val="000000"/>
                </a:solidFill>
                <a:latin typeface="Times New Roman" panose="02020603050405020304" pitchFamily="18" charset="0"/>
                <a:ea typeface="黑体" panose="02010609060101010101" pitchFamily="2" charset="-122"/>
              </a:rPr>
              <a:t>TCP </a:t>
            </a:r>
            <a:r>
              <a:rPr lang="zh-CN" altLang="en-US" sz="2000" dirty="0" smtClean="0">
                <a:solidFill>
                  <a:srgbClr val="C00000"/>
                </a:solidFill>
                <a:latin typeface="Times New Roman" panose="02020603050405020304" pitchFamily="18" charset="0"/>
                <a:ea typeface="黑体" panose="02010609060101010101" pitchFamily="2" charset="-122"/>
              </a:rPr>
              <a:t>连接建立</a:t>
            </a:r>
            <a:endParaRPr lang="en-US" altLang="zh-CN" sz="2000" dirty="0" smtClean="0">
              <a:solidFill>
                <a:srgbClr val="C00000"/>
              </a:solidFill>
              <a:latin typeface="Times New Roman" panose="02020603050405020304" pitchFamily="18" charset="0"/>
              <a:ea typeface="黑体" panose="02010609060101010101" pitchFamily="2" charset="-122"/>
            </a:endParaRPr>
          </a:p>
        </p:txBody>
      </p:sp>
      <p:grpSp>
        <p:nvGrpSpPr>
          <p:cNvPr id="16" name="Group 166"/>
          <p:cNvGrpSpPr/>
          <p:nvPr/>
        </p:nvGrpSpPr>
        <p:grpSpPr bwMode="auto">
          <a:xfrm>
            <a:off x="3785170" y="2396438"/>
            <a:ext cx="1572008" cy="1280310"/>
            <a:chOff x="3228" y="1776"/>
            <a:chExt cx="252" cy="96"/>
          </a:xfrm>
        </p:grpSpPr>
        <p:sp>
          <p:nvSpPr>
            <p:cNvPr id="84182" name="Line 164"/>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4183" name="Line 165"/>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17" name="Group 167"/>
          <p:cNvGrpSpPr/>
          <p:nvPr/>
        </p:nvGrpSpPr>
        <p:grpSpPr bwMode="auto">
          <a:xfrm flipH="1">
            <a:off x="5585142" y="2410646"/>
            <a:ext cx="398939" cy="151553"/>
            <a:chOff x="3228" y="1776"/>
            <a:chExt cx="252" cy="96"/>
          </a:xfrm>
        </p:grpSpPr>
        <p:sp>
          <p:nvSpPr>
            <p:cNvPr id="84180" name="Line 168"/>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4181" name="Line 169"/>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18" name="Group 170"/>
          <p:cNvGrpSpPr/>
          <p:nvPr/>
        </p:nvGrpSpPr>
        <p:grpSpPr bwMode="auto">
          <a:xfrm flipH="1" flipV="1">
            <a:off x="5737119" y="1889681"/>
            <a:ext cx="398939" cy="151553"/>
            <a:chOff x="3228" y="1776"/>
            <a:chExt cx="252" cy="96"/>
          </a:xfrm>
        </p:grpSpPr>
        <p:sp>
          <p:nvSpPr>
            <p:cNvPr id="84178" name="Line 171"/>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4179" name="Line 17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19" name="Group 110"/>
          <p:cNvGrpSpPr/>
          <p:nvPr/>
        </p:nvGrpSpPr>
        <p:grpSpPr bwMode="auto">
          <a:xfrm>
            <a:off x="3049032" y="5244377"/>
            <a:ext cx="755135" cy="377305"/>
            <a:chOff x="2466" y="2026"/>
            <a:chExt cx="477" cy="282"/>
          </a:xfrm>
        </p:grpSpPr>
        <p:sp>
          <p:nvSpPr>
            <p:cNvPr id="84164" name="Oval 111"/>
            <p:cNvSpPr>
              <a:spLocks noChangeArrowheads="1"/>
            </p:cNvSpPr>
            <p:nvPr/>
          </p:nvSpPr>
          <p:spPr bwMode="auto">
            <a:xfrm>
              <a:off x="2466" y="2168"/>
              <a:ext cx="476" cy="14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sp>
          <p:nvSpPr>
            <p:cNvPr id="84165" name="Line 112"/>
            <p:cNvSpPr>
              <a:spLocks noChangeShapeType="1"/>
            </p:cNvSpPr>
            <p:nvPr/>
          </p:nvSpPr>
          <p:spPr bwMode="auto">
            <a:xfrm>
              <a:off x="2470" y="2125"/>
              <a:ext cx="1" cy="85"/>
            </a:xfrm>
            <a:prstGeom prst="line">
              <a:avLst/>
            </a:prstGeom>
            <a:noFill/>
            <a:ln w="12700">
              <a:solidFill>
                <a:srgbClr val="000000"/>
              </a:solidFill>
              <a:round/>
            </a:ln>
          </p:spPr>
          <p:txBody>
            <a:bodyPr wrap="none" anchor="ctr"/>
            <a:lstStyle/>
            <a:p>
              <a:endParaRPr lang="zh-CN" altLang="en-US"/>
            </a:p>
          </p:txBody>
        </p:sp>
        <p:sp>
          <p:nvSpPr>
            <p:cNvPr id="84166" name="Rectangle 113"/>
            <p:cNvSpPr>
              <a:spLocks noChangeArrowheads="1"/>
            </p:cNvSpPr>
            <p:nvPr/>
          </p:nvSpPr>
          <p:spPr bwMode="auto">
            <a:xfrm>
              <a:off x="2470" y="2125"/>
              <a:ext cx="472" cy="111"/>
            </a:xfrm>
            <a:prstGeom prst="rect">
              <a:avLst/>
            </a:prstGeom>
            <a:solidFill>
              <a:srgbClr val="DDDDDD"/>
            </a:soli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84167" name="Oval 114"/>
            <p:cNvSpPr>
              <a:spLocks noChangeArrowheads="1"/>
            </p:cNvSpPr>
            <p:nvPr/>
          </p:nvSpPr>
          <p:spPr bwMode="auto">
            <a:xfrm>
              <a:off x="2466" y="2026"/>
              <a:ext cx="476" cy="16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grpSp>
          <p:nvGrpSpPr>
            <p:cNvPr id="20" name="Group 115"/>
            <p:cNvGrpSpPr/>
            <p:nvPr/>
          </p:nvGrpSpPr>
          <p:grpSpPr bwMode="auto">
            <a:xfrm>
              <a:off x="2581" y="2061"/>
              <a:ext cx="236" cy="94"/>
              <a:chOff x="2848" y="848"/>
              <a:chExt cx="140" cy="98"/>
            </a:xfrm>
          </p:grpSpPr>
          <p:sp>
            <p:nvSpPr>
              <p:cNvPr id="84175" name="Line 116"/>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4176" name="Line 117"/>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4177" name="Line 118"/>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grpSp>
          <p:nvGrpSpPr>
            <p:cNvPr id="21" name="Group 119"/>
            <p:cNvGrpSpPr/>
            <p:nvPr/>
          </p:nvGrpSpPr>
          <p:grpSpPr bwMode="auto">
            <a:xfrm flipV="1">
              <a:off x="2581" y="2060"/>
              <a:ext cx="236" cy="94"/>
              <a:chOff x="2848" y="848"/>
              <a:chExt cx="140" cy="98"/>
            </a:xfrm>
          </p:grpSpPr>
          <p:sp>
            <p:nvSpPr>
              <p:cNvPr id="84172" name="Line 120"/>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4173" name="Line 121"/>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4174" name="Line 122"/>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sp>
          <p:nvSpPr>
            <p:cNvPr id="84170" name="Line 123"/>
            <p:cNvSpPr>
              <a:spLocks noChangeShapeType="1"/>
            </p:cNvSpPr>
            <p:nvPr/>
          </p:nvSpPr>
          <p:spPr bwMode="auto">
            <a:xfrm flipH="1">
              <a:off x="2942" y="2109"/>
              <a:ext cx="1" cy="127"/>
            </a:xfrm>
            <a:prstGeom prst="line">
              <a:avLst/>
            </a:prstGeom>
            <a:noFill/>
            <a:ln w="12700">
              <a:solidFill>
                <a:srgbClr val="000000"/>
              </a:solidFill>
              <a:round/>
            </a:ln>
          </p:spPr>
          <p:txBody>
            <a:bodyPr wrap="none" anchor="ctr"/>
            <a:lstStyle/>
            <a:p>
              <a:endParaRPr lang="zh-CN" altLang="en-US"/>
            </a:p>
          </p:txBody>
        </p:sp>
        <p:sp>
          <p:nvSpPr>
            <p:cNvPr id="84171" name="Line 124"/>
            <p:cNvSpPr>
              <a:spLocks noChangeShapeType="1"/>
            </p:cNvSpPr>
            <p:nvPr/>
          </p:nvSpPr>
          <p:spPr bwMode="auto">
            <a:xfrm flipH="1">
              <a:off x="2466" y="2117"/>
              <a:ext cx="1" cy="127"/>
            </a:xfrm>
            <a:prstGeom prst="line">
              <a:avLst/>
            </a:prstGeom>
            <a:noFill/>
            <a:ln w="12700">
              <a:solidFill>
                <a:srgbClr val="000000"/>
              </a:solidFill>
              <a:round/>
            </a:ln>
          </p:spPr>
          <p:txBody>
            <a:bodyPr wrap="none" anchor="ctr"/>
            <a:lstStyle/>
            <a:p>
              <a:endParaRPr lang="zh-CN" altLang="en-US"/>
            </a:p>
          </p:txBody>
        </p:sp>
      </p:grpSp>
      <p:sp>
        <p:nvSpPr>
          <p:cNvPr id="83985" name="Line 136"/>
          <p:cNvSpPr>
            <a:spLocks noChangeShapeType="1"/>
          </p:cNvSpPr>
          <p:nvPr/>
        </p:nvSpPr>
        <p:spPr bwMode="auto">
          <a:xfrm flipV="1">
            <a:off x="2536111" y="5413297"/>
            <a:ext cx="489175" cy="1578"/>
          </a:xfrm>
          <a:prstGeom prst="line">
            <a:avLst/>
          </a:prstGeom>
          <a:noFill/>
          <a:ln w="9525">
            <a:solidFill>
              <a:srgbClr val="000000"/>
            </a:solidFill>
            <a:round/>
          </a:ln>
        </p:spPr>
        <p:txBody>
          <a:bodyPr lIns="91074" tIns="45537" rIns="91074" bIns="45537"/>
          <a:lstStyle/>
          <a:p>
            <a:endParaRPr lang="zh-CN" altLang="en-US"/>
          </a:p>
        </p:txBody>
      </p:sp>
      <p:sp>
        <p:nvSpPr>
          <p:cNvPr id="83986" name="Text Box 137"/>
          <p:cNvSpPr txBox="1">
            <a:spLocks noChangeArrowheads="1"/>
          </p:cNvSpPr>
          <p:nvPr/>
        </p:nvSpPr>
        <p:spPr bwMode="auto">
          <a:xfrm>
            <a:off x="1000513" y="5803230"/>
            <a:ext cx="1608997" cy="338185"/>
          </a:xfrm>
          <a:prstGeom prst="rect">
            <a:avLst/>
          </a:prstGeom>
          <a:noFill/>
          <a:ln w="9525">
            <a:noFill/>
            <a:miter lim="800000"/>
          </a:ln>
        </p:spPr>
        <p:txBody>
          <a:bodyPr wrap="none" lIns="91074" tIns="45537" rIns="91074" bIns="45537">
            <a:spAutoFit/>
          </a:bodyPr>
          <a:lstStyle/>
          <a:p>
            <a:pPr eaLnBrk="1" hangingPunct="1"/>
            <a:r>
              <a:rPr lang="en-US" altLang="zh-CN" sz="1600" dirty="0">
                <a:solidFill>
                  <a:srgbClr val="000000"/>
                </a:solidFill>
                <a:latin typeface="Arial" panose="020B0604020202020204" pitchFamily="34" charset="0"/>
              </a:rPr>
              <a:t>64.233.169.105</a:t>
            </a:r>
            <a:endParaRPr lang="en-US" altLang="zh-CN" sz="1600" dirty="0">
              <a:solidFill>
                <a:srgbClr val="000000"/>
              </a:solidFill>
              <a:latin typeface="Arial" panose="020B0604020202020204" pitchFamily="34" charset="0"/>
            </a:endParaRPr>
          </a:p>
        </p:txBody>
      </p:sp>
      <p:sp>
        <p:nvSpPr>
          <p:cNvPr id="83987" name="Text Box 138"/>
          <p:cNvSpPr txBox="1">
            <a:spLocks noChangeArrowheads="1"/>
          </p:cNvSpPr>
          <p:nvPr/>
        </p:nvSpPr>
        <p:spPr bwMode="auto">
          <a:xfrm>
            <a:off x="968852" y="5511174"/>
            <a:ext cx="1187407" cy="338185"/>
          </a:xfrm>
          <a:prstGeom prst="rect">
            <a:avLst/>
          </a:prstGeom>
          <a:noFill/>
          <a:ln w="9525">
            <a:noFill/>
            <a:miter lim="800000"/>
          </a:ln>
        </p:spPr>
        <p:txBody>
          <a:bodyPr wrap="none" lIns="91074" tIns="45537" rIns="91074" bIns="45537">
            <a:spAutoFit/>
          </a:bodyPr>
          <a:lstStyle/>
          <a:p>
            <a:pPr eaLnBrk="1" hangingPunct="1"/>
            <a:r>
              <a:rPr lang="en-US" altLang="zh-CN" sz="1600" dirty="0">
                <a:solidFill>
                  <a:srgbClr val="000000"/>
                </a:solidFill>
                <a:latin typeface="Arial" panose="020B0604020202020204" pitchFamily="34" charset="0"/>
              </a:rPr>
              <a:t>web server</a:t>
            </a:r>
            <a:endParaRPr lang="en-US" altLang="zh-CN" sz="1600" dirty="0">
              <a:solidFill>
                <a:srgbClr val="000000"/>
              </a:solidFill>
              <a:latin typeface="Arial" panose="020B0604020202020204" pitchFamily="34" charset="0"/>
            </a:endParaRPr>
          </a:p>
        </p:txBody>
      </p:sp>
      <p:grpSp>
        <p:nvGrpSpPr>
          <p:cNvPr id="22" name="Group 194"/>
          <p:cNvGrpSpPr/>
          <p:nvPr/>
        </p:nvGrpSpPr>
        <p:grpSpPr bwMode="auto">
          <a:xfrm>
            <a:off x="2961963" y="5618525"/>
            <a:ext cx="294455" cy="113665"/>
            <a:chOff x="3228" y="1776"/>
            <a:chExt cx="252" cy="96"/>
          </a:xfrm>
        </p:grpSpPr>
        <p:sp>
          <p:nvSpPr>
            <p:cNvPr id="84162" name="Line 195"/>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4163" name="Line 196"/>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23" name="Group 197"/>
          <p:cNvGrpSpPr/>
          <p:nvPr/>
        </p:nvGrpSpPr>
        <p:grpSpPr bwMode="auto">
          <a:xfrm flipH="1">
            <a:off x="3598365" y="5618525"/>
            <a:ext cx="294455" cy="113665"/>
            <a:chOff x="3228" y="1776"/>
            <a:chExt cx="252" cy="96"/>
          </a:xfrm>
        </p:grpSpPr>
        <p:sp>
          <p:nvSpPr>
            <p:cNvPr id="84160" name="Line 198"/>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4161" name="Line 199"/>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24" name="Group 200"/>
          <p:cNvGrpSpPr/>
          <p:nvPr/>
        </p:nvGrpSpPr>
        <p:grpSpPr bwMode="auto">
          <a:xfrm flipH="1" flipV="1">
            <a:off x="3802583" y="5324890"/>
            <a:ext cx="294455" cy="113665"/>
            <a:chOff x="3228" y="1776"/>
            <a:chExt cx="252" cy="96"/>
          </a:xfrm>
        </p:grpSpPr>
        <p:sp>
          <p:nvSpPr>
            <p:cNvPr id="84158" name="Line 201"/>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4159" name="Line 20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sp>
        <p:nvSpPr>
          <p:cNvPr id="83991" name="Line 290"/>
          <p:cNvSpPr>
            <a:spLocks noChangeShapeType="1"/>
          </p:cNvSpPr>
          <p:nvPr/>
        </p:nvSpPr>
        <p:spPr bwMode="auto">
          <a:xfrm flipH="1">
            <a:off x="3584117" y="2418539"/>
            <a:ext cx="1877545" cy="2876356"/>
          </a:xfrm>
          <a:prstGeom prst="line">
            <a:avLst/>
          </a:prstGeom>
          <a:noFill/>
          <a:ln w="9525">
            <a:solidFill>
              <a:schemeClr val="tx1"/>
            </a:solidFill>
            <a:round/>
          </a:ln>
        </p:spPr>
        <p:txBody>
          <a:bodyPr wrap="none" lIns="91074" tIns="45537" rIns="91074" bIns="45537"/>
          <a:lstStyle/>
          <a:p>
            <a:endParaRPr lang="zh-CN" altLang="en-US"/>
          </a:p>
        </p:txBody>
      </p:sp>
      <p:grpSp>
        <p:nvGrpSpPr>
          <p:cNvPr id="25" name="Group 314"/>
          <p:cNvGrpSpPr/>
          <p:nvPr/>
        </p:nvGrpSpPr>
        <p:grpSpPr bwMode="auto">
          <a:xfrm>
            <a:off x="79155" y="1889678"/>
            <a:ext cx="1078085" cy="246274"/>
            <a:chOff x="410" y="1508"/>
            <a:chExt cx="681" cy="156"/>
          </a:xfrm>
        </p:grpSpPr>
        <p:sp>
          <p:nvSpPr>
            <p:cNvPr id="84149" name="Rectangle 99"/>
            <p:cNvSpPr>
              <a:spLocks noChangeArrowheads="1"/>
            </p:cNvSpPr>
            <p:nvPr/>
          </p:nvSpPr>
          <p:spPr bwMode="auto">
            <a:xfrm>
              <a:off x="410" y="1511"/>
              <a:ext cx="681" cy="138"/>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4150" name="Rectangle 95"/>
            <p:cNvSpPr>
              <a:spLocks noChangeArrowheads="1"/>
            </p:cNvSpPr>
            <p:nvPr/>
          </p:nvSpPr>
          <p:spPr bwMode="auto">
            <a:xfrm>
              <a:off x="538" y="1536"/>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4151" name="Rectangle 96"/>
            <p:cNvSpPr>
              <a:spLocks noChangeArrowheads="1"/>
            </p:cNvSpPr>
            <p:nvPr/>
          </p:nvSpPr>
          <p:spPr bwMode="auto">
            <a:xfrm>
              <a:off x="529" y="1525"/>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sp>
          <p:nvSpPr>
            <p:cNvPr id="84152" name="Rectangle 97"/>
            <p:cNvSpPr>
              <a:spLocks noChangeArrowheads="1"/>
            </p:cNvSpPr>
            <p:nvPr/>
          </p:nvSpPr>
          <p:spPr bwMode="auto">
            <a:xfrm>
              <a:off x="423" y="1527"/>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4153" name="Rectangle 98"/>
            <p:cNvSpPr>
              <a:spLocks noChangeArrowheads="1"/>
            </p:cNvSpPr>
            <p:nvPr/>
          </p:nvSpPr>
          <p:spPr bwMode="auto">
            <a:xfrm>
              <a:off x="1021" y="1526"/>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grpSp>
          <p:nvGrpSpPr>
            <p:cNvPr id="26" name="Group 310"/>
            <p:cNvGrpSpPr/>
            <p:nvPr/>
          </p:nvGrpSpPr>
          <p:grpSpPr bwMode="auto">
            <a:xfrm>
              <a:off x="647" y="1508"/>
              <a:ext cx="354" cy="156"/>
              <a:chOff x="290" y="875"/>
              <a:chExt cx="354" cy="156"/>
            </a:xfrm>
          </p:grpSpPr>
          <p:sp>
            <p:nvSpPr>
              <p:cNvPr id="84155" name="Rectangle 311"/>
              <p:cNvSpPr>
                <a:spLocks noChangeArrowheads="1"/>
              </p:cNvSpPr>
              <p:nvPr/>
            </p:nvSpPr>
            <p:spPr bwMode="auto">
              <a:xfrm>
                <a:off x="306" y="909"/>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156" name="Rectangle 312"/>
              <p:cNvSpPr>
                <a:spLocks noChangeArrowheads="1"/>
              </p:cNvSpPr>
              <p:nvPr/>
            </p:nvSpPr>
            <p:spPr bwMode="auto">
              <a:xfrm>
                <a:off x="290" y="903"/>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157" name="Text Box 313"/>
              <p:cNvSpPr txBox="1">
                <a:spLocks noChangeArrowheads="1"/>
              </p:cNvSpPr>
              <p:nvPr/>
            </p:nvSpPr>
            <p:spPr bwMode="auto">
              <a:xfrm>
                <a:off x="332" y="875"/>
                <a:ext cx="283"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t>
                </a:r>
                <a:endParaRPr lang="en-US" altLang="zh-CN" sz="1000" dirty="0">
                  <a:solidFill>
                    <a:srgbClr val="000000"/>
                  </a:solidFill>
                  <a:latin typeface="Arial" panose="020B0604020202020204" pitchFamily="34" charset="0"/>
                </a:endParaRPr>
              </a:p>
            </p:txBody>
          </p:sp>
        </p:grpSp>
      </p:grpSp>
      <p:grpSp>
        <p:nvGrpSpPr>
          <p:cNvPr id="27" name="Group 326"/>
          <p:cNvGrpSpPr/>
          <p:nvPr/>
        </p:nvGrpSpPr>
        <p:grpSpPr bwMode="auto">
          <a:xfrm>
            <a:off x="307120" y="4218233"/>
            <a:ext cx="1078085" cy="781447"/>
            <a:chOff x="59" y="863"/>
            <a:chExt cx="681" cy="495"/>
          </a:xfrm>
        </p:grpSpPr>
        <p:grpSp>
          <p:nvGrpSpPr>
            <p:cNvPr id="28" name="Group 68"/>
            <p:cNvGrpSpPr/>
            <p:nvPr/>
          </p:nvGrpSpPr>
          <p:grpSpPr bwMode="auto">
            <a:xfrm>
              <a:off x="177" y="1042"/>
              <a:ext cx="480" cy="112"/>
              <a:chOff x="627" y="3377"/>
              <a:chExt cx="480" cy="112"/>
            </a:xfrm>
          </p:grpSpPr>
          <p:sp>
            <p:nvSpPr>
              <p:cNvPr id="84147" name="Rectangle 69"/>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4148" name="Rectangle 70"/>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grpSp>
          <p:nvGrpSpPr>
            <p:cNvPr id="29" name="Group 301"/>
            <p:cNvGrpSpPr/>
            <p:nvPr/>
          </p:nvGrpSpPr>
          <p:grpSpPr bwMode="auto">
            <a:xfrm>
              <a:off x="290" y="863"/>
              <a:ext cx="354" cy="156"/>
              <a:chOff x="290" y="875"/>
              <a:chExt cx="354" cy="156"/>
            </a:xfrm>
          </p:grpSpPr>
          <p:sp>
            <p:nvSpPr>
              <p:cNvPr id="84144" name="Rectangle 59"/>
              <p:cNvSpPr>
                <a:spLocks noChangeArrowheads="1"/>
              </p:cNvSpPr>
              <p:nvPr/>
            </p:nvSpPr>
            <p:spPr bwMode="auto">
              <a:xfrm>
                <a:off x="306" y="909"/>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145" name="Rectangle 60"/>
              <p:cNvSpPr>
                <a:spLocks noChangeArrowheads="1"/>
              </p:cNvSpPr>
              <p:nvPr/>
            </p:nvSpPr>
            <p:spPr bwMode="auto">
              <a:xfrm>
                <a:off x="290" y="903"/>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146" name="Text Box 297"/>
              <p:cNvSpPr txBox="1">
                <a:spLocks noChangeArrowheads="1"/>
              </p:cNvSpPr>
              <p:nvPr/>
            </p:nvSpPr>
            <p:spPr bwMode="auto">
              <a:xfrm>
                <a:off x="332" y="875"/>
                <a:ext cx="283"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t>
                </a:r>
                <a:endParaRPr lang="en-US" altLang="zh-CN" sz="1000" dirty="0">
                  <a:solidFill>
                    <a:srgbClr val="000000"/>
                  </a:solidFill>
                  <a:latin typeface="Arial" panose="020B0604020202020204" pitchFamily="34" charset="0"/>
                </a:endParaRPr>
              </a:p>
            </p:txBody>
          </p:sp>
        </p:grpSp>
        <p:grpSp>
          <p:nvGrpSpPr>
            <p:cNvPr id="30" name="Group 302"/>
            <p:cNvGrpSpPr/>
            <p:nvPr/>
          </p:nvGrpSpPr>
          <p:grpSpPr bwMode="auto">
            <a:xfrm>
              <a:off x="284" y="1022"/>
              <a:ext cx="354" cy="156"/>
              <a:chOff x="290" y="875"/>
              <a:chExt cx="354" cy="156"/>
            </a:xfrm>
          </p:grpSpPr>
          <p:sp>
            <p:nvSpPr>
              <p:cNvPr id="84141" name="Rectangle 303"/>
              <p:cNvSpPr>
                <a:spLocks noChangeArrowheads="1"/>
              </p:cNvSpPr>
              <p:nvPr/>
            </p:nvSpPr>
            <p:spPr bwMode="auto">
              <a:xfrm>
                <a:off x="306" y="909"/>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142" name="Rectangle 304"/>
              <p:cNvSpPr>
                <a:spLocks noChangeArrowheads="1"/>
              </p:cNvSpPr>
              <p:nvPr/>
            </p:nvSpPr>
            <p:spPr bwMode="auto">
              <a:xfrm>
                <a:off x="290" y="903"/>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143" name="Text Box 305"/>
              <p:cNvSpPr txBox="1">
                <a:spLocks noChangeArrowheads="1"/>
              </p:cNvSpPr>
              <p:nvPr/>
            </p:nvSpPr>
            <p:spPr bwMode="auto">
              <a:xfrm>
                <a:off x="332" y="875"/>
                <a:ext cx="283"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t>
                </a:r>
                <a:endParaRPr lang="en-US" altLang="zh-CN" sz="1000" dirty="0">
                  <a:solidFill>
                    <a:srgbClr val="000000"/>
                  </a:solidFill>
                  <a:latin typeface="Arial" panose="020B0604020202020204" pitchFamily="34" charset="0"/>
                </a:endParaRPr>
              </a:p>
            </p:txBody>
          </p:sp>
        </p:grpSp>
        <p:grpSp>
          <p:nvGrpSpPr>
            <p:cNvPr id="31" name="Group 315"/>
            <p:cNvGrpSpPr/>
            <p:nvPr/>
          </p:nvGrpSpPr>
          <p:grpSpPr bwMode="auto">
            <a:xfrm>
              <a:off x="59" y="1202"/>
              <a:ext cx="681" cy="156"/>
              <a:chOff x="410" y="1508"/>
              <a:chExt cx="681" cy="156"/>
            </a:xfrm>
          </p:grpSpPr>
          <p:sp>
            <p:nvSpPr>
              <p:cNvPr id="84132" name="Rectangle 316"/>
              <p:cNvSpPr>
                <a:spLocks noChangeArrowheads="1"/>
              </p:cNvSpPr>
              <p:nvPr/>
            </p:nvSpPr>
            <p:spPr bwMode="auto">
              <a:xfrm>
                <a:off x="410" y="1511"/>
                <a:ext cx="681" cy="138"/>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4133" name="Rectangle 317"/>
              <p:cNvSpPr>
                <a:spLocks noChangeArrowheads="1"/>
              </p:cNvSpPr>
              <p:nvPr/>
            </p:nvSpPr>
            <p:spPr bwMode="auto">
              <a:xfrm>
                <a:off x="538" y="1536"/>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4134" name="Rectangle 318"/>
              <p:cNvSpPr>
                <a:spLocks noChangeArrowheads="1"/>
              </p:cNvSpPr>
              <p:nvPr/>
            </p:nvSpPr>
            <p:spPr bwMode="auto">
              <a:xfrm>
                <a:off x="529" y="1525"/>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sp>
            <p:nvSpPr>
              <p:cNvPr id="84135" name="Rectangle 319"/>
              <p:cNvSpPr>
                <a:spLocks noChangeArrowheads="1"/>
              </p:cNvSpPr>
              <p:nvPr/>
            </p:nvSpPr>
            <p:spPr bwMode="auto">
              <a:xfrm>
                <a:off x="423" y="1527"/>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4136" name="Rectangle 320"/>
              <p:cNvSpPr>
                <a:spLocks noChangeArrowheads="1"/>
              </p:cNvSpPr>
              <p:nvPr/>
            </p:nvSpPr>
            <p:spPr bwMode="auto">
              <a:xfrm>
                <a:off x="1021" y="1526"/>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grpSp>
            <p:nvGrpSpPr>
              <p:cNvPr id="83968" name="Group 321"/>
              <p:cNvGrpSpPr/>
              <p:nvPr/>
            </p:nvGrpSpPr>
            <p:grpSpPr bwMode="auto">
              <a:xfrm>
                <a:off x="647" y="1508"/>
                <a:ext cx="354" cy="156"/>
                <a:chOff x="290" y="875"/>
                <a:chExt cx="354" cy="156"/>
              </a:xfrm>
            </p:grpSpPr>
            <p:sp>
              <p:nvSpPr>
                <p:cNvPr id="84138" name="Rectangle 322"/>
                <p:cNvSpPr>
                  <a:spLocks noChangeArrowheads="1"/>
                </p:cNvSpPr>
                <p:nvPr/>
              </p:nvSpPr>
              <p:spPr bwMode="auto">
                <a:xfrm>
                  <a:off x="306" y="909"/>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139" name="Rectangle 323"/>
                <p:cNvSpPr>
                  <a:spLocks noChangeArrowheads="1"/>
                </p:cNvSpPr>
                <p:nvPr/>
              </p:nvSpPr>
              <p:spPr bwMode="auto">
                <a:xfrm>
                  <a:off x="290" y="903"/>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140" name="Text Box 324"/>
                <p:cNvSpPr txBox="1">
                  <a:spLocks noChangeArrowheads="1"/>
                </p:cNvSpPr>
                <p:nvPr/>
              </p:nvSpPr>
              <p:spPr bwMode="auto">
                <a:xfrm>
                  <a:off x="332" y="875"/>
                  <a:ext cx="283"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t>
                  </a:r>
                  <a:endParaRPr lang="en-US" altLang="zh-CN" sz="1000" dirty="0">
                    <a:solidFill>
                      <a:srgbClr val="000000"/>
                    </a:solidFill>
                    <a:latin typeface="Arial" panose="020B0604020202020204" pitchFamily="34" charset="0"/>
                  </a:endParaRPr>
                </a:p>
              </p:txBody>
            </p:sp>
          </p:grpSp>
        </p:grpSp>
      </p:grpSp>
      <p:grpSp>
        <p:nvGrpSpPr>
          <p:cNvPr id="83969" name="Group 336"/>
          <p:cNvGrpSpPr/>
          <p:nvPr/>
        </p:nvGrpSpPr>
        <p:grpSpPr bwMode="auto">
          <a:xfrm>
            <a:off x="1505519" y="3943544"/>
            <a:ext cx="973600" cy="1452386"/>
            <a:chOff x="4000" y="1895"/>
            <a:chExt cx="615" cy="920"/>
          </a:xfrm>
        </p:grpSpPr>
        <p:sp>
          <p:nvSpPr>
            <p:cNvPr id="84120" name="Freeform 328"/>
            <p:cNvSpPr/>
            <p:nvPr/>
          </p:nvSpPr>
          <p:spPr bwMode="auto">
            <a:xfrm>
              <a:off x="4011" y="1912"/>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w="9525" cap="flat" cmpd="sng">
              <a:noFill/>
              <a:prstDash val="solid"/>
              <a:round/>
            </a:ln>
          </p:spPr>
          <p:txBody>
            <a:bodyPr wrap="none"/>
            <a:lstStyle/>
            <a:p>
              <a:endParaRPr lang="zh-CN" altLang="en-US"/>
            </a:p>
          </p:txBody>
        </p:sp>
        <p:grpSp>
          <p:nvGrpSpPr>
            <p:cNvPr id="83970" name="Group 329"/>
            <p:cNvGrpSpPr/>
            <p:nvPr/>
          </p:nvGrpSpPr>
          <p:grpSpPr bwMode="auto">
            <a:xfrm>
              <a:off x="4000" y="1895"/>
              <a:ext cx="500" cy="838"/>
              <a:chOff x="569" y="2954"/>
              <a:chExt cx="500" cy="838"/>
            </a:xfrm>
          </p:grpSpPr>
          <p:sp>
            <p:nvSpPr>
              <p:cNvPr id="84122" name="Rectangle 330"/>
              <p:cNvSpPr>
                <a:spLocks noChangeArrowheads="1"/>
              </p:cNvSpPr>
              <p:nvPr/>
            </p:nvSpPr>
            <p:spPr bwMode="auto">
              <a:xfrm>
                <a:off x="576" y="2973"/>
                <a:ext cx="493" cy="790"/>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4123" name="Text Box 331"/>
              <p:cNvSpPr txBox="1">
                <a:spLocks noChangeArrowheads="1"/>
              </p:cNvSpPr>
              <p:nvPr/>
            </p:nvSpPr>
            <p:spPr bwMode="auto">
              <a:xfrm>
                <a:off x="644" y="2954"/>
                <a:ext cx="375" cy="838"/>
              </a:xfrm>
              <a:prstGeom prst="rect">
                <a:avLst/>
              </a:prstGeom>
              <a:noFill/>
              <a:ln w="9525">
                <a:noFill/>
                <a:miter lim="800000"/>
              </a:ln>
            </p:spPr>
            <p:txBody>
              <a:bodyPr wrap="none">
                <a:spAutoFit/>
              </a:bodyPr>
              <a:lstStyle/>
              <a:p>
                <a:pPr algn="ct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TCP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IP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Eth</a:t>
                </a:r>
                <a:endParaRPr lang="en-US" altLang="zh-CN" sz="1600" dirty="0">
                  <a:solidFill>
                    <a:srgbClr val="000000"/>
                  </a:solidFill>
                  <a:latin typeface="Arial" panose="020B0604020202020204" pitchFamily="34" charset="0"/>
                </a:endParaRPr>
              </a:p>
              <a:p>
                <a:pPr algn="ctr"/>
                <a:r>
                  <a:rPr lang="en-US" altLang="zh-CN" sz="1600" dirty="0" err="1">
                    <a:solidFill>
                      <a:srgbClr val="000000"/>
                    </a:solidFill>
                    <a:latin typeface="Arial" panose="020B0604020202020204" pitchFamily="34" charset="0"/>
                  </a:rPr>
                  <a:t>Phy</a:t>
                </a:r>
                <a:endParaRPr lang="en-US" altLang="zh-CN" sz="1600" dirty="0">
                  <a:solidFill>
                    <a:srgbClr val="000000"/>
                  </a:solidFill>
                  <a:latin typeface="Arial" panose="020B0604020202020204" pitchFamily="34" charset="0"/>
                </a:endParaRPr>
              </a:p>
            </p:txBody>
          </p:sp>
          <p:sp>
            <p:nvSpPr>
              <p:cNvPr id="84124" name="Line 332"/>
              <p:cNvSpPr>
                <a:spLocks noChangeShapeType="1"/>
              </p:cNvSpPr>
              <p:nvPr/>
            </p:nvSpPr>
            <p:spPr bwMode="auto">
              <a:xfrm>
                <a:off x="578" y="3130"/>
                <a:ext cx="489" cy="0"/>
              </a:xfrm>
              <a:prstGeom prst="line">
                <a:avLst/>
              </a:prstGeom>
              <a:noFill/>
              <a:ln w="9525">
                <a:solidFill>
                  <a:schemeClr val="tx1"/>
                </a:solidFill>
                <a:round/>
              </a:ln>
            </p:spPr>
            <p:txBody>
              <a:bodyPr wrap="none"/>
              <a:lstStyle/>
              <a:p>
                <a:endParaRPr lang="zh-CN" altLang="en-US"/>
              </a:p>
            </p:txBody>
          </p:sp>
          <p:sp>
            <p:nvSpPr>
              <p:cNvPr id="84125" name="Line 333"/>
              <p:cNvSpPr>
                <a:spLocks noChangeShapeType="1"/>
              </p:cNvSpPr>
              <p:nvPr/>
            </p:nvSpPr>
            <p:spPr bwMode="auto">
              <a:xfrm>
                <a:off x="575" y="3289"/>
                <a:ext cx="489" cy="0"/>
              </a:xfrm>
              <a:prstGeom prst="line">
                <a:avLst/>
              </a:prstGeom>
              <a:noFill/>
              <a:ln w="9525">
                <a:solidFill>
                  <a:schemeClr val="tx1"/>
                </a:solidFill>
                <a:round/>
              </a:ln>
            </p:spPr>
            <p:txBody>
              <a:bodyPr wrap="none"/>
              <a:lstStyle/>
              <a:p>
                <a:endParaRPr lang="zh-CN" altLang="en-US"/>
              </a:p>
            </p:txBody>
          </p:sp>
          <p:sp>
            <p:nvSpPr>
              <p:cNvPr id="84126" name="Line 334"/>
              <p:cNvSpPr>
                <a:spLocks noChangeShapeType="1"/>
              </p:cNvSpPr>
              <p:nvPr/>
            </p:nvSpPr>
            <p:spPr bwMode="auto">
              <a:xfrm>
                <a:off x="572" y="3448"/>
                <a:ext cx="489" cy="0"/>
              </a:xfrm>
              <a:prstGeom prst="line">
                <a:avLst/>
              </a:prstGeom>
              <a:noFill/>
              <a:ln w="9525">
                <a:solidFill>
                  <a:schemeClr val="tx1"/>
                </a:solidFill>
                <a:round/>
              </a:ln>
            </p:spPr>
            <p:txBody>
              <a:bodyPr wrap="none"/>
              <a:lstStyle/>
              <a:p>
                <a:endParaRPr lang="zh-CN" altLang="en-US"/>
              </a:p>
            </p:txBody>
          </p:sp>
          <p:sp>
            <p:nvSpPr>
              <p:cNvPr id="84127" name="Line 335"/>
              <p:cNvSpPr>
                <a:spLocks noChangeShapeType="1"/>
              </p:cNvSpPr>
              <p:nvPr/>
            </p:nvSpPr>
            <p:spPr bwMode="auto">
              <a:xfrm>
                <a:off x="569" y="3607"/>
                <a:ext cx="489" cy="0"/>
              </a:xfrm>
              <a:prstGeom prst="line">
                <a:avLst/>
              </a:prstGeom>
              <a:noFill/>
              <a:ln w="9525">
                <a:solidFill>
                  <a:schemeClr val="tx1"/>
                </a:solidFill>
                <a:round/>
              </a:ln>
            </p:spPr>
            <p:txBody>
              <a:bodyPr wrap="none"/>
              <a:lstStyle/>
              <a:p>
                <a:endParaRPr lang="zh-CN" altLang="en-US"/>
              </a:p>
            </p:txBody>
          </p:sp>
        </p:grpSp>
      </p:grpSp>
      <p:grpSp>
        <p:nvGrpSpPr>
          <p:cNvPr id="83976" name="Group 337"/>
          <p:cNvGrpSpPr/>
          <p:nvPr/>
        </p:nvGrpSpPr>
        <p:grpSpPr bwMode="auto">
          <a:xfrm>
            <a:off x="79155" y="1348192"/>
            <a:ext cx="1078085" cy="781447"/>
            <a:chOff x="59" y="863"/>
            <a:chExt cx="681" cy="495"/>
          </a:xfrm>
        </p:grpSpPr>
        <p:grpSp>
          <p:nvGrpSpPr>
            <p:cNvPr id="83977" name="Group 338"/>
            <p:cNvGrpSpPr/>
            <p:nvPr/>
          </p:nvGrpSpPr>
          <p:grpSpPr bwMode="auto">
            <a:xfrm>
              <a:off x="177" y="1042"/>
              <a:ext cx="480" cy="112"/>
              <a:chOff x="627" y="3377"/>
              <a:chExt cx="480" cy="112"/>
            </a:xfrm>
          </p:grpSpPr>
          <p:sp>
            <p:nvSpPr>
              <p:cNvPr id="84118" name="Rectangle 339"/>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4119" name="Rectangle 340"/>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grpSp>
          <p:nvGrpSpPr>
            <p:cNvPr id="83978" name="Group 341"/>
            <p:cNvGrpSpPr/>
            <p:nvPr/>
          </p:nvGrpSpPr>
          <p:grpSpPr bwMode="auto">
            <a:xfrm>
              <a:off x="290" y="863"/>
              <a:ext cx="354" cy="156"/>
              <a:chOff x="290" y="875"/>
              <a:chExt cx="354" cy="156"/>
            </a:xfrm>
          </p:grpSpPr>
          <p:sp>
            <p:nvSpPr>
              <p:cNvPr id="84115" name="Rectangle 342"/>
              <p:cNvSpPr>
                <a:spLocks noChangeArrowheads="1"/>
              </p:cNvSpPr>
              <p:nvPr/>
            </p:nvSpPr>
            <p:spPr bwMode="auto">
              <a:xfrm>
                <a:off x="306" y="909"/>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116" name="Rectangle 343"/>
              <p:cNvSpPr>
                <a:spLocks noChangeArrowheads="1"/>
              </p:cNvSpPr>
              <p:nvPr/>
            </p:nvSpPr>
            <p:spPr bwMode="auto">
              <a:xfrm>
                <a:off x="290" y="903"/>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117" name="Text Box 344"/>
              <p:cNvSpPr txBox="1">
                <a:spLocks noChangeArrowheads="1"/>
              </p:cNvSpPr>
              <p:nvPr/>
            </p:nvSpPr>
            <p:spPr bwMode="auto">
              <a:xfrm>
                <a:off x="332" y="875"/>
                <a:ext cx="283"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t>
                </a:r>
                <a:endParaRPr lang="en-US" altLang="zh-CN" sz="1000" dirty="0">
                  <a:solidFill>
                    <a:srgbClr val="000000"/>
                  </a:solidFill>
                  <a:latin typeface="Arial" panose="020B0604020202020204" pitchFamily="34" charset="0"/>
                </a:endParaRPr>
              </a:p>
            </p:txBody>
          </p:sp>
        </p:grpSp>
        <p:grpSp>
          <p:nvGrpSpPr>
            <p:cNvPr id="83979" name="Group 345"/>
            <p:cNvGrpSpPr/>
            <p:nvPr/>
          </p:nvGrpSpPr>
          <p:grpSpPr bwMode="auto">
            <a:xfrm>
              <a:off x="284" y="1022"/>
              <a:ext cx="354" cy="156"/>
              <a:chOff x="290" y="875"/>
              <a:chExt cx="354" cy="156"/>
            </a:xfrm>
          </p:grpSpPr>
          <p:sp>
            <p:nvSpPr>
              <p:cNvPr id="84112" name="Rectangle 346"/>
              <p:cNvSpPr>
                <a:spLocks noChangeArrowheads="1"/>
              </p:cNvSpPr>
              <p:nvPr/>
            </p:nvSpPr>
            <p:spPr bwMode="auto">
              <a:xfrm>
                <a:off x="306" y="909"/>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113" name="Rectangle 347"/>
              <p:cNvSpPr>
                <a:spLocks noChangeArrowheads="1"/>
              </p:cNvSpPr>
              <p:nvPr/>
            </p:nvSpPr>
            <p:spPr bwMode="auto">
              <a:xfrm>
                <a:off x="290" y="903"/>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114" name="Text Box 348"/>
              <p:cNvSpPr txBox="1">
                <a:spLocks noChangeArrowheads="1"/>
              </p:cNvSpPr>
              <p:nvPr/>
            </p:nvSpPr>
            <p:spPr bwMode="auto">
              <a:xfrm>
                <a:off x="332" y="875"/>
                <a:ext cx="283"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t>
                </a:r>
                <a:endParaRPr lang="en-US" altLang="zh-CN" sz="1000" dirty="0">
                  <a:solidFill>
                    <a:srgbClr val="000000"/>
                  </a:solidFill>
                  <a:latin typeface="Arial" panose="020B0604020202020204" pitchFamily="34" charset="0"/>
                </a:endParaRPr>
              </a:p>
            </p:txBody>
          </p:sp>
        </p:grpSp>
        <p:grpSp>
          <p:nvGrpSpPr>
            <p:cNvPr id="83980" name="Group 349"/>
            <p:cNvGrpSpPr/>
            <p:nvPr/>
          </p:nvGrpSpPr>
          <p:grpSpPr bwMode="auto">
            <a:xfrm>
              <a:off x="59" y="1202"/>
              <a:ext cx="681" cy="156"/>
              <a:chOff x="410" y="1508"/>
              <a:chExt cx="681" cy="156"/>
            </a:xfrm>
          </p:grpSpPr>
          <p:sp>
            <p:nvSpPr>
              <p:cNvPr id="84103" name="Rectangle 350"/>
              <p:cNvSpPr>
                <a:spLocks noChangeArrowheads="1"/>
              </p:cNvSpPr>
              <p:nvPr/>
            </p:nvSpPr>
            <p:spPr bwMode="auto">
              <a:xfrm>
                <a:off x="410" y="1511"/>
                <a:ext cx="681" cy="138"/>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4104" name="Rectangle 351"/>
              <p:cNvSpPr>
                <a:spLocks noChangeArrowheads="1"/>
              </p:cNvSpPr>
              <p:nvPr/>
            </p:nvSpPr>
            <p:spPr bwMode="auto">
              <a:xfrm>
                <a:off x="538" y="1536"/>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4105" name="Rectangle 352"/>
              <p:cNvSpPr>
                <a:spLocks noChangeArrowheads="1"/>
              </p:cNvSpPr>
              <p:nvPr/>
            </p:nvSpPr>
            <p:spPr bwMode="auto">
              <a:xfrm>
                <a:off x="529" y="1525"/>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sp>
            <p:nvSpPr>
              <p:cNvPr id="84106" name="Rectangle 353"/>
              <p:cNvSpPr>
                <a:spLocks noChangeArrowheads="1"/>
              </p:cNvSpPr>
              <p:nvPr/>
            </p:nvSpPr>
            <p:spPr bwMode="auto">
              <a:xfrm>
                <a:off x="423" y="1527"/>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4107" name="Rectangle 354"/>
              <p:cNvSpPr>
                <a:spLocks noChangeArrowheads="1"/>
              </p:cNvSpPr>
              <p:nvPr/>
            </p:nvSpPr>
            <p:spPr bwMode="auto">
              <a:xfrm>
                <a:off x="1021" y="1526"/>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grpSp>
            <p:nvGrpSpPr>
              <p:cNvPr id="83981" name="Group 355"/>
              <p:cNvGrpSpPr/>
              <p:nvPr/>
            </p:nvGrpSpPr>
            <p:grpSpPr bwMode="auto">
              <a:xfrm>
                <a:off x="647" y="1508"/>
                <a:ext cx="354" cy="156"/>
                <a:chOff x="290" y="875"/>
                <a:chExt cx="354" cy="156"/>
              </a:xfrm>
            </p:grpSpPr>
            <p:sp>
              <p:nvSpPr>
                <p:cNvPr id="84109" name="Rectangle 356"/>
                <p:cNvSpPr>
                  <a:spLocks noChangeArrowheads="1"/>
                </p:cNvSpPr>
                <p:nvPr/>
              </p:nvSpPr>
              <p:spPr bwMode="auto">
                <a:xfrm>
                  <a:off x="306" y="909"/>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110" name="Rectangle 357"/>
                <p:cNvSpPr>
                  <a:spLocks noChangeArrowheads="1"/>
                </p:cNvSpPr>
                <p:nvPr/>
              </p:nvSpPr>
              <p:spPr bwMode="auto">
                <a:xfrm>
                  <a:off x="290" y="903"/>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111" name="Text Box 358"/>
                <p:cNvSpPr txBox="1">
                  <a:spLocks noChangeArrowheads="1"/>
                </p:cNvSpPr>
                <p:nvPr/>
              </p:nvSpPr>
              <p:spPr bwMode="auto">
                <a:xfrm>
                  <a:off x="332" y="875"/>
                  <a:ext cx="283"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t>
                  </a:r>
                  <a:endParaRPr lang="en-US" altLang="zh-CN" sz="1000" dirty="0">
                    <a:solidFill>
                      <a:srgbClr val="000000"/>
                    </a:solidFill>
                    <a:latin typeface="Arial" panose="020B0604020202020204" pitchFamily="34" charset="0"/>
                  </a:endParaRPr>
                </a:p>
              </p:txBody>
            </p:sp>
          </p:grpSp>
        </p:grpSp>
      </p:grpSp>
      <p:sp>
        <p:nvSpPr>
          <p:cNvPr id="83996" name="Rectangle 359"/>
          <p:cNvSpPr>
            <a:spLocks noChangeArrowheads="1"/>
          </p:cNvSpPr>
          <p:nvPr/>
        </p:nvSpPr>
        <p:spPr bwMode="auto">
          <a:xfrm>
            <a:off x="976767" y="4428200"/>
            <a:ext cx="183991" cy="245852"/>
          </a:xfrm>
          <a:prstGeom prst="rect">
            <a:avLst/>
          </a:prstGeom>
          <a:noFill/>
          <a:ln w="9525">
            <a:noFill/>
            <a:miter lim="800000"/>
          </a:ln>
        </p:spPr>
        <p:txBody>
          <a:bodyPr wrap="none" lIns="91074" tIns="45537" rIns="91074" bIns="45537">
            <a:spAutoFit/>
          </a:bodyPr>
          <a:lstStyle/>
          <a:p>
            <a:endParaRPr lang="zh-CN" altLang="zh-CN" sz="1000" dirty="0">
              <a:solidFill>
                <a:srgbClr val="000000"/>
              </a:solidFill>
              <a:latin typeface="Arial" panose="020B0604020202020204" pitchFamily="34" charset="0"/>
            </a:endParaRPr>
          </a:p>
        </p:txBody>
      </p:sp>
      <p:grpSp>
        <p:nvGrpSpPr>
          <p:cNvPr id="83982" name="Group 391"/>
          <p:cNvGrpSpPr/>
          <p:nvPr/>
        </p:nvGrpSpPr>
        <p:grpSpPr bwMode="auto">
          <a:xfrm>
            <a:off x="305537" y="4218231"/>
            <a:ext cx="1078084" cy="781447"/>
            <a:chOff x="2675" y="3676"/>
            <a:chExt cx="681" cy="495"/>
          </a:xfrm>
        </p:grpSpPr>
        <p:grpSp>
          <p:nvGrpSpPr>
            <p:cNvPr id="83983" name="Group 361"/>
            <p:cNvGrpSpPr/>
            <p:nvPr/>
          </p:nvGrpSpPr>
          <p:grpSpPr bwMode="auto">
            <a:xfrm>
              <a:off x="2793" y="3855"/>
              <a:ext cx="480" cy="112"/>
              <a:chOff x="627" y="3377"/>
              <a:chExt cx="480" cy="112"/>
            </a:xfrm>
          </p:grpSpPr>
          <p:sp>
            <p:nvSpPr>
              <p:cNvPr id="84097" name="Rectangle 362"/>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4098" name="Rectangle 363"/>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grpSp>
          <p:nvGrpSpPr>
            <p:cNvPr id="83984" name="Group 382"/>
            <p:cNvGrpSpPr/>
            <p:nvPr/>
          </p:nvGrpSpPr>
          <p:grpSpPr bwMode="auto">
            <a:xfrm>
              <a:off x="2855" y="3676"/>
              <a:ext cx="449" cy="156"/>
              <a:chOff x="2717" y="3676"/>
              <a:chExt cx="449" cy="156"/>
            </a:xfrm>
          </p:grpSpPr>
          <p:sp>
            <p:nvSpPr>
              <p:cNvPr id="84094" name="Rectangle 365"/>
              <p:cNvSpPr>
                <a:spLocks noChangeArrowheads="1"/>
              </p:cNvSpPr>
              <p:nvPr/>
            </p:nvSpPr>
            <p:spPr bwMode="auto">
              <a:xfrm>
                <a:off x="2775" y="3710"/>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095" name="Rectangle 366"/>
              <p:cNvSpPr>
                <a:spLocks noChangeArrowheads="1"/>
              </p:cNvSpPr>
              <p:nvPr/>
            </p:nvSpPr>
            <p:spPr bwMode="auto">
              <a:xfrm>
                <a:off x="2759" y="370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096" name="Text Box 367"/>
              <p:cNvSpPr txBox="1">
                <a:spLocks noChangeArrowheads="1"/>
              </p:cNvSpPr>
              <p:nvPr/>
            </p:nvSpPr>
            <p:spPr bwMode="auto">
              <a:xfrm>
                <a:off x="2717" y="3676"/>
                <a:ext cx="449"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SYNACK</a:t>
                </a:r>
                <a:endParaRPr lang="en-US" altLang="zh-CN" sz="1000" dirty="0">
                  <a:solidFill>
                    <a:srgbClr val="000000"/>
                  </a:solidFill>
                  <a:latin typeface="Arial" panose="020B0604020202020204" pitchFamily="34" charset="0"/>
                </a:endParaRPr>
              </a:p>
            </p:txBody>
          </p:sp>
        </p:grpSp>
        <p:sp>
          <p:nvSpPr>
            <p:cNvPr id="84081" name="Rectangle 373"/>
            <p:cNvSpPr>
              <a:spLocks noChangeArrowheads="1"/>
            </p:cNvSpPr>
            <p:nvPr/>
          </p:nvSpPr>
          <p:spPr bwMode="auto">
            <a:xfrm>
              <a:off x="2675" y="4018"/>
              <a:ext cx="681" cy="138"/>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4082" name="Rectangle 374"/>
            <p:cNvSpPr>
              <a:spLocks noChangeArrowheads="1"/>
            </p:cNvSpPr>
            <p:nvPr/>
          </p:nvSpPr>
          <p:spPr bwMode="auto">
            <a:xfrm>
              <a:off x="2803" y="4043"/>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4083" name="Rectangle 375"/>
            <p:cNvSpPr>
              <a:spLocks noChangeArrowheads="1"/>
            </p:cNvSpPr>
            <p:nvPr/>
          </p:nvSpPr>
          <p:spPr bwMode="auto">
            <a:xfrm>
              <a:off x="2794" y="4032"/>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sp>
          <p:nvSpPr>
            <p:cNvPr id="84084" name="Rectangle 376"/>
            <p:cNvSpPr>
              <a:spLocks noChangeArrowheads="1"/>
            </p:cNvSpPr>
            <p:nvPr/>
          </p:nvSpPr>
          <p:spPr bwMode="auto">
            <a:xfrm>
              <a:off x="2688" y="4034"/>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4085" name="Rectangle 377"/>
            <p:cNvSpPr>
              <a:spLocks noChangeArrowheads="1"/>
            </p:cNvSpPr>
            <p:nvPr/>
          </p:nvSpPr>
          <p:spPr bwMode="auto">
            <a:xfrm>
              <a:off x="3286" y="4033"/>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grpSp>
          <p:nvGrpSpPr>
            <p:cNvPr id="83988" name="Group 383"/>
            <p:cNvGrpSpPr/>
            <p:nvPr/>
          </p:nvGrpSpPr>
          <p:grpSpPr bwMode="auto">
            <a:xfrm>
              <a:off x="2864" y="3835"/>
              <a:ext cx="449" cy="156"/>
              <a:chOff x="2717" y="3676"/>
              <a:chExt cx="449" cy="156"/>
            </a:xfrm>
          </p:grpSpPr>
          <p:sp>
            <p:nvSpPr>
              <p:cNvPr id="84091" name="Rectangle 384"/>
              <p:cNvSpPr>
                <a:spLocks noChangeArrowheads="1"/>
              </p:cNvSpPr>
              <p:nvPr/>
            </p:nvSpPr>
            <p:spPr bwMode="auto">
              <a:xfrm>
                <a:off x="2775" y="3710"/>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092" name="Rectangle 385"/>
              <p:cNvSpPr>
                <a:spLocks noChangeArrowheads="1"/>
              </p:cNvSpPr>
              <p:nvPr/>
            </p:nvSpPr>
            <p:spPr bwMode="auto">
              <a:xfrm>
                <a:off x="2759" y="370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093" name="Text Box 386"/>
              <p:cNvSpPr txBox="1">
                <a:spLocks noChangeArrowheads="1"/>
              </p:cNvSpPr>
              <p:nvPr/>
            </p:nvSpPr>
            <p:spPr bwMode="auto">
              <a:xfrm>
                <a:off x="2717" y="3676"/>
                <a:ext cx="449"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SYNACK</a:t>
                </a:r>
                <a:endParaRPr lang="en-US" altLang="zh-CN" sz="1000" dirty="0">
                  <a:solidFill>
                    <a:srgbClr val="000000"/>
                  </a:solidFill>
                  <a:latin typeface="Arial" panose="020B0604020202020204" pitchFamily="34" charset="0"/>
                </a:endParaRPr>
              </a:p>
            </p:txBody>
          </p:sp>
        </p:grpSp>
        <p:grpSp>
          <p:nvGrpSpPr>
            <p:cNvPr id="83989" name="Group 387"/>
            <p:cNvGrpSpPr/>
            <p:nvPr/>
          </p:nvGrpSpPr>
          <p:grpSpPr bwMode="auto">
            <a:xfrm>
              <a:off x="2867" y="4015"/>
              <a:ext cx="449" cy="156"/>
              <a:chOff x="2717" y="3676"/>
              <a:chExt cx="449" cy="156"/>
            </a:xfrm>
          </p:grpSpPr>
          <p:sp>
            <p:nvSpPr>
              <p:cNvPr id="84088" name="Rectangle 388"/>
              <p:cNvSpPr>
                <a:spLocks noChangeArrowheads="1"/>
              </p:cNvSpPr>
              <p:nvPr/>
            </p:nvSpPr>
            <p:spPr bwMode="auto">
              <a:xfrm>
                <a:off x="2775" y="3710"/>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089" name="Rectangle 389"/>
              <p:cNvSpPr>
                <a:spLocks noChangeArrowheads="1"/>
              </p:cNvSpPr>
              <p:nvPr/>
            </p:nvSpPr>
            <p:spPr bwMode="auto">
              <a:xfrm>
                <a:off x="2759" y="370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090" name="Text Box 390"/>
              <p:cNvSpPr txBox="1">
                <a:spLocks noChangeArrowheads="1"/>
              </p:cNvSpPr>
              <p:nvPr/>
            </p:nvSpPr>
            <p:spPr bwMode="auto">
              <a:xfrm>
                <a:off x="2717" y="3676"/>
                <a:ext cx="449"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SYNACK</a:t>
                </a:r>
                <a:endParaRPr lang="en-US" altLang="zh-CN" sz="1000" dirty="0">
                  <a:solidFill>
                    <a:srgbClr val="000000"/>
                  </a:solidFill>
                  <a:latin typeface="Arial" panose="020B0604020202020204" pitchFamily="34" charset="0"/>
                </a:endParaRPr>
              </a:p>
            </p:txBody>
          </p:sp>
        </p:grpSp>
      </p:grpSp>
      <p:grpSp>
        <p:nvGrpSpPr>
          <p:cNvPr id="83990" name="Group 423"/>
          <p:cNvGrpSpPr/>
          <p:nvPr/>
        </p:nvGrpSpPr>
        <p:grpSpPr bwMode="auto">
          <a:xfrm>
            <a:off x="82321" y="1346613"/>
            <a:ext cx="1078085" cy="781446"/>
            <a:chOff x="2613" y="3554"/>
            <a:chExt cx="681" cy="495"/>
          </a:xfrm>
        </p:grpSpPr>
        <p:grpSp>
          <p:nvGrpSpPr>
            <p:cNvPr id="83992" name="Group 393"/>
            <p:cNvGrpSpPr/>
            <p:nvPr/>
          </p:nvGrpSpPr>
          <p:grpSpPr bwMode="auto">
            <a:xfrm>
              <a:off x="2731" y="3733"/>
              <a:ext cx="480" cy="112"/>
              <a:chOff x="627" y="3377"/>
              <a:chExt cx="480" cy="112"/>
            </a:xfrm>
          </p:grpSpPr>
          <p:sp>
            <p:nvSpPr>
              <p:cNvPr id="84077" name="Rectangle 394"/>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4078" name="Rectangle 395"/>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grpSp>
          <p:nvGrpSpPr>
            <p:cNvPr id="83993" name="Group 396"/>
            <p:cNvGrpSpPr/>
            <p:nvPr/>
          </p:nvGrpSpPr>
          <p:grpSpPr bwMode="auto">
            <a:xfrm>
              <a:off x="2793" y="3554"/>
              <a:ext cx="449" cy="156"/>
              <a:chOff x="2717" y="3676"/>
              <a:chExt cx="449" cy="156"/>
            </a:xfrm>
          </p:grpSpPr>
          <p:sp>
            <p:nvSpPr>
              <p:cNvPr id="84074" name="Rectangle 397"/>
              <p:cNvSpPr>
                <a:spLocks noChangeArrowheads="1"/>
              </p:cNvSpPr>
              <p:nvPr/>
            </p:nvSpPr>
            <p:spPr bwMode="auto">
              <a:xfrm>
                <a:off x="2775" y="3710"/>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075" name="Rectangle 398"/>
              <p:cNvSpPr>
                <a:spLocks noChangeArrowheads="1"/>
              </p:cNvSpPr>
              <p:nvPr/>
            </p:nvSpPr>
            <p:spPr bwMode="auto">
              <a:xfrm>
                <a:off x="2759" y="370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076" name="Text Box 399"/>
              <p:cNvSpPr txBox="1">
                <a:spLocks noChangeArrowheads="1"/>
              </p:cNvSpPr>
              <p:nvPr/>
            </p:nvSpPr>
            <p:spPr bwMode="auto">
              <a:xfrm>
                <a:off x="2717" y="3676"/>
                <a:ext cx="449"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SYNACK</a:t>
                </a:r>
                <a:endParaRPr lang="en-US" altLang="zh-CN" sz="1000" dirty="0">
                  <a:solidFill>
                    <a:srgbClr val="000000"/>
                  </a:solidFill>
                  <a:latin typeface="Arial" panose="020B0604020202020204" pitchFamily="34" charset="0"/>
                </a:endParaRPr>
              </a:p>
            </p:txBody>
          </p:sp>
        </p:grpSp>
        <p:sp>
          <p:nvSpPr>
            <p:cNvPr id="84061" name="Rectangle 400"/>
            <p:cNvSpPr>
              <a:spLocks noChangeArrowheads="1"/>
            </p:cNvSpPr>
            <p:nvPr/>
          </p:nvSpPr>
          <p:spPr bwMode="auto">
            <a:xfrm>
              <a:off x="2613" y="3896"/>
              <a:ext cx="681" cy="138"/>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4062" name="Rectangle 401"/>
            <p:cNvSpPr>
              <a:spLocks noChangeArrowheads="1"/>
            </p:cNvSpPr>
            <p:nvPr/>
          </p:nvSpPr>
          <p:spPr bwMode="auto">
            <a:xfrm>
              <a:off x="2741" y="3921"/>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4063" name="Rectangle 402"/>
            <p:cNvSpPr>
              <a:spLocks noChangeArrowheads="1"/>
            </p:cNvSpPr>
            <p:nvPr/>
          </p:nvSpPr>
          <p:spPr bwMode="auto">
            <a:xfrm>
              <a:off x="2732" y="3910"/>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sp>
          <p:nvSpPr>
            <p:cNvPr id="84064" name="Rectangle 403"/>
            <p:cNvSpPr>
              <a:spLocks noChangeArrowheads="1"/>
            </p:cNvSpPr>
            <p:nvPr/>
          </p:nvSpPr>
          <p:spPr bwMode="auto">
            <a:xfrm>
              <a:off x="2626" y="3912"/>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4065" name="Rectangle 404"/>
            <p:cNvSpPr>
              <a:spLocks noChangeArrowheads="1"/>
            </p:cNvSpPr>
            <p:nvPr/>
          </p:nvSpPr>
          <p:spPr bwMode="auto">
            <a:xfrm>
              <a:off x="3224" y="3911"/>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grpSp>
          <p:nvGrpSpPr>
            <p:cNvPr id="83994" name="Group 405"/>
            <p:cNvGrpSpPr/>
            <p:nvPr/>
          </p:nvGrpSpPr>
          <p:grpSpPr bwMode="auto">
            <a:xfrm>
              <a:off x="2802" y="3713"/>
              <a:ext cx="449" cy="156"/>
              <a:chOff x="2717" y="3676"/>
              <a:chExt cx="449" cy="156"/>
            </a:xfrm>
          </p:grpSpPr>
          <p:sp>
            <p:nvSpPr>
              <p:cNvPr id="84071" name="Rectangle 406"/>
              <p:cNvSpPr>
                <a:spLocks noChangeArrowheads="1"/>
              </p:cNvSpPr>
              <p:nvPr/>
            </p:nvSpPr>
            <p:spPr bwMode="auto">
              <a:xfrm>
                <a:off x="2775" y="3710"/>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072" name="Rectangle 407"/>
              <p:cNvSpPr>
                <a:spLocks noChangeArrowheads="1"/>
              </p:cNvSpPr>
              <p:nvPr/>
            </p:nvSpPr>
            <p:spPr bwMode="auto">
              <a:xfrm>
                <a:off x="2759" y="370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073" name="Text Box 408"/>
              <p:cNvSpPr txBox="1">
                <a:spLocks noChangeArrowheads="1"/>
              </p:cNvSpPr>
              <p:nvPr/>
            </p:nvSpPr>
            <p:spPr bwMode="auto">
              <a:xfrm>
                <a:off x="2717" y="3676"/>
                <a:ext cx="449"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SYNACK</a:t>
                </a:r>
                <a:endParaRPr lang="en-US" altLang="zh-CN" sz="1000" dirty="0">
                  <a:solidFill>
                    <a:srgbClr val="000000"/>
                  </a:solidFill>
                  <a:latin typeface="Arial" panose="020B0604020202020204" pitchFamily="34" charset="0"/>
                </a:endParaRPr>
              </a:p>
            </p:txBody>
          </p:sp>
        </p:grpSp>
        <p:grpSp>
          <p:nvGrpSpPr>
            <p:cNvPr id="83995" name="Group 409"/>
            <p:cNvGrpSpPr/>
            <p:nvPr/>
          </p:nvGrpSpPr>
          <p:grpSpPr bwMode="auto">
            <a:xfrm>
              <a:off x="2805" y="3893"/>
              <a:ext cx="449" cy="156"/>
              <a:chOff x="2717" y="3676"/>
              <a:chExt cx="449" cy="156"/>
            </a:xfrm>
          </p:grpSpPr>
          <p:sp>
            <p:nvSpPr>
              <p:cNvPr id="84068" name="Rectangle 410"/>
              <p:cNvSpPr>
                <a:spLocks noChangeArrowheads="1"/>
              </p:cNvSpPr>
              <p:nvPr/>
            </p:nvSpPr>
            <p:spPr bwMode="auto">
              <a:xfrm>
                <a:off x="2775" y="3710"/>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069" name="Rectangle 411"/>
              <p:cNvSpPr>
                <a:spLocks noChangeArrowheads="1"/>
              </p:cNvSpPr>
              <p:nvPr/>
            </p:nvSpPr>
            <p:spPr bwMode="auto">
              <a:xfrm>
                <a:off x="2759" y="370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070" name="Text Box 412"/>
              <p:cNvSpPr txBox="1">
                <a:spLocks noChangeArrowheads="1"/>
              </p:cNvSpPr>
              <p:nvPr/>
            </p:nvSpPr>
            <p:spPr bwMode="auto">
              <a:xfrm>
                <a:off x="2717" y="3676"/>
                <a:ext cx="449"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SYNACK</a:t>
                </a:r>
                <a:endParaRPr lang="en-US" altLang="zh-CN" sz="1000" dirty="0">
                  <a:solidFill>
                    <a:srgbClr val="000000"/>
                  </a:solidFill>
                  <a:latin typeface="Arial" panose="020B0604020202020204" pitchFamily="34" charset="0"/>
                </a:endParaRPr>
              </a:p>
            </p:txBody>
          </p:sp>
        </p:grpSp>
      </p:grpSp>
      <p:grpSp>
        <p:nvGrpSpPr>
          <p:cNvPr id="83997" name="Group 422"/>
          <p:cNvGrpSpPr/>
          <p:nvPr/>
        </p:nvGrpSpPr>
        <p:grpSpPr bwMode="auto">
          <a:xfrm>
            <a:off x="310286" y="4745505"/>
            <a:ext cx="1078085" cy="246274"/>
            <a:chOff x="2709" y="3989"/>
            <a:chExt cx="681" cy="156"/>
          </a:xfrm>
        </p:grpSpPr>
        <p:sp>
          <p:nvSpPr>
            <p:cNvPr id="84050" name="Rectangle 413"/>
            <p:cNvSpPr>
              <a:spLocks noChangeArrowheads="1"/>
            </p:cNvSpPr>
            <p:nvPr/>
          </p:nvSpPr>
          <p:spPr bwMode="auto">
            <a:xfrm>
              <a:off x="2709" y="3992"/>
              <a:ext cx="681" cy="138"/>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4051" name="Rectangle 414"/>
            <p:cNvSpPr>
              <a:spLocks noChangeArrowheads="1"/>
            </p:cNvSpPr>
            <p:nvPr/>
          </p:nvSpPr>
          <p:spPr bwMode="auto">
            <a:xfrm>
              <a:off x="2837" y="4017"/>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4052" name="Rectangle 415"/>
            <p:cNvSpPr>
              <a:spLocks noChangeArrowheads="1"/>
            </p:cNvSpPr>
            <p:nvPr/>
          </p:nvSpPr>
          <p:spPr bwMode="auto">
            <a:xfrm>
              <a:off x="2828" y="4006"/>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sp>
          <p:nvSpPr>
            <p:cNvPr id="84053" name="Rectangle 416"/>
            <p:cNvSpPr>
              <a:spLocks noChangeArrowheads="1"/>
            </p:cNvSpPr>
            <p:nvPr/>
          </p:nvSpPr>
          <p:spPr bwMode="auto">
            <a:xfrm>
              <a:off x="2722" y="4008"/>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4054" name="Rectangle 417"/>
            <p:cNvSpPr>
              <a:spLocks noChangeArrowheads="1"/>
            </p:cNvSpPr>
            <p:nvPr/>
          </p:nvSpPr>
          <p:spPr bwMode="auto">
            <a:xfrm>
              <a:off x="3320" y="4007"/>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grpSp>
          <p:nvGrpSpPr>
            <p:cNvPr id="83998" name="Group 418"/>
            <p:cNvGrpSpPr/>
            <p:nvPr/>
          </p:nvGrpSpPr>
          <p:grpSpPr bwMode="auto">
            <a:xfrm>
              <a:off x="2901" y="3989"/>
              <a:ext cx="449" cy="156"/>
              <a:chOff x="2717" y="3676"/>
              <a:chExt cx="449" cy="156"/>
            </a:xfrm>
          </p:grpSpPr>
          <p:sp>
            <p:nvSpPr>
              <p:cNvPr id="84056" name="Rectangle 419"/>
              <p:cNvSpPr>
                <a:spLocks noChangeArrowheads="1"/>
              </p:cNvSpPr>
              <p:nvPr/>
            </p:nvSpPr>
            <p:spPr bwMode="auto">
              <a:xfrm>
                <a:off x="2775" y="3710"/>
                <a:ext cx="32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4057" name="Rectangle 420"/>
              <p:cNvSpPr>
                <a:spLocks noChangeArrowheads="1"/>
              </p:cNvSpPr>
              <p:nvPr/>
            </p:nvSpPr>
            <p:spPr bwMode="auto">
              <a:xfrm>
                <a:off x="2759" y="370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sp>
            <p:nvSpPr>
              <p:cNvPr id="84058" name="Text Box 421"/>
              <p:cNvSpPr txBox="1">
                <a:spLocks noChangeArrowheads="1"/>
              </p:cNvSpPr>
              <p:nvPr/>
            </p:nvSpPr>
            <p:spPr bwMode="auto">
              <a:xfrm>
                <a:off x="2717" y="3676"/>
                <a:ext cx="449" cy="156"/>
              </a:xfrm>
              <a:prstGeom prst="rect">
                <a:avLst/>
              </a:prstGeom>
              <a:noFill/>
              <a:ln w="9525">
                <a:noFill/>
                <a:miter lim="800000"/>
              </a:ln>
            </p:spPr>
            <p:txBody>
              <a:bodyPr wrap="none">
                <a:spAutoFit/>
              </a:bodyPr>
              <a:lstStyle/>
              <a:p>
                <a:r>
                  <a:rPr lang="en-US" altLang="zh-CN" sz="1000" dirty="0">
                    <a:solidFill>
                      <a:srgbClr val="000000"/>
                    </a:solidFill>
                    <a:latin typeface="Arial" panose="020B0604020202020204" pitchFamily="34" charset="0"/>
                  </a:rPr>
                  <a:t>SYNACK</a:t>
                </a:r>
                <a:endParaRPr lang="en-US" altLang="zh-CN" sz="1000" dirty="0">
                  <a:solidFill>
                    <a:srgbClr val="000000"/>
                  </a:solidFill>
                  <a:latin typeface="Arial" panose="020B0604020202020204" pitchFamily="34" charset="0"/>
                </a:endParaRPr>
              </a:p>
            </p:txBody>
          </p:sp>
        </p:grpSp>
      </p:grpSp>
      <p:sp>
        <p:nvSpPr>
          <p:cNvPr id="706984" name="Rectangle 424"/>
          <p:cNvSpPr>
            <a:spLocks noChangeArrowheads="1"/>
          </p:cNvSpPr>
          <p:nvPr/>
        </p:nvSpPr>
        <p:spPr bwMode="auto">
          <a:xfrm>
            <a:off x="5168791" y="4889175"/>
            <a:ext cx="3777253" cy="980360"/>
          </a:xfrm>
          <a:prstGeom prst="rect">
            <a:avLst/>
          </a:prstGeom>
          <a:noFill/>
          <a:ln w="9525">
            <a:noFill/>
            <a:miter lim="800000"/>
          </a:ln>
        </p:spPr>
        <p:txBody>
          <a:bodyPr lIns="91074" tIns="45537" rIns="91074" bIns="45537"/>
          <a:lstStyle/>
          <a:p>
            <a:pPr marL="341630" indent="-341630">
              <a:lnSpc>
                <a:spcPct val="90000"/>
              </a:lnSpc>
              <a:spcBef>
                <a:spcPct val="20000"/>
              </a:spcBef>
              <a:buClr>
                <a:srgbClr val="000099"/>
              </a:buClr>
              <a:buSzPct val="65000"/>
              <a:buFont typeface="Wingdings" panose="05000000000000000000" pitchFamily="2" charset="2"/>
              <a:buChar char="v"/>
            </a:pPr>
            <a:r>
              <a:rPr lang="en-US" altLang="zh-CN" sz="2000" dirty="0" smtClean="0">
                <a:solidFill>
                  <a:srgbClr val="000000"/>
                </a:solidFill>
                <a:latin typeface="Times New Roman" panose="02020603050405020304" pitchFamily="18" charset="0"/>
                <a:ea typeface="黑体" panose="02010609060101010101" pitchFamily="2" charset="-122"/>
              </a:rPr>
              <a:t>web server </a:t>
            </a:r>
            <a:r>
              <a:rPr lang="zh-CN" altLang="en-US" sz="2000" dirty="0" smtClean="0">
                <a:solidFill>
                  <a:srgbClr val="000000"/>
                </a:solidFill>
                <a:latin typeface="Times New Roman" panose="02020603050405020304" pitchFamily="18" charset="0"/>
                <a:ea typeface="黑体" panose="02010609060101010101" pitchFamily="2" charset="-122"/>
              </a:rPr>
              <a:t>发送</a:t>
            </a:r>
            <a:r>
              <a:rPr lang="en-US" altLang="zh-CN" sz="2000" dirty="0" smtClean="0">
                <a:solidFill>
                  <a:srgbClr val="000000"/>
                </a:solidFill>
                <a:latin typeface="Times New Roman" panose="02020603050405020304" pitchFamily="18" charset="0"/>
                <a:ea typeface="黑体" panose="02010609060101010101" pitchFamily="2" charset="-122"/>
              </a:rPr>
              <a:t> </a:t>
            </a:r>
            <a:r>
              <a:rPr lang="en-US" altLang="zh-CN" sz="2000" dirty="0" smtClean="0">
                <a:solidFill>
                  <a:srgbClr val="C00000"/>
                </a:solidFill>
                <a:latin typeface="Times New Roman" panose="02020603050405020304" pitchFamily="18" charset="0"/>
                <a:ea typeface="黑体" panose="02010609060101010101" pitchFamily="2" charset="-122"/>
              </a:rPr>
              <a:t>TCP SYNACK </a:t>
            </a:r>
            <a:r>
              <a:rPr lang="en-US" altLang="zh-CN" sz="2000" dirty="0" smtClean="0">
                <a:solidFill>
                  <a:srgbClr val="000000"/>
                </a:solidFill>
                <a:latin typeface="Times New Roman" panose="02020603050405020304" pitchFamily="18" charset="0"/>
                <a:ea typeface="黑体" panose="02010609060101010101" pitchFamily="2" charset="-122"/>
              </a:rPr>
              <a:t>(3</a:t>
            </a:r>
            <a:r>
              <a:rPr lang="zh-CN" altLang="en-US" sz="2000" dirty="0" smtClean="0">
                <a:solidFill>
                  <a:srgbClr val="000000"/>
                </a:solidFill>
                <a:latin typeface="Times New Roman" panose="02020603050405020304" pitchFamily="18" charset="0"/>
                <a:ea typeface="黑体" panose="02010609060101010101" pitchFamily="2" charset="-122"/>
              </a:rPr>
              <a:t>次握手的第二步</a:t>
            </a:r>
            <a:r>
              <a:rPr lang="en-US" altLang="zh-CN" sz="2000" dirty="0" smtClean="0">
                <a:solidFill>
                  <a:srgbClr val="000000"/>
                </a:solidFill>
                <a:latin typeface="Times New Roman" panose="02020603050405020304" pitchFamily="18" charset="0"/>
                <a:ea typeface="黑体" panose="02010609060101010101" pitchFamily="2" charset="-122"/>
              </a:rPr>
              <a:t>)</a:t>
            </a:r>
            <a:endParaRPr lang="en-US" altLang="zh-CN" sz="2000" dirty="0" smtClean="0">
              <a:solidFill>
                <a:srgbClr val="000000"/>
              </a:solidFill>
              <a:latin typeface="Times New Roman" panose="02020603050405020304" pitchFamily="18" charset="0"/>
              <a:ea typeface="黑体" panose="02010609060101010101" pitchFamily="2" charset="-122"/>
            </a:endParaRPr>
          </a:p>
        </p:txBody>
      </p:sp>
      <p:grpSp>
        <p:nvGrpSpPr>
          <p:cNvPr id="83999" name="Group 110"/>
          <p:cNvGrpSpPr/>
          <p:nvPr/>
        </p:nvGrpSpPr>
        <p:grpSpPr bwMode="auto">
          <a:xfrm>
            <a:off x="5198868" y="2030184"/>
            <a:ext cx="755135" cy="377305"/>
            <a:chOff x="2466" y="2026"/>
            <a:chExt cx="477" cy="282"/>
          </a:xfrm>
        </p:grpSpPr>
        <p:sp>
          <p:nvSpPr>
            <p:cNvPr id="84036" name="Oval 111"/>
            <p:cNvSpPr>
              <a:spLocks noChangeArrowheads="1"/>
            </p:cNvSpPr>
            <p:nvPr/>
          </p:nvSpPr>
          <p:spPr bwMode="auto">
            <a:xfrm>
              <a:off x="2466" y="2168"/>
              <a:ext cx="476" cy="14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sp>
          <p:nvSpPr>
            <p:cNvPr id="84037" name="Line 112"/>
            <p:cNvSpPr>
              <a:spLocks noChangeShapeType="1"/>
            </p:cNvSpPr>
            <p:nvPr/>
          </p:nvSpPr>
          <p:spPr bwMode="auto">
            <a:xfrm>
              <a:off x="2470" y="2125"/>
              <a:ext cx="1" cy="85"/>
            </a:xfrm>
            <a:prstGeom prst="line">
              <a:avLst/>
            </a:prstGeom>
            <a:noFill/>
            <a:ln w="12700">
              <a:solidFill>
                <a:srgbClr val="000000"/>
              </a:solidFill>
              <a:round/>
            </a:ln>
          </p:spPr>
          <p:txBody>
            <a:bodyPr wrap="none" anchor="ctr"/>
            <a:lstStyle/>
            <a:p>
              <a:endParaRPr lang="zh-CN" altLang="en-US"/>
            </a:p>
          </p:txBody>
        </p:sp>
        <p:sp>
          <p:nvSpPr>
            <p:cNvPr id="84038" name="Rectangle 113"/>
            <p:cNvSpPr>
              <a:spLocks noChangeArrowheads="1"/>
            </p:cNvSpPr>
            <p:nvPr/>
          </p:nvSpPr>
          <p:spPr bwMode="auto">
            <a:xfrm>
              <a:off x="2470" y="2125"/>
              <a:ext cx="472" cy="111"/>
            </a:xfrm>
            <a:prstGeom prst="rect">
              <a:avLst/>
            </a:prstGeom>
            <a:solidFill>
              <a:srgbClr val="DDDDDD"/>
            </a:soli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84039" name="Oval 114"/>
            <p:cNvSpPr>
              <a:spLocks noChangeArrowheads="1"/>
            </p:cNvSpPr>
            <p:nvPr/>
          </p:nvSpPr>
          <p:spPr bwMode="auto">
            <a:xfrm>
              <a:off x="2466" y="2026"/>
              <a:ext cx="476" cy="16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grpSp>
          <p:nvGrpSpPr>
            <p:cNvPr id="84000" name="Group 115"/>
            <p:cNvGrpSpPr/>
            <p:nvPr/>
          </p:nvGrpSpPr>
          <p:grpSpPr bwMode="auto">
            <a:xfrm>
              <a:off x="2581" y="2061"/>
              <a:ext cx="236" cy="94"/>
              <a:chOff x="2848" y="848"/>
              <a:chExt cx="140" cy="98"/>
            </a:xfrm>
          </p:grpSpPr>
          <p:sp>
            <p:nvSpPr>
              <p:cNvPr id="84047" name="Line 116"/>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4048" name="Line 117"/>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4049" name="Line 118"/>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grpSp>
          <p:nvGrpSpPr>
            <p:cNvPr id="84001" name="Group 119"/>
            <p:cNvGrpSpPr/>
            <p:nvPr/>
          </p:nvGrpSpPr>
          <p:grpSpPr bwMode="auto">
            <a:xfrm flipV="1">
              <a:off x="2581" y="2060"/>
              <a:ext cx="236" cy="94"/>
              <a:chOff x="2848" y="848"/>
              <a:chExt cx="140" cy="98"/>
            </a:xfrm>
          </p:grpSpPr>
          <p:sp>
            <p:nvSpPr>
              <p:cNvPr id="84044" name="Line 120"/>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4045" name="Line 121"/>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4046" name="Line 122"/>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sp>
          <p:nvSpPr>
            <p:cNvPr id="84042" name="Line 123"/>
            <p:cNvSpPr>
              <a:spLocks noChangeShapeType="1"/>
            </p:cNvSpPr>
            <p:nvPr/>
          </p:nvSpPr>
          <p:spPr bwMode="auto">
            <a:xfrm flipH="1">
              <a:off x="2942" y="2109"/>
              <a:ext cx="1" cy="127"/>
            </a:xfrm>
            <a:prstGeom prst="line">
              <a:avLst/>
            </a:prstGeom>
            <a:noFill/>
            <a:ln w="12700">
              <a:solidFill>
                <a:srgbClr val="000000"/>
              </a:solidFill>
              <a:round/>
            </a:ln>
          </p:spPr>
          <p:txBody>
            <a:bodyPr wrap="none" anchor="ctr"/>
            <a:lstStyle/>
            <a:p>
              <a:endParaRPr lang="zh-CN" altLang="en-US"/>
            </a:p>
          </p:txBody>
        </p:sp>
        <p:sp>
          <p:nvSpPr>
            <p:cNvPr id="84043" name="Line 124"/>
            <p:cNvSpPr>
              <a:spLocks noChangeShapeType="1"/>
            </p:cNvSpPr>
            <p:nvPr/>
          </p:nvSpPr>
          <p:spPr bwMode="auto">
            <a:xfrm flipH="1">
              <a:off x="2466" y="2117"/>
              <a:ext cx="1" cy="127"/>
            </a:xfrm>
            <a:prstGeom prst="line">
              <a:avLst/>
            </a:prstGeom>
            <a:noFill/>
            <a:ln w="12700">
              <a:solidFill>
                <a:srgbClr val="000000"/>
              </a:solidFill>
              <a:round/>
            </a:ln>
          </p:spPr>
          <p:txBody>
            <a:bodyPr wrap="none" anchor="ctr"/>
            <a:lstStyle/>
            <a:p>
              <a:endParaRPr lang="zh-CN" altLang="en-US"/>
            </a:p>
          </p:txBody>
        </p:sp>
      </p:grpSp>
      <p:grpSp>
        <p:nvGrpSpPr>
          <p:cNvPr id="84002" name="Group 248"/>
          <p:cNvGrpSpPr/>
          <p:nvPr/>
        </p:nvGrpSpPr>
        <p:grpSpPr bwMode="auto">
          <a:xfrm>
            <a:off x="2463289" y="4904962"/>
            <a:ext cx="332449" cy="577797"/>
            <a:chOff x="4140" y="429"/>
            <a:chExt cx="1425" cy="2396"/>
          </a:xfrm>
        </p:grpSpPr>
        <p:sp>
          <p:nvSpPr>
            <p:cNvPr id="84004" name="Freeform 148"/>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p:spPr>
          <p:txBody>
            <a:bodyPr/>
            <a:lstStyle/>
            <a:p>
              <a:endParaRPr lang="zh-CN" altLang="en-US"/>
            </a:p>
          </p:txBody>
        </p:sp>
        <p:sp>
          <p:nvSpPr>
            <p:cNvPr id="84005" name="Rectangle 149"/>
            <p:cNvSpPr>
              <a:spLocks noChangeArrowheads="1"/>
            </p:cNvSpPr>
            <p:nvPr/>
          </p:nvSpPr>
          <p:spPr bwMode="auto">
            <a:xfrm>
              <a:off x="4208" y="429"/>
              <a:ext cx="1045" cy="2285"/>
            </a:xfrm>
            <a:prstGeom prst="rect">
              <a:avLst/>
            </a:prstGeom>
            <a:gradFill rotWithShape="1">
              <a:gsLst>
                <a:gs pos="0">
                  <a:srgbClr val="292929"/>
                </a:gs>
                <a:gs pos="100000">
                  <a:srgbClr val="808080"/>
                </a:gs>
              </a:gsLst>
              <a:lin ang="0" scaled="1"/>
            </a:gradFill>
            <a:ln w="9525">
              <a:noFill/>
              <a:miter lim="800000"/>
            </a:ln>
          </p:spPr>
          <p:txBody>
            <a:bodyPr wrap="none" anchor="ctr"/>
            <a:lstStyle/>
            <a:p>
              <a:endParaRPr lang="zh-CN" altLang="zh-CN">
                <a:solidFill>
                  <a:srgbClr val="000000"/>
                </a:solidFill>
              </a:endParaRPr>
            </a:p>
          </p:txBody>
        </p:sp>
        <p:sp>
          <p:nvSpPr>
            <p:cNvPr id="84006" name="Freeform 150"/>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p:spPr>
          <p:txBody>
            <a:bodyPr/>
            <a:lstStyle/>
            <a:p>
              <a:endParaRPr lang="zh-CN" altLang="en-US"/>
            </a:p>
          </p:txBody>
        </p:sp>
        <p:sp>
          <p:nvSpPr>
            <p:cNvPr id="84007" name="Freeform 151"/>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4008" name="Rectangle 152"/>
            <p:cNvSpPr>
              <a:spLocks noChangeArrowheads="1"/>
            </p:cNvSpPr>
            <p:nvPr/>
          </p:nvSpPr>
          <p:spPr bwMode="auto">
            <a:xfrm>
              <a:off x="4215" y="691"/>
              <a:ext cx="590"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84009" name="Group 153"/>
            <p:cNvGrpSpPr/>
            <p:nvPr/>
          </p:nvGrpSpPr>
          <p:grpSpPr bwMode="auto">
            <a:xfrm>
              <a:off x="4749" y="668"/>
              <a:ext cx="581" cy="145"/>
              <a:chOff x="614" y="2568"/>
              <a:chExt cx="725" cy="139"/>
            </a:xfrm>
          </p:grpSpPr>
          <p:sp>
            <p:nvSpPr>
              <p:cNvPr id="84034" name="AutoShape 154"/>
              <p:cNvSpPr>
                <a:spLocks noChangeArrowheads="1"/>
              </p:cNvSpPr>
              <p:nvPr/>
            </p:nvSpPr>
            <p:spPr bwMode="auto">
              <a:xfrm>
                <a:off x="616" y="2571"/>
                <a:ext cx="720" cy="138"/>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4035" name="AutoShape 155"/>
              <p:cNvSpPr>
                <a:spLocks noChangeArrowheads="1"/>
              </p:cNvSpPr>
              <p:nvPr/>
            </p:nvSpPr>
            <p:spPr bwMode="auto">
              <a:xfrm>
                <a:off x="633" y="2590"/>
                <a:ext cx="686" cy="100"/>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4010" name="Rectangle 156"/>
            <p:cNvSpPr>
              <a:spLocks noChangeArrowheads="1"/>
            </p:cNvSpPr>
            <p:nvPr/>
          </p:nvSpPr>
          <p:spPr bwMode="auto">
            <a:xfrm>
              <a:off x="4221" y="1018"/>
              <a:ext cx="597"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84011" name="Group 157"/>
            <p:cNvGrpSpPr/>
            <p:nvPr/>
          </p:nvGrpSpPr>
          <p:grpSpPr bwMode="auto">
            <a:xfrm>
              <a:off x="4747" y="994"/>
              <a:ext cx="581" cy="134"/>
              <a:chOff x="614" y="2568"/>
              <a:chExt cx="725" cy="139"/>
            </a:xfrm>
          </p:grpSpPr>
          <p:sp>
            <p:nvSpPr>
              <p:cNvPr id="84032" name="AutoShape 158"/>
              <p:cNvSpPr>
                <a:spLocks noChangeArrowheads="1"/>
              </p:cNvSpPr>
              <p:nvPr/>
            </p:nvSpPr>
            <p:spPr bwMode="auto">
              <a:xfrm>
                <a:off x="610" y="2566"/>
                <a:ext cx="728" cy="143"/>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4033" name="AutoShape 159"/>
              <p:cNvSpPr>
                <a:spLocks noChangeArrowheads="1"/>
              </p:cNvSpPr>
              <p:nvPr/>
            </p:nvSpPr>
            <p:spPr bwMode="auto">
              <a:xfrm>
                <a:off x="627" y="2580"/>
                <a:ext cx="694"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4012" name="Rectangle 160"/>
            <p:cNvSpPr>
              <a:spLocks noChangeArrowheads="1"/>
            </p:cNvSpPr>
            <p:nvPr/>
          </p:nvSpPr>
          <p:spPr bwMode="auto">
            <a:xfrm>
              <a:off x="4215" y="1359"/>
              <a:ext cx="597"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sp>
          <p:nvSpPr>
            <p:cNvPr id="84013" name="Rectangle 161"/>
            <p:cNvSpPr>
              <a:spLocks noChangeArrowheads="1"/>
            </p:cNvSpPr>
            <p:nvPr/>
          </p:nvSpPr>
          <p:spPr bwMode="auto">
            <a:xfrm>
              <a:off x="4228" y="1653"/>
              <a:ext cx="597"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84014" name="Group 162"/>
            <p:cNvGrpSpPr/>
            <p:nvPr/>
          </p:nvGrpSpPr>
          <p:grpSpPr bwMode="auto">
            <a:xfrm>
              <a:off x="4735" y="1627"/>
              <a:ext cx="582" cy="151"/>
              <a:chOff x="614" y="2568"/>
              <a:chExt cx="725" cy="139"/>
            </a:xfrm>
          </p:grpSpPr>
          <p:sp>
            <p:nvSpPr>
              <p:cNvPr id="84030" name="AutoShape 163"/>
              <p:cNvSpPr>
                <a:spLocks noChangeArrowheads="1"/>
              </p:cNvSpPr>
              <p:nvPr/>
            </p:nvSpPr>
            <p:spPr bwMode="auto">
              <a:xfrm>
                <a:off x="617" y="2568"/>
                <a:ext cx="719" cy="139"/>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4031" name="AutoShape 164"/>
              <p:cNvSpPr>
                <a:spLocks noChangeArrowheads="1"/>
              </p:cNvSpPr>
              <p:nvPr/>
            </p:nvSpPr>
            <p:spPr bwMode="auto">
              <a:xfrm>
                <a:off x="634" y="2586"/>
                <a:ext cx="685"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4015" name="Freeform 165"/>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grpSp>
          <p:nvGrpSpPr>
            <p:cNvPr id="84016" name="Group 166"/>
            <p:cNvGrpSpPr/>
            <p:nvPr/>
          </p:nvGrpSpPr>
          <p:grpSpPr bwMode="auto">
            <a:xfrm>
              <a:off x="4739" y="1327"/>
              <a:ext cx="582" cy="139"/>
              <a:chOff x="614" y="2568"/>
              <a:chExt cx="725" cy="139"/>
            </a:xfrm>
          </p:grpSpPr>
          <p:sp>
            <p:nvSpPr>
              <p:cNvPr id="84028" name="AutoShape 167"/>
              <p:cNvSpPr>
                <a:spLocks noChangeArrowheads="1"/>
              </p:cNvSpPr>
              <p:nvPr/>
            </p:nvSpPr>
            <p:spPr bwMode="auto">
              <a:xfrm>
                <a:off x="612" y="2567"/>
                <a:ext cx="727" cy="137"/>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4029" name="AutoShape 168"/>
              <p:cNvSpPr>
                <a:spLocks noChangeArrowheads="1"/>
              </p:cNvSpPr>
              <p:nvPr/>
            </p:nvSpPr>
            <p:spPr bwMode="auto">
              <a:xfrm>
                <a:off x="629" y="2580"/>
                <a:ext cx="693"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4017" name="Rectangle 169"/>
            <p:cNvSpPr>
              <a:spLocks noChangeArrowheads="1"/>
            </p:cNvSpPr>
            <p:nvPr/>
          </p:nvSpPr>
          <p:spPr bwMode="auto">
            <a:xfrm>
              <a:off x="5253"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endParaRPr lang="zh-CN" altLang="zh-CN">
                <a:solidFill>
                  <a:srgbClr val="000000"/>
                </a:solidFill>
              </a:endParaRPr>
            </a:p>
          </p:txBody>
        </p:sp>
        <p:sp>
          <p:nvSpPr>
            <p:cNvPr id="84018" name="Freeform 170"/>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4019" name="Freeform 171"/>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4020" name="Oval 172"/>
            <p:cNvSpPr>
              <a:spLocks noChangeArrowheads="1"/>
            </p:cNvSpPr>
            <p:nvPr/>
          </p:nvSpPr>
          <p:spPr bwMode="auto">
            <a:xfrm>
              <a:off x="5518" y="2609"/>
              <a:ext cx="47" cy="98"/>
            </a:xfrm>
            <a:prstGeom prst="ellipse">
              <a:avLst/>
            </a:prstGeom>
            <a:solidFill>
              <a:srgbClr val="333333"/>
            </a:solidFill>
            <a:ln w="9525">
              <a:noFill/>
              <a:round/>
            </a:ln>
          </p:spPr>
          <p:txBody>
            <a:bodyPr wrap="none" anchor="ctr"/>
            <a:lstStyle/>
            <a:p>
              <a:endParaRPr lang="zh-CN" altLang="zh-CN">
                <a:solidFill>
                  <a:srgbClr val="000000"/>
                </a:solidFill>
              </a:endParaRPr>
            </a:p>
          </p:txBody>
        </p:sp>
        <p:sp>
          <p:nvSpPr>
            <p:cNvPr id="84021" name="Freeform 173"/>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ln>
          </p:spPr>
          <p:txBody>
            <a:bodyPr/>
            <a:lstStyle/>
            <a:p>
              <a:endParaRPr lang="zh-CN" altLang="en-US"/>
            </a:p>
          </p:txBody>
        </p:sp>
        <p:sp>
          <p:nvSpPr>
            <p:cNvPr id="84022" name="AutoShape 174"/>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ln>
          </p:spPr>
          <p:txBody>
            <a:bodyPr wrap="none" anchor="ctr"/>
            <a:lstStyle/>
            <a:p>
              <a:endParaRPr lang="zh-CN" altLang="zh-CN">
                <a:solidFill>
                  <a:srgbClr val="000000"/>
                </a:solidFill>
              </a:endParaRPr>
            </a:p>
          </p:txBody>
        </p:sp>
        <p:sp>
          <p:nvSpPr>
            <p:cNvPr id="84023" name="AutoShape 175"/>
            <p:cNvSpPr>
              <a:spLocks noChangeArrowheads="1"/>
            </p:cNvSpPr>
            <p:nvPr/>
          </p:nvSpPr>
          <p:spPr bwMode="auto">
            <a:xfrm>
              <a:off x="4208" y="2714"/>
              <a:ext cx="1065"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endParaRPr lang="zh-CN" altLang="zh-CN">
                <a:solidFill>
                  <a:srgbClr val="000000"/>
                </a:solidFill>
              </a:endParaRPr>
            </a:p>
          </p:txBody>
        </p:sp>
        <p:sp>
          <p:nvSpPr>
            <p:cNvPr id="84024" name="Oval 176"/>
            <p:cNvSpPr>
              <a:spLocks noChangeArrowheads="1"/>
            </p:cNvSpPr>
            <p:nvPr/>
          </p:nvSpPr>
          <p:spPr bwMode="auto">
            <a:xfrm>
              <a:off x="4310" y="2380"/>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4025" name="Oval 177"/>
            <p:cNvSpPr>
              <a:spLocks noChangeArrowheads="1"/>
            </p:cNvSpPr>
            <p:nvPr/>
          </p:nvSpPr>
          <p:spPr bwMode="auto">
            <a:xfrm>
              <a:off x="4486" y="2386"/>
              <a:ext cx="163" cy="137"/>
            </a:xfrm>
            <a:prstGeom prst="ellipse">
              <a:avLst/>
            </a:prstGeom>
            <a:solidFill>
              <a:srgbClr val="FF0000"/>
            </a:solidFill>
            <a:ln w="9525">
              <a:noFill/>
              <a:round/>
            </a:ln>
          </p:spPr>
          <p:txBody>
            <a:bodyPr wrap="none" anchor="ctr"/>
            <a:lstStyle/>
            <a:p>
              <a:pPr algn="ctr"/>
              <a:endParaRPr lang="zh-CN" altLang="zh-CN">
                <a:solidFill>
                  <a:srgbClr val="FF0000"/>
                </a:solidFill>
              </a:endParaRPr>
            </a:p>
          </p:txBody>
        </p:sp>
        <p:sp>
          <p:nvSpPr>
            <p:cNvPr id="84026" name="Oval 178"/>
            <p:cNvSpPr>
              <a:spLocks noChangeArrowheads="1"/>
            </p:cNvSpPr>
            <p:nvPr/>
          </p:nvSpPr>
          <p:spPr bwMode="auto">
            <a:xfrm>
              <a:off x="4663" y="2380"/>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4027" name="Rectangle 179"/>
            <p:cNvSpPr>
              <a:spLocks noChangeArrowheads="1"/>
            </p:cNvSpPr>
            <p:nvPr/>
          </p:nvSpPr>
          <p:spPr bwMode="auto">
            <a:xfrm>
              <a:off x="5063" y="1836"/>
              <a:ext cx="81" cy="759"/>
            </a:xfrm>
            <a:prstGeom prst="rect">
              <a:avLst/>
            </a:prstGeom>
            <a:solidFill>
              <a:srgbClr val="292929"/>
            </a:solidFill>
            <a:ln w="9525">
              <a:solidFill>
                <a:schemeClr val="tx1"/>
              </a:solidFill>
              <a:miter lim="800000"/>
            </a:ln>
          </p:spPr>
          <p:txBody>
            <a:bodyPr wrap="none" anchor="ctr"/>
            <a:lstStyle/>
            <a:p>
              <a:endParaRPr lang="zh-CN" altLang="zh-CN">
                <a:solidFill>
                  <a:srgbClr val="000000"/>
                </a:solidFill>
              </a:endParaRPr>
            </a:p>
          </p:txBody>
        </p:sp>
      </p:grpSp>
      <p:sp>
        <p:nvSpPr>
          <p:cNvPr id="289" name="Rectangle 2"/>
          <p:cNvSpPr>
            <a:spLocks noGrp="1" noChangeArrowheads="1"/>
          </p:cNvSpPr>
          <p:nvPr>
            <p:ph type="title"/>
          </p:nvPr>
        </p:nvSpPr>
        <p:spPr>
          <a:xfrm>
            <a:off x="531919" y="96300"/>
            <a:ext cx="8012020" cy="967731"/>
          </a:xfrm>
        </p:spPr>
        <p:txBody>
          <a:bodyPr/>
          <a:lstStyle/>
          <a:p>
            <a:pPr>
              <a:defRPr/>
            </a:pPr>
            <a:r>
              <a:rPr lang="zh-CN" altLang="en-US" sz="3200" dirty="0" smtClean="0">
                <a:latin typeface="黑体" panose="02010609060101010101" pitchFamily="2" charset="-122"/>
                <a:ea typeface="黑体" panose="02010609060101010101" pitchFamily="2" charset="-122"/>
              </a:rPr>
              <a:t>例子</a:t>
            </a:r>
            <a:endParaRPr lang="en-US" sz="320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10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06660"/>
                                        </p:tgtEl>
                                        <p:attrNameLst>
                                          <p:attrName>style.visibility</p:attrName>
                                        </p:attrNameLst>
                                      </p:cBhvr>
                                      <p:to>
                                        <p:strVal val="visible"/>
                                      </p:to>
                                    </p:set>
                                  </p:childTnLst>
                                </p:cTn>
                              </p:par>
                              <p:par>
                                <p:cTn id="16" presetID="22" presetClass="entr" presetSubtype="1" fill="hold" nodeType="withEffect">
                                  <p:stCondLst>
                                    <p:cond delay="0"/>
                                  </p:stCondLst>
                                  <p:childTnLst>
                                    <p:set>
                                      <p:cBhvr>
                                        <p:cTn id="17" dur="1" fill="hold">
                                          <p:stCondLst>
                                            <p:cond delay="0"/>
                                          </p:stCondLst>
                                        </p:cTn>
                                        <p:tgtEl>
                                          <p:spTgt spid="83976"/>
                                        </p:tgtEl>
                                        <p:attrNameLst>
                                          <p:attrName>style.visibility</p:attrName>
                                        </p:attrNameLst>
                                      </p:cBhvr>
                                      <p:to>
                                        <p:strVal val="visible"/>
                                      </p:to>
                                    </p:set>
                                    <p:animEffect transition="in" filter="wipe(up)">
                                      <p:cBhvr>
                                        <p:cTn id="18" dur="1000"/>
                                        <p:tgtEl>
                                          <p:spTgt spid="8397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661"/>
                                        </p:tgtEl>
                                        <p:attrNameLst>
                                          <p:attrName>style.visibility</p:attrName>
                                        </p:attrNameLst>
                                      </p:cBhvr>
                                      <p:to>
                                        <p:strVal val="visible"/>
                                      </p:to>
                                    </p:set>
                                  </p:childTnLst>
                                </p:cTn>
                              </p:par>
                            </p:childTnLst>
                          </p:cTn>
                        </p:par>
                        <p:par>
                          <p:cTn id="25" fill="hold">
                            <p:stCondLst>
                              <p:cond delay="0"/>
                            </p:stCondLst>
                            <p:childTnLst>
                              <p:par>
                                <p:cTn id="26" presetID="0" presetClass="path" presetSubtype="0" accel="50000" decel="50000" fill="hold" nodeType="afterEffect">
                                  <p:stCondLst>
                                    <p:cond delay="0"/>
                                  </p:stCondLst>
                                  <p:childTnLst>
                                    <p:animMotion origin="layout" path="M 0.00642 0.00625 L 0.00764 0.08467 L 0.36285 0.08767 L 0.26996 0.22878 L 0.33698 0.22739 L 0.55069 0.01874 L 0.29583 0.52209 L 0.02882 0.5251 L 0.02882 0.41545 " pathEditMode="relative" rAng="0" ptsTypes="AAAAAAAAA">
                                      <p:cBhvr>
                                        <p:cTn id="27" dur="2000" fill="hold"/>
                                        <p:tgtEl>
                                          <p:spTgt spid="25"/>
                                        </p:tgtEl>
                                        <p:attrNameLst>
                                          <p:attrName>ppt_x</p:attrName>
                                          <p:attrName>ppt_y</p:attrName>
                                        </p:attrNameLst>
                                      </p:cBhvr>
                                      <p:rCtr x="27200" y="25900"/>
                                    </p:animMotion>
                                  </p:childTnLst>
                                </p:cTn>
                              </p:par>
                              <p:par>
                                <p:cTn id="28" presetID="9" presetClass="exit" presetSubtype="0" fill="hold" nodeType="withEffect">
                                  <p:stCondLst>
                                    <p:cond delay="0"/>
                                  </p:stCondLst>
                                  <p:childTnLst>
                                    <p:animEffect transition="out" filter="dissolve">
                                      <p:cBhvr>
                                        <p:cTn id="29" dur="500"/>
                                        <p:tgtEl>
                                          <p:spTgt spid="83976"/>
                                        </p:tgtEl>
                                      </p:cBhvr>
                                    </p:animEffect>
                                    <p:set>
                                      <p:cBhvr>
                                        <p:cTn id="30" dur="1" fill="hold">
                                          <p:stCondLst>
                                            <p:cond delay="499"/>
                                          </p:stCondLst>
                                        </p:cTn>
                                        <p:tgtEl>
                                          <p:spTgt spid="83976"/>
                                        </p:tgtEl>
                                        <p:attrNameLst>
                                          <p:attrName>style.visibility</p:attrName>
                                        </p:attrNameLst>
                                      </p:cBhvr>
                                      <p:to>
                                        <p:strVal val="hidden"/>
                                      </p:to>
                                    </p:set>
                                  </p:childTnLst>
                                </p:cTn>
                              </p:par>
                            </p:childTnLst>
                          </p:cTn>
                        </p:par>
                        <p:par>
                          <p:cTn id="31" fill="hold">
                            <p:stCondLst>
                              <p:cond delay="2000"/>
                            </p:stCondLst>
                            <p:childTnLst>
                              <p:par>
                                <p:cTn id="32" presetID="22" presetClass="entr" presetSubtype="4" fill="hold" nodeType="afterEffect">
                                  <p:stCondLst>
                                    <p:cond delay="0"/>
                                  </p:stCondLst>
                                  <p:childTnLst>
                                    <p:set>
                                      <p:cBhvr>
                                        <p:cTn id="33" dur="1" fill="hold">
                                          <p:stCondLst>
                                            <p:cond delay="0"/>
                                          </p:stCondLst>
                                        </p:cTn>
                                        <p:tgtEl>
                                          <p:spTgt spid="83969"/>
                                        </p:tgtEl>
                                        <p:attrNameLst>
                                          <p:attrName>style.visibility</p:attrName>
                                        </p:attrNameLst>
                                      </p:cBhvr>
                                      <p:to>
                                        <p:strVal val="visible"/>
                                      </p:to>
                                    </p:set>
                                    <p:animEffect transition="in" filter="wipe(down)">
                                      <p:cBhvr>
                                        <p:cTn id="34" dur="1000"/>
                                        <p:tgtEl>
                                          <p:spTgt spid="8396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par>
                                <p:cTn id="40" presetID="9" presetClass="exit" presetSubtype="0" fill="hold" nodeType="withEffect">
                                  <p:stCondLst>
                                    <p:cond delay="0"/>
                                  </p:stCondLst>
                                  <p:childTnLst>
                                    <p:animEffect transition="out" filter="dissolve">
                                      <p:cBhvr>
                                        <p:cTn id="41" dur="500"/>
                                        <p:tgtEl>
                                          <p:spTgt spid="25"/>
                                        </p:tgtEl>
                                      </p:cBhvr>
                                    </p:animEffect>
                                    <p:set>
                                      <p:cBhvr>
                                        <p:cTn id="42" dur="1" fill="hold">
                                          <p:stCondLst>
                                            <p:cond delay="499"/>
                                          </p:stCondLst>
                                        </p:cTn>
                                        <p:tgtEl>
                                          <p:spTgt spid="2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nodeType="clickEffect">
                                  <p:stCondLst>
                                    <p:cond delay="0"/>
                                  </p:stCondLst>
                                  <p:childTnLst>
                                    <p:animEffect transition="out" filter="dissolve">
                                      <p:cBhvr>
                                        <p:cTn id="46" dur="500"/>
                                        <p:tgtEl>
                                          <p:spTgt spid="27"/>
                                        </p:tgtEl>
                                      </p:cBhvr>
                                    </p:animEffect>
                                    <p:set>
                                      <p:cBhvr>
                                        <p:cTn id="47" dur="1" fill="hold">
                                          <p:stCondLst>
                                            <p:cond delay="499"/>
                                          </p:stCondLst>
                                        </p:cTn>
                                        <p:tgtEl>
                                          <p:spTgt spid="2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83982"/>
                                        </p:tgtEl>
                                        <p:attrNameLst>
                                          <p:attrName>style.visibility</p:attrName>
                                        </p:attrNameLst>
                                      </p:cBhvr>
                                      <p:to>
                                        <p:strVal val="visible"/>
                                      </p:to>
                                    </p:set>
                                    <p:animEffect transition="in" filter="wipe(up)">
                                      <p:cBhvr>
                                        <p:cTn id="52" dur="500"/>
                                        <p:tgtEl>
                                          <p:spTgt spid="83982"/>
                                        </p:tgtEl>
                                      </p:cBhvr>
                                    </p:animEffec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70698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83997"/>
                                        </p:tgtEl>
                                        <p:attrNameLst>
                                          <p:attrName>style.visibility</p:attrName>
                                        </p:attrNameLst>
                                      </p:cBhvr>
                                      <p:to>
                                        <p:strVal val="visible"/>
                                      </p:to>
                                    </p:set>
                                    <p:animEffect transition="in" filter="dissolve">
                                      <p:cBhvr>
                                        <p:cTn id="60" dur="500"/>
                                        <p:tgtEl>
                                          <p:spTgt spid="83997"/>
                                        </p:tgtEl>
                                      </p:cBhvr>
                                    </p:animEffect>
                                  </p:childTnLst>
                                </p:cTn>
                              </p:par>
                            </p:childTnLst>
                          </p:cTn>
                        </p:par>
                        <p:par>
                          <p:cTn id="61" fill="hold">
                            <p:stCondLst>
                              <p:cond delay="500"/>
                            </p:stCondLst>
                            <p:childTnLst>
                              <p:par>
                                <p:cTn id="62" presetID="0" presetClass="path" presetSubtype="0" accel="50000" decel="50000" fill="hold" nodeType="afterEffect">
                                  <p:stCondLst>
                                    <p:cond delay="0"/>
                                  </p:stCondLst>
                                  <p:childTnLst>
                                    <p:animMotion origin="layout" path="M -1.66667E-6 -2.15591E-6 L -1.66667E-6 0.09415 L 0.28593 0.09091 L 0.52934 -0.40111 L 0.30937 -0.18182 L 0.23403 -0.19755 L 0.32118 -0.33079 L -0.01997 -0.33079 L -0.01875 -0.41846 " pathEditMode="relative" ptsTypes="AAAAAAAAA">
                                      <p:cBhvr>
                                        <p:cTn id="63" dur="2000" fill="hold"/>
                                        <p:tgtEl>
                                          <p:spTgt spid="83997"/>
                                        </p:tgtEl>
                                        <p:attrNameLst>
                                          <p:attrName>ppt_x</p:attrName>
                                          <p:attrName>ppt_y</p:attrName>
                                        </p:attrNameLst>
                                      </p:cBhvr>
                                    </p:animMotion>
                                  </p:childTnLst>
                                </p:cTn>
                              </p:par>
                            </p:childTnLst>
                          </p:cTn>
                        </p:par>
                        <p:par>
                          <p:cTn id="64" fill="hold">
                            <p:stCondLst>
                              <p:cond delay="2500"/>
                            </p:stCondLst>
                            <p:childTnLst>
                              <p:par>
                                <p:cTn id="65" presetID="9" presetClass="exit" presetSubtype="0" fill="hold" nodeType="afterEffect">
                                  <p:stCondLst>
                                    <p:cond delay="0"/>
                                  </p:stCondLst>
                                  <p:childTnLst>
                                    <p:animEffect transition="out" filter="dissolve">
                                      <p:cBhvr>
                                        <p:cTn id="66" dur="500"/>
                                        <p:tgtEl>
                                          <p:spTgt spid="83982"/>
                                        </p:tgtEl>
                                      </p:cBhvr>
                                    </p:animEffect>
                                    <p:set>
                                      <p:cBhvr>
                                        <p:cTn id="67" dur="1" fill="hold">
                                          <p:stCondLst>
                                            <p:cond delay="499"/>
                                          </p:stCondLst>
                                        </p:cTn>
                                        <p:tgtEl>
                                          <p:spTgt spid="83982"/>
                                        </p:tgtEl>
                                        <p:attrNameLst>
                                          <p:attrName>style.visibility</p:attrName>
                                        </p:attrNameLst>
                                      </p:cBhvr>
                                      <p:to>
                                        <p:strVal val="hidden"/>
                                      </p:to>
                                    </p:set>
                                  </p:childTnLst>
                                </p:cTn>
                              </p:par>
                              <p:par>
                                <p:cTn id="68" presetID="9" presetClass="exit" presetSubtype="0" fill="hold" nodeType="withEffect">
                                  <p:stCondLst>
                                    <p:cond delay="0"/>
                                  </p:stCondLst>
                                  <p:childTnLst>
                                    <p:animEffect transition="out" filter="dissolve">
                                      <p:cBhvr>
                                        <p:cTn id="69" dur="500"/>
                                        <p:tgtEl>
                                          <p:spTgt spid="27"/>
                                        </p:tgtEl>
                                      </p:cBhvr>
                                    </p:animEffect>
                                    <p:set>
                                      <p:cBhvr>
                                        <p:cTn id="70" dur="1" fill="hold">
                                          <p:stCondLst>
                                            <p:cond delay="499"/>
                                          </p:stCondLst>
                                        </p:cTn>
                                        <p:tgtEl>
                                          <p:spTgt spid="27"/>
                                        </p:tgtEl>
                                        <p:attrNameLst>
                                          <p:attrName>style.visibility</p:attrName>
                                        </p:attrNameLst>
                                      </p:cBhvr>
                                      <p:to>
                                        <p:strVal val="hidden"/>
                                      </p:to>
                                    </p:set>
                                  </p:childTnLst>
                                </p:cTn>
                              </p:par>
                              <p:par>
                                <p:cTn id="71" presetID="9" presetClass="exit" presetSubtype="0" fill="hold" nodeType="withEffect">
                                  <p:stCondLst>
                                    <p:cond delay="0"/>
                                  </p:stCondLst>
                                  <p:childTnLst>
                                    <p:animEffect transition="out" filter="dissolve">
                                      <p:cBhvr>
                                        <p:cTn id="72" dur="500"/>
                                        <p:tgtEl>
                                          <p:spTgt spid="83969"/>
                                        </p:tgtEl>
                                      </p:cBhvr>
                                    </p:animEffect>
                                    <p:set>
                                      <p:cBhvr>
                                        <p:cTn id="73" dur="1" fill="hold">
                                          <p:stCondLst>
                                            <p:cond delay="499"/>
                                          </p:stCondLst>
                                        </p:cTn>
                                        <p:tgtEl>
                                          <p:spTgt spid="83969"/>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9" presetClass="exit" presetSubtype="0" fill="hold" nodeType="clickEffect">
                                  <p:stCondLst>
                                    <p:cond delay="0"/>
                                  </p:stCondLst>
                                  <p:childTnLst>
                                    <p:animEffect transition="out" filter="dissolve">
                                      <p:cBhvr>
                                        <p:cTn id="77" dur="500"/>
                                        <p:tgtEl>
                                          <p:spTgt spid="83997"/>
                                        </p:tgtEl>
                                      </p:cBhvr>
                                    </p:animEffect>
                                    <p:set>
                                      <p:cBhvr>
                                        <p:cTn id="78" dur="1" fill="hold">
                                          <p:stCondLst>
                                            <p:cond delay="499"/>
                                          </p:stCondLst>
                                        </p:cTn>
                                        <p:tgtEl>
                                          <p:spTgt spid="83997"/>
                                        </p:tgtEl>
                                        <p:attrNameLst>
                                          <p:attrName>style.visibility</p:attrName>
                                        </p:attrNameLst>
                                      </p:cBhvr>
                                      <p:to>
                                        <p:strVal val="hidden"/>
                                      </p:to>
                                    </p:set>
                                  </p:childTnLst>
                                </p:cTn>
                              </p:par>
                            </p:childTnLst>
                          </p:cTn>
                        </p:par>
                        <p:par>
                          <p:cTn id="79" fill="hold">
                            <p:stCondLst>
                              <p:cond delay="500"/>
                            </p:stCondLst>
                            <p:childTnLst>
                              <p:par>
                                <p:cTn id="80" presetID="22" presetClass="entr" presetSubtype="4" fill="hold" nodeType="afterEffect">
                                  <p:stCondLst>
                                    <p:cond delay="0"/>
                                  </p:stCondLst>
                                  <p:childTnLst>
                                    <p:set>
                                      <p:cBhvr>
                                        <p:cTn id="81" dur="1" fill="hold">
                                          <p:stCondLst>
                                            <p:cond delay="0"/>
                                          </p:stCondLst>
                                        </p:cTn>
                                        <p:tgtEl>
                                          <p:spTgt spid="83990"/>
                                        </p:tgtEl>
                                        <p:attrNameLst>
                                          <p:attrName>style.visibility</p:attrName>
                                        </p:attrNameLst>
                                      </p:cBhvr>
                                      <p:to>
                                        <p:strVal val="visible"/>
                                      </p:to>
                                    </p:set>
                                    <p:animEffect transition="in" filter="wipe(down)">
                                      <p:cBhvr>
                                        <p:cTn id="82" dur="1000"/>
                                        <p:tgtEl>
                                          <p:spTgt spid="83990"/>
                                        </p:tgtEl>
                                      </p:cBhvr>
                                    </p:animEffect>
                                  </p:childTnLst>
                                </p:cTn>
                              </p:par>
                            </p:childTnLst>
                          </p:cTn>
                        </p:par>
                        <p:par>
                          <p:cTn id="83" fill="hold">
                            <p:stCondLst>
                              <p:cond delay="1500"/>
                            </p:stCondLst>
                            <p:childTnLst>
                              <p:par>
                                <p:cTn id="84" presetID="1" presetClass="entr" presetSubtype="0" fill="hold" grpId="0" nodeType="afterEffect">
                                  <p:stCondLst>
                                    <p:cond delay="0"/>
                                  </p:stCondLst>
                                  <p:childTnLst>
                                    <p:set>
                                      <p:cBhvr>
                                        <p:cTn id="85" dur="1" fill="hold">
                                          <p:stCondLst>
                                            <p:cond delay="0"/>
                                          </p:stCondLst>
                                        </p:cTn>
                                        <p:tgtEl>
                                          <p:spTgt spid="706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60" grpId="0"/>
      <p:bldP spid="706661" grpId="0"/>
      <p:bldP spid="706662" grpId="0"/>
      <p:bldP spid="70698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0"/>
          <p:cNvGrpSpPr/>
          <p:nvPr/>
        </p:nvGrpSpPr>
        <p:grpSpPr bwMode="auto">
          <a:xfrm>
            <a:off x="770965" y="1266102"/>
            <a:ext cx="3544539" cy="3052267"/>
            <a:chOff x="773113" y="1273175"/>
            <a:chExt cx="3554412" cy="3068663"/>
          </a:xfrm>
        </p:grpSpPr>
        <p:sp>
          <p:nvSpPr>
            <p:cNvPr id="85241" name="Freeform 3"/>
            <p:cNvSpPr/>
            <p:nvPr/>
          </p:nvSpPr>
          <p:spPr bwMode="auto">
            <a:xfrm>
              <a:off x="773113" y="1273175"/>
              <a:ext cx="3554412" cy="2754313"/>
            </a:xfrm>
            <a:custGeom>
              <a:avLst/>
              <a:gdLst>
                <a:gd name="T0" fmla="*/ 2147483647 w 2406"/>
                <a:gd name="T1" fmla="*/ 2147483647 h 958"/>
                <a:gd name="T2" fmla="*/ 2147483647 w 2406"/>
                <a:gd name="T3" fmla="*/ 2147483647 h 958"/>
                <a:gd name="T4" fmla="*/ 2147483647 w 2406"/>
                <a:gd name="T5" fmla="*/ 2147483647 h 958"/>
                <a:gd name="T6" fmla="*/ 2147483647 w 2406"/>
                <a:gd name="T7" fmla="*/ 2147483647 h 958"/>
                <a:gd name="T8" fmla="*/ 2147483647 w 2406"/>
                <a:gd name="T9" fmla="*/ 2147483647 h 958"/>
                <a:gd name="T10" fmla="*/ 2147483647 w 2406"/>
                <a:gd name="T11" fmla="*/ 2147483647 h 958"/>
                <a:gd name="T12" fmla="*/ 2147483647 w 2406"/>
                <a:gd name="T13" fmla="*/ 2147483647 h 958"/>
                <a:gd name="T14" fmla="*/ 2147483647 w 2406"/>
                <a:gd name="T15" fmla="*/ 2147483647 h 958"/>
                <a:gd name="T16" fmla="*/ 2147483647 w 2406"/>
                <a:gd name="T17" fmla="*/ 2147483647 h 958"/>
                <a:gd name="T18" fmla="*/ 2147483647 w 2406"/>
                <a:gd name="T19" fmla="*/ 2147483647 h 958"/>
                <a:gd name="T20" fmla="*/ 2147483647 w 2406"/>
                <a:gd name="T21" fmla="*/ 2147483647 h 958"/>
                <a:gd name="T22" fmla="*/ 2147483647 w 2406"/>
                <a:gd name="T23" fmla="*/ 2147483647 h 958"/>
                <a:gd name="T24" fmla="*/ 2147483647 w 2406"/>
                <a:gd name="T25" fmla="*/ 2147483647 h 9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06"/>
                <a:gd name="T40" fmla="*/ 0 h 958"/>
                <a:gd name="T41" fmla="*/ 2406 w 2406"/>
                <a:gd name="T42" fmla="*/ 958 h 9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06" h="958">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00CCFF"/>
            </a:solidFill>
            <a:ln w="9525">
              <a:noFill/>
              <a:round/>
            </a:ln>
          </p:spPr>
          <p:txBody>
            <a:bodyPr wrap="none" anchor="ctr"/>
            <a:lstStyle/>
            <a:p>
              <a:endParaRPr lang="zh-CN" altLang="en-US"/>
            </a:p>
          </p:txBody>
        </p:sp>
        <p:sp>
          <p:nvSpPr>
            <p:cNvPr id="85242" name="Line 36"/>
            <p:cNvSpPr>
              <a:spLocks noChangeShapeType="1"/>
            </p:cNvSpPr>
            <p:nvPr/>
          </p:nvSpPr>
          <p:spPr bwMode="auto">
            <a:xfrm flipV="1">
              <a:off x="3775075" y="2344738"/>
              <a:ext cx="155575" cy="142875"/>
            </a:xfrm>
            <a:prstGeom prst="line">
              <a:avLst/>
            </a:prstGeom>
            <a:noFill/>
            <a:ln w="9525">
              <a:solidFill>
                <a:srgbClr val="000000"/>
              </a:solidFill>
              <a:round/>
            </a:ln>
          </p:spPr>
          <p:txBody>
            <a:bodyPr/>
            <a:lstStyle/>
            <a:p>
              <a:endParaRPr lang="zh-CN" altLang="en-US"/>
            </a:p>
          </p:txBody>
        </p:sp>
        <p:sp>
          <p:nvSpPr>
            <p:cNvPr id="85243" name="Line 43"/>
            <p:cNvSpPr>
              <a:spLocks noChangeShapeType="1"/>
            </p:cNvSpPr>
            <p:nvPr/>
          </p:nvSpPr>
          <p:spPr bwMode="auto">
            <a:xfrm flipV="1">
              <a:off x="2665413" y="2517775"/>
              <a:ext cx="695325" cy="0"/>
            </a:xfrm>
            <a:prstGeom prst="line">
              <a:avLst/>
            </a:prstGeom>
            <a:noFill/>
            <a:ln w="9525">
              <a:solidFill>
                <a:srgbClr val="000000"/>
              </a:solidFill>
              <a:round/>
            </a:ln>
          </p:spPr>
          <p:txBody>
            <a:bodyPr/>
            <a:lstStyle/>
            <a:p>
              <a:endParaRPr lang="zh-CN" altLang="en-US"/>
            </a:p>
          </p:txBody>
        </p:sp>
        <p:sp>
          <p:nvSpPr>
            <p:cNvPr id="85244" name="Line 44"/>
            <p:cNvSpPr>
              <a:spLocks noChangeShapeType="1"/>
            </p:cNvSpPr>
            <p:nvPr/>
          </p:nvSpPr>
          <p:spPr bwMode="auto">
            <a:xfrm flipV="1">
              <a:off x="3924300" y="2201863"/>
              <a:ext cx="138113" cy="142875"/>
            </a:xfrm>
            <a:prstGeom prst="line">
              <a:avLst/>
            </a:prstGeom>
            <a:noFill/>
            <a:ln w="9525">
              <a:solidFill>
                <a:srgbClr val="000000"/>
              </a:solidFill>
              <a:prstDash val="dash"/>
              <a:round/>
            </a:ln>
          </p:spPr>
          <p:txBody>
            <a:bodyPr/>
            <a:lstStyle/>
            <a:p>
              <a:endParaRPr lang="zh-CN" altLang="en-US"/>
            </a:p>
          </p:txBody>
        </p:sp>
        <p:sp>
          <p:nvSpPr>
            <p:cNvPr id="85245" name="Line 48"/>
            <p:cNvSpPr>
              <a:spLocks noChangeShapeType="1"/>
            </p:cNvSpPr>
            <p:nvPr/>
          </p:nvSpPr>
          <p:spPr bwMode="auto">
            <a:xfrm flipV="1">
              <a:off x="3279775" y="2736850"/>
              <a:ext cx="512763" cy="612775"/>
            </a:xfrm>
            <a:prstGeom prst="line">
              <a:avLst/>
            </a:prstGeom>
            <a:noFill/>
            <a:ln w="9525">
              <a:solidFill>
                <a:srgbClr val="000000"/>
              </a:solidFill>
              <a:round/>
            </a:ln>
          </p:spPr>
          <p:txBody>
            <a:bodyPr/>
            <a:lstStyle/>
            <a:p>
              <a:endParaRPr lang="zh-CN" altLang="en-US"/>
            </a:p>
          </p:txBody>
        </p:sp>
        <p:sp>
          <p:nvSpPr>
            <p:cNvPr id="85246" name="Text Box 240"/>
            <p:cNvSpPr txBox="1">
              <a:spLocks noChangeArrowheads="1"/>
            </p:cNvSpPr>
            <p:nvPr/>
          </p:nvSpPr>
          <p:spPr bwMode="auto">
            <a:xfrm>
              <a:off x="2562225" y="3815807"/>
              <a:ext cx="1225212" cy="526031"/>
            </a:xfrm>
            <a:prstGeom prst="rect">
              <a:avLst/>
            </a:prstGeom>
            <a:noFill/>
            <a:ln w="9525">
              <a:noFill/>
              <a:miter lim="800000"/>
            </a:ln>
          </p:spPr>
          <p:txBody>
            <a:bodyPr wrap="none">
              <a:spAutoFit/>
            </a:bodyPr>
            <a:lstStyle/>
            <a:p>
              <a:r>
                <a:rPr lang="en-US" altLang="zh-CN" sz="1400" dirty="0">
                  <a:solidFill>
                    <a:srgbClr val="000000"/>
                  </a:solidFill>
                  <a:latin typeface="Arial" panose="020B0604020202020204" pitchFamily="34" charset="0"/>
                  <a:cs typeface="Arial" panose="020B0604020202020204" pitchFamily="34" charset="0"/>
                </a:rPr>
                <a:t>router</a:t>
              </a:r>
              <a:endParaRPr lang="en-US" altLang="zh-CN" sz="1400" dirty="0">
                <a:solidFill>
                  <a:srgbClr val="000000"/>
                </a:solidFill>
                <a:latin typeface="Arial" panose="020B0604020202020204" pitchFamily="34" charset="0"/>
                <a:cs typeface="Arial" panose="020B0604020202020204" pitchFamily="34" charset="0"/>
              </a:endParaRPr>
            </a:p>
            <a:p>
              <a:r>
                <a:rPr lang="en-US" altLang="zh-CN" sz="1400" dirty="0" smtClean="0">
                  <a:solidFill>
                    <a:srgbClr val="000000"/>
                  </a:solidFill>
                  <a:latin typeface="Arial" panose="020B0604020202020204" pitchFamily="34" charset="0"/>
                  <a:cs typeface="Arial" panose="020B0604020202020204" pitchFamily="34" charset="0"/>
                </a:rPr>
                <a:t>(</a:t>
              </a:r>
              <a:r>
                <a:rPr lang="zh-CN" altLang="en-US" sz="1400" dirty="0" smtClean="0">
                  <a:solidFill>
                    <a:srgbClr val="000000"/>
                  </a:solidFill>
                  <a:latin typeface="Arial" panose="020B0604020202020204" pitchFamily="34" charset="0"/>
                  <a:cs typeface="Arial" panose="020B0604020202020204" pitchFamily="34" charset="0"/>
                </a:rPr>
                <a:t>运行</a:t>
              </a:r>
              <a:r>
                <a:rPr lang="en-US" altLang="zh-CN" sz="1400" dirty="0" smtClean="0">
                  <a:solidFill>
                    <a:srgbClr val="000000"/>
                  </a:solidFill>
                  <a:latin typeface="Arial" panose="020B0604020202020204" pitchFamily="34" charset="0"/>
                  <a:cs typeface="Arial" panose="020B0604020202020204" pitchFamily="34" charset="0"/>
                </a:rPr>
                <a:t> </a:t>
              </a:r>
              <a:r>
                <a:rPr lang="en-US" altLang="zh-CN" sz="1400" dirty="0">
                  <a:solidFill>
                    <a:srgbClr val="000000"/>
                  </a:solidFill>
                  <a:latin typeface="Arial" panose="020B0604020202020204" pitchFamily="34" charset="0"/>
                  <a:cs typeface="Arial" panose="020B0604020202020204" pitchFamily="34" charset="0"/>
                </a:rPr>
                <a:t>DHCP)</a:t>
              </a:r>
              <a:endParaRPr lang="en-US" altLang="zh-CN" sz="1400" dirty="0">
                <a:solidFill>
                  <a:srgbClr val="000000"/>
                </a:solidFill>
                <a:latin typeface="Arial" panose="020B0604020202020204" pitchFamily="34" charset="0"/>
                <a:cs typeface="Arial" panose="020B0604020202020204" pitchFamily="34" charset="0"/>
              </a:endParaRPr>
            </a:p>
          </p:txBody>
        </p:sp>
        <p:grpSp>
          <p:nvGrpSpPr>
            <p:cNvPr id="3" name="Group 356"/>
            <p:cNvGrpSpPr/>
            <p:nvPr/>
          </p:nvGrpSpPr>
          <p:grpSpPr bwMode="auto">
            <a:xfrm>
              <a:off x="1653422" y="1982680"/>
              <a:ext cx="843032" cy="814871"/>
              <a:chOff x="313" y="1497"/>
              <a:chExt cx="1152" cy="1014"/>
            </a:xfrm>
          </p:grpSpPr>
          <p:pic>
            <p:nvPicPr>
              <p:cNvPr id="85299" name="Picture 354" descr="laptop_stylized_small"/>
              <p:cNvPicPr>
                <a:picLocks noChangeAspect="1" noChangeArrowheads="1"/>
              </p:cNvPicPr>
              <p:nvPr/>
            </p:nvPicPr>
            <p:blipFill>
              <a:blip r:embed="rId1" cstate="print"/>
              <a:srcRect/>
              <a:stretch>
                <a:fillRect/>
              </a:stretch>
            </p:blipFill>
            <p:spPr bwMode="auto">
              <a:xfrm>
                <a:off x="313" y="1727"/>
                <a:ext cx="1152" cy="784"/>
              </a:xfrm>
              <a:prstGeom prst="rect">
                <a:avLst/>
              </a:prstGeom>
              <a:noFill/>
              <a:ln w="9525">
                <a:noFill/>
                <a:miter lim="800000"/>
                <a:headEnd/>
                <a:tailEnd/>
              </a:ln>
            </p:spPr>
          </p:pic>
          <p:pic>
            <p:nvPicPr>
              <p:cNvPr id="85300" name="Picture 355" descr="antenna_stylized"/>
              <p:cNvPicPr>
                <a:picLocks noChangeAspect="1" noChangeArrowheads="1"/>
              </p:cNvPicPr>
              <p:nvPr/>
            </p:nvPicPr>
            <p:blipFill>
              <a:blip r:embed="rId2" cstate="print"/>
              <a:srcRect/>
              <a:stretch>
                <a:fillRect/>
              </a:stretch>
            </p:blipFill>
            <p:spPr bwMode="auto">
              <a:xfrm>
                <a:off x="334" y="1497"/>
                <a:ext cx="1113" cy="650"/>
              </a:xfrm>
              <a:prstGeom prst="rect">
                <a:avLst/>
              </a:prstGeom>
              <a:noFill/>
              <a:ln w="9525">
                <a:noFill/>
                <a:miter lim="800000"/>
                <a:headEnd/>
                <a:tailEnd/>
              </a:ln>
            </p:spPr>
          </p:pic>
        </p:grpSp>
        <p:pic>
          <p:nvPicPr>
            <p:cNvPr id="85248" name="Picture 3"/>
            <p:cNvPicPr>
              <a:picLocks noChangeAspect="1" noChangeArrowheads="1"/>
            </p:cNvPicPr>
            <p:nvPr/>
          </p:nvPicPr>
          <p:blipFill>
            <a:blip r:embed="rId3" cstate="print"/>
            <a:srcRect/>
            <a:stretch>
              <a:fillRect/>
            </a:stretch>
          </p:blipFill>
          <p:spPr bwMode="auto">
            <a:xfrm>
              <a:off x="3336925" y="2423867"/>
              <a:ext cx="879475" cy="349175"/>
            </a:xfrm>
            <a:prstGeom prst="rect">
              <a:avLst/>
            </a:prstGeom>
            <a:noFill/>
            <a:ln w="9525">
              <a:noFill/>
              <a:miter lim="800000"/>
              <a:headEnd/>
              <a:tailEnd/>
            </a:ln>
          </p:spPr>
        </p:pic>
        <p:sp>
          <p:nvSpPr>
            <p:cNvPr id="310" name="Rectangle 43"/>
            <p:cNvSpPr>
              <a:spLocks noChangeArrowheads="1"/>
            </p:cNvSpPr>
            <p:nvPr/>
          </p:nvSpPr>
          <p:spPr bwMode="auto">
            <a:xfrm rot="16200000" flipH="1">
              <a:off x="3589349" y="3549138"/>
              <a:ext cx="104753" cy="24447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311" name="Rectangle 43"/>
            <p:cNvSpPr>
              <a:spLocks noChangeArrowheads="1"/>
            </p:cNvSpPr>
            <p:nvPr/>
          </p:nvSpPr>
          <p:spPr bwMode="auto">
            <a:xfrm rot="2460490">
              <a:off x="3206750" y="3274585"/>
              <a:ext cx="82550" cy="24759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sp>
          <p:nvSpPr>
            <p:cNvPr id="312" name="Rectangle 43"/>
            <p:cNvSpPr>
              <a:spLocks noChangeArrowheads="1"/>
            </p:cNvSpPr>
            <p:nvPr/>
          </p:nvSpPr>
          <p:spPr bwMode="auto">
            <a:xfrm rot="-5400000">
              <a:off x="2499531" y="2388124"/>
              <a:ext cx="111101" cy="2968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p:spPr>
          <p:txBody>
            <a:bodyPr wrap="none" anchor="ctr"/>
            <a:lstStyle>
              <a:lvl1pPr>
                <a:defRPr sz="2400" i="1">
                  <a:solidFill>
                    <a:schemeClr val="tx1"/>
                  </a:solidFill>
                  <a:latin typeface="Comic Sans MS" panose="030F0702030302020204" pitchFamily="66" charset="0"/>
                  <a:ea typeface="MS PGothic" panose="020B0600070205080204" pitchFamily="34" charset="-128"/>
                </a:defRPr>
              </a:lvl1pPr>
              <a:lvl2pPr marL="742950" indent="-285750">
                <a:defRPr sz="2400" i="1">
                  <a:solidFill>
                    <a:schemeClr val="tx1"/>
                  </a:solidFill>
                  <a:latin typeface="Comic Sans MS" panose="030F0702030302020204" pitchFamily="66" charset="0"/>
                  <a:ea typeface="MS PGothic" panose="020B0600070205080204" pitchFamily="34" charset="-128"/>
                </a:defRPr>
              </a:lvl2pPr>
              <a:lvl3pPr marL="1143000" indent="-228600">
                <a:defRPr sz="2400" i="1">
                  <a:solidFill>
                    <a:schemeClr val="tx1"/>
                  </a:solidFill>
                  <a:latin typeface="Comic Sans MS" panose="030F0702030302020204" pitchFamily="66" charset="0"/>
                  <a:ea typeface="MS PGothic" panose="020B0600070205080204" pitchFamily="34" charset="-128"/>
                </a:defRPr>
              </a:lvl3pPr>
              <a:lvl4pPr marL="1600200" indent="-228600">
                <a:defRPr sz="2400" i="1">
                  <a:solidFill>
                    <a:schemeClr val="tx1"/>
                  </a:solidFill>
                  <a:latin typeface="Comic Sans MS" panose="030F0702030302020204" pitchFamily="66" charset="0"/>
                  <a:ea typeface="MS PGothic" panose="020B0600070205080204" pitchFamily="34" charset="-128"/>
                </a:defRPr>
              </a:lvl4pPr>
              <a:lvl5pPr marL="2057400" indent="-228600">
                <a:defRPr sz="2400"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Comic Sans MS" panose="030F0702030302020204" pitchFamily="66" charset="0"/>
                  <a:ea typeface="MS PGothic" panose="020B0600070205080204" pitchFamily="34" charset="-128"/>
                </a:defRPr>
              </a:lvl9pPr>
            </a:lstStyle>
            <a:p>
              <a:pPr>
                <a:defRPr/>
              </a:pPr>
              <a:endParaRPr lang="zh-CN" altLang="zh-CN" sz="1800" dirty="0" smtClean="0">
                <a:solidFill>
                  <a:srgbClr val="000000"/>
                </a:solidFill>
              </a:endParaRPr>
            </a:p>
          </p:txBody>
        </p:sp>
        <p:grpSp>
          <p:nvGrpSpPr>
            <p:cNvPr id="4" name="Group 248"/>
            <p:cNvGrpSpPr/>
            <p:nvPr/>
          </p:nvGrpSpPr>
          <p:grpSpPr bwMode="auto">
            <a:xfrm>
              <a:off x="2597285" y="3210128"/>
              <a:ext cx="332569" cy="581078"/>
              <a:chOff x="4140" y="429"/>
              <a:chExt cx="1425" cy="2396"/>
            </a:xfrm>
          </p:grpSpPr>
          <p:sp>
            <p:nvSpPr>
              <p:cNvPr id="85267" name="Freeform 148"/>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p:spPr>
            <p:txBody>
              <a:bodyPr/>
              <a:lstStyle/>
              <a:p>
                <a:endParaRPr lang="zh-CN" altLang="en-US"/>
              </a:p>
            </p:txBody>
          </p:sp>
          <p:sp>
            <p:nvSpPr>
              <p:cNvPr id="85268" name="Rectangle 149"/>
              <p:cNvSpPr>
                <a:spLocks noChangeArrowheads="1"/>
              </p:cNvSpPr>
              <p:nvPr/>
            </p:nvSpPr>
            <p:spPr bwMode="auto">
              <a:xfrm>
                <a:off x="4207" y="426"/>
                <a:ext cx="1048" cy="2291"/>
              </a:xfrm>
              <a:prstGeom prst="rect">
                <a:avLst/>
              </a:prstGeom>
              <a:gradFill rotWithShape="1">
                <a:gsLst>
                  <a:gs pos="0">
                    <a:srgbClr val="292929"/>
                  </a:gs>
                  <a:gs pos="100000">
                    <a:srgbClr val="808080"/>
                  </a:gs>
                </a:gsLst>
                <a:lin ang="0" scaled="1"/>
              </a:gradFill>
              <a:ln w="9525">
                <a:noFill/>
                <a:miter lim="800000"/>
              </a:ln>
            </p:spPr>
            <p:txBody>
              <a:bodyPr wrap="none" anchor="ctr"/>
              <a:lstStyle/>
              <a:p>
                <a:endParaRPr lang="zh-CN" altLang="zh-CN">
                  <a:solidFill>
                    <a:srgbClr val="000000"/>
                  </a:solidFill>
                </a:endParaRPr>
              </a:p>
            </p:txBody>
          </p:sp>
          <p:sp>
            <p:nvSpPr>
              <p:cNvPr id="85269" name="Freeform 150"/>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p:spPr>
            <p:txBody>
              <a:bodyPr/>
              <a:lstStyle/>
              <a:p>
                <a:endParaRPr lang="zh-CN" altLang="en-US"/>
              </a:p>
            </p:txBody>
          </p:sp>
          <p:sp>
            <p:nvSpPr>
              <p:cNvPr id="85270" name="Freeform 151"/>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5271" name="Rectangle 152"/>
              <p:cNvSpPr>
                <a:spLocks noChangeArrowheads="1"/>
              </p:cNvSpPr>
              <p:nvPr/>
            </p:nvSpPr>
            <p:spPr bwMode="auto">
              <a:xfrm>
                <a:off x="4214" y="688"/>
                <a:ext cx="592"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5" name="Group 153"/>
              <p:cNvGrpSpPr/>
              <p:nvPr/>
            </p:nvGrpSpPr>
            <p:grpSpPr bwMode="auto">
              <a:xfrm>
                <a:off x="4749" y="668"/>
                <a:ext cx="581" cy="145"/>
                <a:chOff x="614" y="2568"/>
                <a:chExt cx="725" cy="139"/>
              </a:xfrm>
            </p:grpSpPr>
            <p:sp>
              <p:nvSpPr>
                <p:cNvPr id="85297" name="AutoShape 154"/>
                <p:cNvSpPr>
                  <a:spLocks noChangeArrowheads="1"/>
                </p:cNvSpPr>
                <p:nvPr/>
              </p:nvSpPr>
              <p:spPr bwMode="auto">
                <a:xfrm>
                  <a:off x="617" y="2569"/>
                  <a:ext cx="721" cy="138"/>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5298" name="AutoShape 155"/>
                <p:cNvSpPr>
                  <a:spLocks noChangeArrowheads="1"/>
                </p:cNvSpPr>
                <p:nvPr/>
              </p:nvSpPr>
              <p:spPr bwMode="auto">
                <a:xfrm>
                  <a:off x="634" y="2587"/>
                  <a:ext cx="688" cy="100"/>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5273" name="Rectangle 156"/>
              <p:cNvSpPr>
                <a:spLocks noChangeArrowheads="1"/>
              </p:cNvSpPr>
              <p:nvPr/>
            </p:nvSpPr>
            <p:spPr bwMode="auto">
              <a:xfrm>
                <a:off x="4221" y="1015"/>
                <a:ext cx="599"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6" name="Group 157"/>
              <p:cNvGrpSpPr/>
              <p:nvPr/>
            </p:nvGrpSpPr>
            <p:grpSpPr bwMode="auto">
              <a:xfrm>
                <a:off x="4747" y="994"/>
                <a:ext cx="581" cy="134"/>
                <a:chOff x="614" y="2568"/>
                <a:chExt cx="725" cy="139"/>
              </a:xfrm>
            </p:grpSpPr>
            <p:sp>
              <p:nvSpPr>
                <p:cNvPr id="85295" name="AutoShape 158"/>
                <p:cNvSpPr>
                  <a:spLocks noChangeArrowheads="1"/>
                </p:cNvSpPr>
                <p:nvPr/>
              </p:nvSpPr>
              <p:spPr bwMode="auto">
                <a:xfrm>
                  <a:off x="611" y="2570"/>
                  <a:ext cx="730" cy="136"/>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5296" name="AutoShape 159"/>
                <p:cNvSpPr>
                  <a:spLocks noChangeArrowheads="1"/>
                </p:cNvSpPr>
                <p:nvPr/>
              </p:nvSpPr>
              <p:spPr bwMode="auto">
                <a:xfrm>
                  <a:off x="628" y="2583"/>
                  <a:ext cx="696"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5275" name="Rectangle 160"/>
              <p:cNvSpPr>
                <a:spLocks noChangeArrowheads="1"/>
              </p:cNvSpPr>
              <p:nvPr/>
            </p:nvSpPr>
            <p:spPr bwMode="auto">
              <a:xfrm>
                <a:off x="4214" y="1356"/>
                <a:ext cx="599"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sp>
            <p:nvSpPr>
              <p:cNvPr id="85276" name="Rectangle 161"/>
              <p:cNvSpPr>
                <a:spLocks noChangeArrowheads="1"/>
              </p:cNvSpPr>
              <p:nvPr/>
            </p:nvSpPr>
            <p:spPr bwMode="auto">
              <a:xfrm>
                <a:off x="4228" y="1657"/>
                <a:ext cx="599"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 name="Group 162"/>
              <p:cNvGrpSpPr/>
              <p:nvPr/>
            </p:nvGrpSpPr>
            <p:grpSpPr bwMode="auto">
              <a:xfrm>
                <a:off x="4735" y="1627"/>
                <a:ext cx="582" cy="151"/>
                <a:chOff x="614" y="2568"/>
                <a:chExt cx="725" cy="139"/>
              </a:xfrm>
            </p:grpSpPr>
            <p:sp>
              <p:nvSpPr>
                <p:cNvPr id="85293" name="AutoShape 163"/>
                <p:cNvSpPr>
                  <a:spLocks noChangeArrowheads="1"/>
                </p:cNvSpPr>
                <p:nvPr/>
              </p:nvSpPr>
              <p:spPr bwMode="auto">
                <a:xfrm>
                  <a:off x="618" y="2571"/>
                  <a:ext cx="720" cy="139"/>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5294" name="AutoShape 164"/>
                <p:cNvSpPr>
                  <a:spLocks noChangeArrowheads="1"/>
                </p:cNvSpPr>
                <p:nvPr/>
              </p:nvSpPr>
              <p:spPr bwMode="auto">
                <a:xfrm>
                  <a:off x="635" y="2589"/>
                  <a:ext cx="686"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5278" name="Freeform 165"/>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grpSp>
            <p:nvGrpSpPr>
              <p:cNvPr id="8" name="Group 166"/>
              <p:cNvGrpSpPr/>
              <p:nvPr/>
            </p:nvGrpSpPr>
            <p:grpSpPr bwMode="auto">
              <a:xfrm>
                <a:off x="4739" y="1327"/>
                <a:ext cx="582" cy="139"/>
                <a:chOff x="614" y="2568"/>
                <a:chExt cx="725" cy="139"/>
              </a:xfrm>
            </p:grpSpPr>
            <p:sp>
              <p:nvSpPr>
                <p:cNvPr id="85291" name="AutoShape 167"/>
                <p:cNvSpPr>
                  <a:spLocks noChangeArrowheads="1"/>
                </p:cNvSpPr>
                <p:nvPr/>
              </p:nvSpPr>
              <p:spPr bwMode="auto">
                <a:xfrm>
                  <a:off x="613" y="2571"/>
                  <a:ext cx="729" cy="137"/>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5292" name="AutoShape 168"/>
                <p:cNvSpPr>
                  <a:spLocks noChangeArrowheads="1"/>
                </p:cNvSpPr>
                <p:nvPr/>
              </p:nvSpPr>
              <p:spPr bwMode="auto">
                <a:xfrm>
                  <a:off x="630" y="2584"/>
                  <a:ext cx="695"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5280" name="Rectangle 169"/>
              <p:cNvSpPr>
                <a:spLocks noChangeArrowheads="1"/>
              </p:cNvSpPr>
              <p:nvPr/>
            </p:nvSpPr>
            <p:spPr bwMode="auto">
              <a:xfrm>
                <a:off x="5255" y="426"/>
                <a:ext cx="68" cy="229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endParaRPr lang="zh-CN" altLang="zh-CN">
                  <a:solidFill>
                    <a:srgbClr val="000000"/>
                  </a:solidFill>
                </a:endParaRPr>
              </a:p>
            </p:txBody>
          </p:sp>
          <p:sp>
            <p:nvSpPr>
              <p:cNvPr id="85281" name="Freeform 170"/>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5282" name="Freeform 171"/>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5283" name="Oval 172"/>
              <p:cNvSpPr>
                <a:spLocks noChangeArrowheads="1"/>
              </p:cNvSpPr>
              <p:nvPr/>
            </p:nvSpPr>
            <p:spPr bwMode="auto">
              <a:xfrm>
                <a:off x="5520" y="2612"/>
                <a:ext cx="48" cy="98"/>
              </a:xfrm>
              <a:prstGeom prst="ellipse">
                <a:avLst/>
              </a:prstGeom>
              <a:solidFill>
                <a:srgbClr val="333333"/>
              </a:solidFill>
              <a:ln w="9525">
                <a:noFill/>
                <a:round/>
              </a:ln>
            </p:spPr>
            <p:txBody>
              <a:bodyPr wrap="none" anchor="ctr"/>
              <a:lstStyle/>
              <a:p>
                <a:endParaRPr lang="zh-CN" altLang="zh-CN">
                  <a:solidFill>
                    <a:srgbClr val="000000"/>
                  </a:solidFill>
                </a:endParaRPr>
              </a:p>
            </p:txBody>
          </p:sp>
          <p:sp>
            <p:nvSpPr>
              <p:cNvPr id="85284" name="Freeform 173"/>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ln>
            </p:spPr>
            <p:txBody>
              <a:bodyPr/>
              <a:lstStyle/>
              <a:p>
                <a:endParaRPr lang="zh-CN" altLang="en-US"/>
              </a:p>
            </p:txBody>
          </p:sp>
          <p:sp>
            <p:nvSpPr>
              <p:cNvPr id="85285" name="AutoShape 174"/>
              <p:cNvSpPr>
                <a:spLocks noChangeArrowheads="1"/>
              </p:cNvSpPr>
              <p:nvPr/>
            </p:nvSpPr>
            <p:spPr bwMode="auto">
              <a:xfrm>
                <a:off x="4139" y="2678"/>
                <a:ext cx="1204" cy="190"/>
              </a:xfrm>
              <a:prstGeom prst="roundRect">
                <a:avLst>
                  <a:gd name="adj" fmla="val 50000"/>
                </a:avLst>
              </a:prstGeom>
              <a:solidFill>
                <a:srgbClr val="DDDDDD"/>
              </a:solidFill>
              <a:ln w="9525">
                <a:solidFill>
                  <a:schemeClr val="tx1"/>
                </a:solidFill>
                <a:round/>
              </a:ln>
            </p:spPr>
            <p:txBody>
              <a:bodyPr wrap="none" anchor="ctr"/>
              <a:lstStyle/>
              <a:p>
                <a:endParaRPr lang="zh-CN" altLang="zh-CN">
                  <a:solidFill>
                    <a:srgbClr val="000000"/>
                  </a:solidFill>
                </a:endParaRPr>
              </a:p>
            </p:txBody>
          </p:sp>
          <p:sp>
            <p:nvSpPr>
              <p:cNvPr id="85286" name="AutoShape 175"/>
              <p:cNvSpPr>
                <a:spLocks noChangeArrowheads="1"/>
              </p:cNvSpPr>
              <p:nvPr/>
            </p:nvSpPr>
            <p:spPr bwMode="auto">
              <a:xfrm>
                <a:off x="4207" y="2717"/>
                <a:ext cx="1068" cy="85"/>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endParaRPr lang="zh-CN" altLang="zh-CN">
                  <a:solidFill>
                    <a:srgbClr val="000000"/>
                  </a:solidFill>
                </a:endParaRPr>
              </a:p>
            </p:txBody>
          </p:sp>
          <p:sp>
            <p:nvSpPr>
              <p:cNvPr id="85287" name="Oval 176"/>
              <p:cNvSpPr>
                <a:spLocks noChangeArrowheads="1"/>
              </p:cNvSpPr>
              <p:nvPr/>
            </p:nvSpPr>
            <p:spPr bwMode="auto">
              <a:xfrm>
                <a:off x="4309" y="2383"/>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5288" name="Oval 177"/>
              <p:cNvSpPr>
                <a:spLocks noChangeArrowheads="1"/>
              </p:cNvSpPr>
              <p:nvPr/>
            </p:nvSpPr>
            <p:spPr bwMode="auto">
              <a:xfrm>
                <a:off x="4486" y="2383"/>
                <a:ext cx="163" cy="144"/>
              </a:xfrm>
              <a:prstGeom prst="ellipse">
                <a:avLst/>
              </a:prstGeom>
              <a:solidFill>
                <a:srgbClr val="FF0000"/>
              </a:solidFill>
              <a:ln w="9525">
                <a:noFill/>
                <a:round/>
              </a:ln>
            </p:spPr>
            <p:txBody>
              <a:bodyPr wrap="none" anchor="ctr"/>
              <a:lstStyle/>
              <a:p>
                <a:pPr algn="ctr"/>
                <a:endParaRPr lang="zh-CN" altLang="zh-CN">
                  <a:solidFill>
                    <a:srgbClr val="FF0000"/>
                  </a:solidFill>
                </a:endParaRPr>
              </a:p>
            </p:txBody>
          </p:sp>
          <p:sp>
            <p:nvSpPr>
              <p:cNvPr id="85289" name="Oval 178"/>
              <p:cNvSpPr>
                <a:spLocks noChangeArrowheads="1"/>
              </p:cNvSpPr>
              <p:nvPr/>
            </p:nvSpPr>
            <p:spPr bwMode="auto">
              <a:xfrm>
                <a:off x="4663" y="2383"/>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5290" name="Rectangle 179"/>
              <p:cNvSpPr>
                <a:spLocks noChangeArrowheads="1"/>
              </p:cNvSpPr>
              <p:nvPr/>
            </p:nvSpPr>
            <p:spPr bwMode="auto">
              <a:xfrm>
                <a:off x="5065" y="1834"/>
                <a:ext cx="82" cy="772"/>
              </a:xfrm>
              <a:prstGeom prst="rect">
                <a:avLst/>
              </a:prstGeom>
              <a:solidFill>
                <a:srgbClr val="292929"/>
              </a:solidFill>
              <a:ln w="9525">
                <a:solidFill>
                  <a:schemeClr val="tx1"/>
                </a:solidFill>
                <a:miter lim="800000"/>
              </a:ln>
            </p:spPr>
            <p:txBody>
              <a:bodyPr wrap="none" anchor="ctr"/>
              <a:lstStyle/>
              <a:p>
                <a:endParaRPr lang="zh-CN" altLang="zh-CN">
                  <a:solidFill>
                    <a:srgbClr val="000000"/>
                  </a:solidFill>
                </a:endParaRPr>
              </a:p>
            </p:txBody>
          </p:sp>
        </p:grpSp>
        <p:grpSp>
          <p:nvGrpSpPr>
            <p:cNvPr id="9" name="Group 48"/>
            <p:cNvGrpSpPr/>
            <p:nvPr/>
          </p:nvGrpSpPr>
          <p:grpSpPr bwMode="auto">
            <a:xfrm>
              <a:off x="2795471" y="3465563"/>
              <a:ext cx="735669" cy="376863"/>
              <a:chOff x="3600" y="219"/>
              <a:chExt cx="360" cy="175"/>
            </a:xfrm>
          </p:grpSpPr>
          <p:sp>
            <p:nvSpPr>
              <p:cNvPr id="85254" name="Oval 49"/>
              <p:cNvSpPr>
                <a:spLocks noChangeArrowheads="1"/>
              </p:cNvSpPr>
              <p:nvPr/>
            </p:nvSpPr>
            <p:spPr bwMode="auto">
              <a:xfrm>
                <a:off x="3603" y="297"/>
                <a:ext cx="357" cy="97"/>
              </a:xfrm>
              <a:prstGeom prst="ellipse">
                <a:avLst/>
              </a:prstGeom>
              <a:solidFill>
                <a:schemeClr val="hlink"/>
              </a:solidFill>
              <a:ln w="12700">
                <a:solidFill>
                  <a:schemeClr val="tx1"/>
                </a:solidFill>
                <a:round/>
              </a:ln>
            </p:spPr>
            <p:txBody>
              <a:bodyPr wrap="none" anchor="ctr"/>
              <a:lstStyle/>
              <a:p>
                <a:endParaRPr lang="zh-CN" altLang="zh-CN">
                  <a:solidFill>
                    <a:srgbClr val="000000"/>
                  </a:solidFill>
                </a:endParaRPr>
              </a:p>
            </p:txBody>
          </p:sp>
          <p:sp>
            <p:nvSpPr>
              <p:cNvPr id="85255" name="Line 50"/>
              <p:cNvSpPr>
                <a:spLocks noChangeShapeType="1"/>
              </p:cNvSpPr>
              <p:nvPr/>
            </p:nvSpPr>
            <p:spPr bwMode="auto">
              <a:xfrm>
                <a:off x="3603" y="289"/>
                <a:ext cx="0" cy="60"/>
              </a:xfrm>
              <a:prstGeom prst="line">
                <a:avLst/>
              </a:prstGeom>
              <a:noFill/>
              <a:ln w="12700">
                <a:solidFill>
                  <a:schemeClr val="tx1"/>
                </a:solidFill>
                <a:round/>
              </a:ln>
            </p:spPr>
            <p:txBody>
              <a:bodyPr wrap="none" anchor="ctr"/>
              <a:lstStyle/>
              <a:p>
                <a:endParaRPr lang="zh-CN" altLang="en-US"/>
              </a:p>
            </p:txBody>
          </p:sp>
          <p:sp>
            <p:nvSpPr>
              <p:cNvPr id="85256" name="Line 51"/>
              <p:cNvSpPr>
                <a:spLocks noChangeShapeType="1"/>
              </p:cNvSpPr>
              <p:nvPr/>
            </p:nvSpPr>
            <p:spPr bwMode="auto">
              <a:xfrm>
                <a:off x="3960" y="289"/>
                <a:ext cx="0" cy="60"/>
              </a:xfrm>
              <a:prstGeom prst="line">
                <a:avLst/>
              </a:prstGeom>
              <a:noFill/>
              <a:ln w="12700">
                <a:solidFill>
                  <a:schemeClr val="tx1"/>
                </a:solidFill>
                <a:round/>
              </a:ln>
            </p:spPr>
            <p:txBody>
              <a:bodyPr wrap="none" anchor="ctr"/>
              <a:lstStyle/>
              <a:p>
                <a:endParaRPr lang="zh-CN" altLang="en-US"/>
              </a:p>
            </p:txBody>
          </p:sp>
          <p:sp>
            <p:nvSpPr>
              <p:cNvPr id="85257" name="Rectangle 52"/>
              <p:cNvSpPr>
                <a:spLocks noChangeArrowheads="1"/>
              </p:cNvSpPr>
              <p:nvPr/>
            </p:nvSpPr>
            <p:spPr bwMode="auto">
              <a:xfrm>
                <a:off x="3603" y="289"/>
                <a:ext cx="353" cy="59"/>
              </a:xfrm>
              <a:prstGeom prst="rect">
                <a:avLst/>
              </a:prstGeom>
              <a:solidFill>
                <a:schemeClr val="hlink"/>
              </a:solidFill>
              <a:ln w="9525">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85258" name="Oval 53"/>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p>
                <a:endParaRPr lang="zh-CN" altLang="zh-CN">
                  <a:solidFill>
                    <a:srgbClr val="000000"/>
                  </a:solidFill>
                </a:endParaRPr>
              </a:p>
            </p:txBody>
          </p:sp>
          <p:grpSp>
            <p:nvGrpSpPr>
              <p:cNvPr id="10" name="Group 54"/>
              <p:cNvGrpSpPr/>
              <p:nvPr/>
            </p:nvGrpSpPr>
            <p:grpSpPr bwMode="auto">
              <a:xfrm>
                <a:off x="3686" y="244"/>
                <a:ext cx="177" cy="66"/>
                <a:chOff x="2848" y="848"/>
                <a:chExt cx="140" cy="98"/>
              </a:xfrm>
            </p:grpSpPr>
            <p:sp>
              <p:nvSpPr>
                <p:cNvPr id="85264" name="Line 55"/>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85265" name="Line 56"/>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85266" name="Line 57"/>
                <p:cNvSpPr>
                  <a:spLocks noChangeShapeType="1"/>
                </p:cNvSpPr>
                <p:nvPr/>
              </p:nvSpPr>
              <p:spPr bwMode="auto">
                <a:xfrm>
                  <a:off x="2894" y="850"/>
                  <a:ext cx="52" cy="96"/>
                </a:xfrm>
                <a:prstGeom prst="line">
                  <a:avLst/>
                </a:prstGeom>
                <a:noFill/>
                <a:ln w="28575">
                  <a:solidFill>
                    <a:schemeClr val="tx1"/>
                  </a:solidFill>
                  <a:round/>
                </a:ln>
              </p:spPr>
              <p:txBody>
                <a:bodyPr wrap="none" anchor="ctr"/>
                <a:lstStyle/>
                <a:p>
                  <a:endParaRPr lang="zh-CN" altLang="en-US"/>
                </a:p>
              </p:txBody>
            </p:sp>
          </p:grpSp>
          <p:grpSp>
            <p:nvGrpSpPr>
              <p:cNvPr id="11" name="Group 58"/>
              <p:cNvGrpSpPr/>
              <p:nvPr/>
            </p:nvGrpSpPr>
            <p:grpSpPr bwMode="auto">
              <a:xfrm flipV="1">
                <a:off x="3686" y="243"/>
                <a:ext cx="177" cy="66"/>
                <a:chOff x="2848" y="848"/>
                <a:chExt cx="140" cy="98"/>
              </a:xfrm>
            </p:grpSpPr>
            <p:sp>
              <p:nvSpPr>
                <p:cNvPr id="85261" name="Line 59"/>
                <p:cNvSpPr>
                  <a:spLocks noChangeShapeType="1"/>
                </p:cNvSpPr>
                <p:nvPr/>
              </p:nvSpPr>
              <p:spPr bwMode="auto">
                <a:xfrm flipV="1">
                  <a:off x="2848" y="848"/>
                  <a:ext cx="50" cy="2"/>
                </a:xfrm>
                <a:prstGeom prst="line">
                  <a:avLst/>
                </a:prstGeom>
                <a:noFill/>
                <a:ln w="28575">
                  <a:solidFill>
                    <a:schemeClr val="tx1"/>
                  </a:solidFill>
                  <a:round/>
                </a:ln>
              </p:spPr>
              <p:txBody>
                <a:bodyPr wrap="none" anchor="ctr"/>
                <a:lstStyle/>
                <a:p>
                  <a:endParaRPr lang="zh-CN" altLang="en-US"/>
                </a:p>
              </p:txBody>
            </p:sp>
            <p:sp>
              <p:nvSpPr>
                <p:cNvPr id="85262" name="Line 60"/>
                <p:cNvSpPr>
                  <a:spLocks noChangeShapeType="1"/>
                </p:cNvSpPr>
                <p:nvPr/>
              </p:nvSpPr>
              <p:spPr bwMode="auto">
                <a:xfrm>
                  <a:off x="2944" y="946"/>
                  <a:ext cx="44" cy="0"/>
                </a:xfrm>
                <a:prstGeom prst="line">
                  <a:avLst/>
                </a:prstGeom>
                <a:noFill/>
                <a:ln w="28575">
                  <a:solidFill>
                    <a:schemeClr val="tx1"/>
                  </a:solidFill>
                  <a:round/>
                </a:ln>
              </p:spPr>
              <p:txBody>
                <a:bodyPr wrap="none" anchor="ctr"/>
                <a:lstStyle/>
                <a:p>
                  <a:endParaRPr lang="zh-CN" altLang="en-US"/>
                </a:p>
              </p:txBody>
            </p:sp>
            <p:sp>
              <p:nvSpPr>
                <p:cNvPr id="85263" name="Line 61"/>
                <p:cNvSpPr>
                  <a:spLocks noChangeShapeType="1"/>
                </p:cNvSpPr>
                <p:nvPr/>
              </p:nvSpPr>
              <p:spPr bwMode="auto">
                <a:xfrm>
                  <a:off x="2894" y="854"/>
                  <a:ext cx="52" cy="92"/>
                </a:xfrm>
                <a:prstGeom prst="line">
                  <a:avLst/>
                </a:prstGeom>
                <a:noFill/>
                <a:ln w="28575">
                  <a:solidFill>
                    <a:schemeClr val="tx1"/>
                  </a:solidFill>
                  <a:round/>
                </a:ln>
              </p:spPr>
              <p:txBody>
                <a:bodyPr wrap="none" anchor="ctr"/>
                <a:lstStyle/>
                <a:p>
                  <a:endParaRPr lang="zh-CN" altLang="en-US"/>
                </a:p>
              </p:txBody>
            </p:sp>
          </p:grpSp>
        </p:grpSp>
      </p:grpSp>
      <p:sp>
        <p:nvSpPr>
          <p:cNvPr id="84996" name="Slide Number Placeholder 5"/>
          <p:cNvSpPr>
            <a:spLocks noGrp="1"/>
          </p:cNvSpPr>
          <p:nvPr>
            <p:ph type="sldNum" sz="quarter" idx="12"/>
          </p:nvPr>
        </p:nvSpPr>
        <p:spPr>
          <a:noFill/>
          <a:ln>
            <a:miter lim="800000"/>
          </a:ln>
        </p:spPr>
        <p:txBody>
          <a:bodyPr/>
          <a:lstStyle/>
          <a:p>
            <a:r>
              <a:rPr lang="en-US" altLang="zh-CN" smtClean="0">
                <a:solidFill>
                  <a:srgbClr val="000000"/>
                </a:solidFill>
              </a:rPr>
              <a:t>5-</a:t>
            </a:r>
            <a:fld id="{0CEAF27D-C65E-4AEA-ABDF-EB81403197DF}" type="slidenum">
              <a:rPr lang="en-US" altLang="zh-CN" smtClean="0">
                <a:solidFill>
                  <a:srgbClr val="000000"/>
                </a:solidFill>
              </a:rPr>
            </a:fld>
            <a:endParaRPr lang="en-US" altLang="zh-CN" smtClean="0">
              <a:solidFill>
                <a:srgbClr val="000000"/>
              </a:solidFill>
            </a:endParaRPr>
          </a:p>
        </p:txBody>
      </p:sp>
      <p:sp>
        <p:nvSpPr>
          <p:cNvPr id="84997" name="Freeform 2"/>
          <p:cNvSpPr/>
          <p:nvPr/>
        </p:nvSpPr>
        <p:spPr bwMode="auto">
          <a:xfrm>
            <a:off x="321368" y="4593961"/>
            <a:ext cx="3952976" cy="1706554"/>
          </a:xfrm>
          <a:custGeom>
            <a:avLst/>
            <a:gdLst>
              <a:gd name="T0" fmla="*/ 2147483647 w 2497"/>
              <a:gd name="T1" fmla="*/ 2147483647 h 1081"/>
              <a:gd name="T2" fmla="*/ 2147483647 w 2497"/>
              <a:gd name="T3" fmla="*/ 2147483647 h 1081"/>
              <a:gd name="T4" fmla="*/ 2147483647 w 2497"/>
              <a:gd name="T5" fmla="*/ 2147483647 h 1081"/>
              <a:gd name="T6" fmla="*/ 2147483647 w 2497"/>
              <a:gd name="T7" fmla="*/ 2147483647 h 1081"/>
              <a:gd name="T8" fmla="*/ 2147483647 w 2497"/>
              <a:gd name="T9" fmla="*/ 2147483647 h 1081"/>
              <a:gd name="T10" fmla="*/ 2147483647 w 2497"/>
              <a:gd name="T11" fmla="*/ 2147483647 h 1081"/>
              <a:gd name="T12" fmla="*/ 2147483647 w 2497"/>
              <a:gd name="T13" fmla="*/ 2147483647 h 1081"/>
              <a:gd name="T14" fmla="*/ 2147483647 w 2497"/>
              <a:gd name="T15" fmla="*/ 2147483647 h 1081"/>
              <a:gd name="T16" fmla="*/ 2147483647 w 2497"/>
              <a:gd name="T17" fmla="*/ 2147483647 h 1081"/>
              <a:gd name="T18" fmla="*/ 2147483647 w 2497"/>
              <a:gd name="T19" fmla="*/ 2147483647 h 1081"/>
              <a:gd name="T20" fmla="*/ 2147483647 w 2497"/>
              <a:gd name="T21" fmla="*/ 2147483647 h 1081"/>
              <a:gd name="T22" fmla="*/ 2147483647 w 2497"/>
              <a:gd name="T23" fmla="*/ 2147483647 h 1081"/>
              <a:gd name="T24" fmla="*/ 2147483647 w 2497"/>
              <a:gd name="T25" fmla="*/ 2147483647 h 1081"/>
              <a:gd name="T26" fmla="*/ 2147483647 w 2497"/>
              <a:gd name="T27" fmla="*/ 2147483647 h 1081"/>
              <a:gd name="T28" fmla="*/ 2147483647 w 2497"/>
              <a:gd name="T29" fmla="*/ 2147483647 h 1081"/>
              <a:gd name="T30" fmla="*/ 2147483647 w 2497"/>
              <a:gd name="T31" fmla="*/ 2147483647 h 108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97"/>
              <a:gd name="T49" fmla="*/ 0 h 1081"/>
              <a:gd name="T50" fmla="*/ 2497 w 2497"/>
              <a:gd name="T51" fmla="*/ 1081 h 108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97" h="1081">
                <a:moveTo>
                  <a:pt x="475" y="274"/>
                </a:moveTo>
                <a:cubicBezTo>
                  <a:pt x="381" y="316"/>
                  <a:pt x="280" y="389"/>
                  <a:pt x="204" y="437"/>
                </a:cubicBezTo>
                <a:cubicBezTo>
                  <a:pt x="128" y="485"/>
                  <a:pt x="42" y="503"/>
                  <a:pt x="21" y="559"/>
                </a:cubicBezTo>
                <a:cubicBezTo>
                  <a:pt x="0" y="615"/>
                  <a:pt x="56" y="734"/>
                  <a:pt x="75" y="776"/>
                </a:cubicBezTo>
                <a:cubicBezTo>
                  <a:pt x="94" y="818"/>
                  <a:pt x="116" y="789"/>
                  <a:pt x="136" y="810"/>
                </a:cubicBezTo>
                <a:cubicBezTo>
                  <a:pt x="156" y="831"/>
                  <a:pt x="167" y="876"/>
                  <a:pt x="197" y="905"/>
                </a:cubicBezTo>
                <a:cubicBezTo>
                  <a:pt x="227" y="934"/>
                  <a:pt x="231" y="970"/>
                  <a:pt x="319" y="986"/>
                </a:cubicBezTo>
                <a:cubicBezTo>
                  <a:pt x="407" y="1002"/>
                  <a:pt x="554" y="1003"/>
                  <a:pt x="726" y="1000"/>
                </a:cubicBezTo>
                <a:cubicBezTo>
                  <a:pt x="898" y="997"/>
                  <a:pt x="1146" y="961"/>
                  <a:pt x="1349" y="966"/>
                </a:cubicBezTo>
                <a:cubicBezTo>
                  <a:pt x="1552" y="971"/>
                  <a:pt x="1785" y="1028"/>
                  <a:pt x="1945" y="1033"/>
                </a:cubicBezTo>
                <a:cubicBezTo>
                  <a:pt x="2105" y="1038"/>
                  <a:pt x="2225" y="1081"/>
                  <a:pt x="2311" y="993"/>
                </a:cubicBezTo>
                <a:cubicBezTo>
                  <a:pt x="2397" y="905"/>
                  <a:pt x="2497" y="662"/>
                  <a:pt x="2460" y="506"/>
                </a:cubicBezTo>
                <a:cubicBezTo>
                  <a:pt x="2423" y="350"/>
                  <a:pt x="2280" y="116"/>
                  <a:pt x="2088" y="58"/>
                </a:cubicBezTo>
                <a:cubicBezTo>
                  <a:pt x="1896" y="0"/>
                  <a:pt x="1528" y="138"/>
                  <a:pt x="1308" y="159"/>
                </a:cubicBezTo>
                <a:cubicBezTo>
                  <a:pt x="1088" y="180"/>
                  <a:pt x="906" y="167"/>
                  <a:pt x="766" y="186"/>
                </a:cubicBezTo>
                <a:cubicBezTo>
                  <a:pt x="626" y="205"/>
                  <a:pt x="569" y="232"/>
                  <a:pt x="475" y="274"/>
                </a:cubicBezTo>
                <a:close/>
              </a:path>
            </a:pathLst>
          </a:custGeom>
          <a:gradFill rotWithShape="1">
            <a:gsLst>
              <a:gs pos="0">
                <a:srgbClr val="00CCFF"/>
              </a:gs>
              <a:gs pos="100000">
                <a:srgbClr val="FFFFFF"/>
              </a:gs>
            </a:gsLst>
            <a:lin ang="0" scaled="1"/>
          </a:gradFill>
          <a:ln w="9525" cap="flat" cmpd="sng">
            <a:noFill/>
            <a:prstDash val="solid"/>
            <a:round/>
          </a:ln>
        </p:spPr>
        <p:txBody>
          <a:bodyPr wrap="none" lIns="91074" tIns="45537" rIns="91074" bIns="45537"/>
          <a:lstStyle/>
          <a:p>
            <a:endParaRPr lang="zh-CN" altLang="en-US"/>
          </a:p>
        </p:txBody>
      </p:sp>
      <p:sp>
        <p:nvSpPr>
          <p:cNvPr id="84998" name="Freeform 3"/>
          <p:cNvSpPr/>
          <p:nvPr/>
        </p:nvSpPr>
        <p:spPr bwMode="auto">
          <a:xfrm>
            <a:off x="4738190" y="866696"/>
            <a:ext cx="1913956" cy="2214888"/>
          </a:xfrm>
          <a:custGeom>
            <a:avLst/>
            <a:gdLst>
              <a:gd name="T0" fmla="*/ 2147483647 w 1209"/>
              <a:gd name="T1" fmla="*/ 2147483647 h 1403"/>
              <a:gd name="T2" fmla="*/ 2147483647 w 1209"/>
              <a:gd name="T3" fmla="*/ 2147483647 h 1403"/>
              <a:gd name="T4" fmla="*/ 2147483647 w 1209"/>
              <a:gd name="T5" fmla="*/ 2147483647 h 1403"/>
              <a:gd name="T6" fmla="*/ 2147483647 w 1209"/>
              <a:gd name="T7" fmla="*/ 2147483647 h 1403"/>
              <a:gd name="T8" fmla="*/ 2147483647 w 1209"/>
              <a:gd name="T9" fmla="*/ 2147483647 h 1403"/>
              <a:gd name="T10" fmla="*/ 2147483647 w 1209"/>
              <a:gd name="T11" fmla="*/ 2147483647 h 1403"/>
              <a:gd name="T12" fmla="*/ 2147483647 w 1209"/>
              <a:gd name="T13" fmla="*/ 2147483647 h 1403"/>
              <a:gd name="T14" fmla="*/ 2147483647 w 1209"/>
              <a:gd name="T15" fmla="*/ 2147483647 h 1403"/>
              <a:gd name="T16" fmla="*/ 2147483647 w 1209"/>
              <a:gd name="T17" fmla="*/ 2147483647 h 1403"/>
              <a:gd name="T18" fmla="*/ 2147483647 w 1209"/>
              <a:gd name="T19" fmla="*/ 2147483647 h 1403"/>
              <a:gd name="T20" fmla="*/ 2147483647 w 1209"/>
              <a:gd name="T21" fmla="*/ 2147483647 h 1403"/>
              <a:gd name="T22" fmla="*/ 2147483647 w 1209"/>
              <a:gd name="T23" fmla="*/ 2147483647 h 14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09"/>
              <a:gd name="T37" fmla="*/ 0 h 1403"/>
              <a:gd name="T38" fmla="*/ 1209 w 1209"/>
              <a:gd name="T39" fmla="*/ 1403 h 140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09" h="1403">
                <a:moveTo>
                  <a:pt x="84" y="528"/>
                </a:moveTo>
                <a:cubicBezTo>
                  <a:pt x="51" y="600"/>
                  <a:pt x="28" y="643"/>
                  <a:pt x="16" y="705"/>
                </a:cubicBezTo>
                <a:cubicBezTo>
                  <a:pt x="4" y="767"/>
                  <a:pt x="0" y="845"/>
                  <a:pt x="9" y="901"/>
                </a:cubicBezTo>
                <a:cubicBezTo>
                  <a:pt x="18" y="957"/>
                  <a:pt x="44" y="983"/>
                  <a:pt x="70" y="1043"/>
                </a:cubicBezTo>
                <a:cubicBezTo>
                  <a:pt x="96" y="1103"/>
                  <a:pt x="130" y="1210"/>
                  <a:pt x="165" y="1260"/>
                </a:cubicBezTo>
                <a:cubicBezTo>
                  <a:pt x="200" y="1310"/>
                  <a:pt x="223" y="1324"/>
                  <a:pt x="280" y="1342"/>
                </a:cubicBezTo>
                <a:cubicBezTo>
                  <a:pt x="337" y="1360"/>
                  <a:pt x="393" y="1368"/>
                  <a:pt x="510" y="1369"/>
                </a:cubicBezTo>
                <a:cubicBezTo>
                  <a:pt x="627" y="1370"/>
                  <a:pt x="775" y="1403"/>
                  <a:pt x="985" y="1348"/>
                </a:cubicBezTo>
                <a:cubicBezTo>
                  <a:pt x="1195" y="1293"/>
                  <a:pt x="1209" y="54"/>
                  <a:pt x="985" y="27"/>
                </a:cubicBezTo>
                <a:cubicBezTo>
                  <a:pt x="761" y="0"/>
                  <a:pt x="606" y="115"/>
                  <a:pt x="477" y="156"/>
                </a:cubicBezTo>
                <a:cubicBezTo>
                  <a:pt x="348" y="197"/>
                  <a:pt x="280" y="207"/>
                  <a:pt x="212" y="271"/>
                </a:cubicBezTo>
                <a:cubicBezTo>
                  <a:pt x="144" y="335"/>
                  <a:pt x="117" y="456"/>
                  <a:pt x="84" y="528"/>
                </a:cubicBezTo>
                <a:close/>
              </a:path>
            </a:pathLst>
          </a:custGeom>
          <a:gradFill rotWithShape="1">
            <a:gsLst>
              <a:gs pos="0">
                <a:srgbClr val="00CCFF"/>
              </a:gs>
              <a:gs pos="100000">
                <a:srgbClr val="FFFFFF"/>
              </a:gs>
            </a:gsLst>
            <a:lin ang="0" scaled="1"/>
          </a:gradFill>
          <a:ln w="9525" cap="flat" cmpd="sng">
            <a:noFill/>
            <a:prstDash val="solid"/>
            <a:round/>
          </a:ln>
        </p:spPr>
        <p:txBody>
          <a:bodyPr wrap="none" lIns="91074" tIns="45537" rIns="91074" bIns="45537"/>
          <a:lstStyle/>
          <a:p>
            <a:endParaRPr lang="zh-CN" altLang="en-US"/>
          </a:p>
        </p:txBody>
      </p:sp>
      <p:grpSp>
        <p:nvGrpSpPr>
          <p:cNvPr id="12" name="Group 35"/>
          <p:cNvGrpSpPr/>
          <p:nvPr/>
        </p:nvGrpSpPr>
        <p:grpSpPr bwMode="auto">
          <a:xfrm>
            <a:off x="1192067" y="1075082"/>
            <a:ext cx="973600" cy="1452386"/>
            <a:chOff x="651" y="681"/>
            <a:chExt cx="615" cy="920"/>
          </a:xfrm>
        </p:grpSpPr>
        <p:sp>
          <p:nvSpPr>
            <p:cNvPr id="85233" name="Freeform 36"/>
            <p:cNvSpPr/>
            <p:nvPr/>
          </p:nvSpPr>
          <p:spPr bwMode="auto">
            <a:xfrm>
              <a:off x="662" y="698"/>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w="9525" cap="flat" cmpd="sng">
              <a:noFill/>
              <a:prstDash val="solid"/>
              <a:round/>
            </a:ln>
          </p:spPr>
          <p:txBody>
            <a:bodyPr wrap="none"/>
            <a:lstStyle/>
            <a:p>
              <a:endParaRPr lang="zh-CN" altLang="en-US"/>
            </a:p>
          </p:txBody>
        </p:sp>
        <p:grpSp>
          <p:nvGrpSpPr>
            <p:cNvPr id="13" name="Group 37"/>
            <p:cNvGrpSpPr/>
            <p:nvPr/>
          </p:nvGrpSpPr>
          <p:grpSpPr bwMode="auto">
            <a:xfrm>
              <a:off x="651" y="681"/>
              <a:ext cx="500" cy="838"/>
              <a:chOff x="569" y="2954"/>
              <a:chExt cx="500" cy="838"/>
            </a:xfrm>
          </p:grpSpPr>
          <p:sp>
            <p:nvSpPr>
              <p:cNvPr id="85235" name="Rectangle 38"/>
              <p:cNvSpPr>
                <a:spLocks noChangeArrowheads="1"/>
              </p:cNvSpPr>
              <p:nvPr/>
            </p:nvSpPr>
            <p:spPr bwMode="auto">
              <a:xfrm>
                <a:off x="576" y="2973"/>
                <a:ext cx="493" cy="790"/>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5236" name="Text Box 39"/>
              <p:cNvSpPr txBox="1">
                <a:spLocks noChangeArrowheads="1"/>
              </p:cNvSpPr>
              <p:nvPr/>
            </p:nvSpPr>
            <p:spPr bwMode="auto">
              <a:xfrm>
                <a:off x="605" y="2954"/>
                <a:ext cx="454" cy="838"/>
              </a:xfrm>
              <a:prstGeom prst="rect">
                <a:avLst/>
              </a:prstGeom>
              <a:noFill/>
              <a:ln w="9525">
                <a:noFill/>
                <a:miter lim="800000"/>
              </a:ln>
            </p:spPr>
            <p:txBody>
              <a:bodyPr wrap="none">
                <a:spAutoFit/>
              </a:bodyPr>
              <a:lstStyle/>
              <a:p>
                <a:pPr algn="ctr"/>
                <a:r>
                  <a:rPr lang="en-US" altLang="zh-CN" sz="1600" dirty="0">
                    <a:solidFill>
                      <a:srgbClr val="000000"/>
                    </a:solidFill>
                    <a:latin typeface="Arial" panose="020B0604020202020204" pitchFamily="34" charset="0"/>
                  </a:rPr>
                  <a:t>HTTP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TCP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IP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Eth</a:t>
                </a:r>
                <a:endParaRPr lang="en-US" altLang="zh-CN" sz="1600" dirty="0">
                  <a:solidFill>
                    <a:srgbClr val="000000"/>
                  </a:solidFill>
                  <a:latin typeface="Arial" panose="020B0604020202020204" pitchFamily="34" charset="0"/>
                </a:endParaRPr>
              </a:p>
              <a:p>
                <a:pPr algn="ctr"/>
                <a:r>
                  <a:rPr lang="en-US" altLang="zh-CN" sz="1600" dirty="0" err="1">
                    <a:solidFill>
                      <a:srgbClr val="000000"/>
                    </a:solidFill>
                    <a:latin typeface="Arial" panose="020B0604020202020204" pitchFamily="34" charset="0"/>
                  </a:rPr>
                  <a:t>Phy</a:t>
                </a:r>
                <a:endParaRPr lang="en-US" altLang="zh-CN" sz="1600" dirty="0">
                  <a:solidFill>
                    <a:srgbClr val="000000"/>
                  </a:solidFill>
                  <a:latin typeface="Arial" panose="020B0604020202020204" pitchFamily="34" charset="0"/>
                </a:endParaRPr>
              </a:p>
            </p:txBody>
          </p:sp>
          <p:sp>
            <p:nvSpPr>
              <p:cNvPr id="85237" name="Line 40"/>
              <p:cNvSpPr>
                <a:spLocks noChangeShapeType="1"/>
              </p:cNvSpPr>
              <p:nvPr/>
            </p:nvSpPr>
            <p:spPr bwMode="auto">
              <a:xfrm>
                <a:off x="578" y="3130"/>
                <a:ext cx="489" cy="0"/>
              </a:xfrm>
              <a:prstGeom prst="line">
                <a:avLst/>
              </a:prstGeom>
              <a:noFill/>
              <a:ln w="9525">
                <a:solidFill>
                  <a:schemeClr val="tx1"/>
                </a:solidFill>
                <a:round/>
              </a:ln>
            </p:spPr>
            <p:txBody>
              <a:bodyPr wrap="none"/>
              <a:lstStyle/>
              <a:p>
                <a:endParaRPr lang="zh-CN" altLang="en-US"/>
              </a:p>
            </p:txBody>
          </p:sp>
          <p:sp>
            <p:nvSpPr>
              <p:cNvPr id="85238" name="Line 41"/>
              <p:cNvSpPr>
                <a:spLocks noChangeShapeType="1"/>
              </p:cNvSpPr>
              <p:nvPr/>
            </p:nvSpPr>
            <p:spPr bwMode="auto">
              <a:xfrm>
                <a:off x="575" y="3289"/>
                <a:ext cx="489" cy="0"/>
              </a:xfrm>
              <a:prstGeom prst="line">
                <a:avLst/>
              </a:prstGeom>
              <a:noFill/>
              <a:ln w="9525">
                <a:solidFill>
                  <a:schemeClr val="tx1"/>
                </a:solidFill>
                <a:round/>
              </a:ln>
            </p:spPr>
            <p:txBody>
              <a:bodyPr wrap="none"/>
              <a:lstStyle/>
              <a:p>
                <a:endParaRPr lang="zh-CN" altLang="en-US"/>
              </a:p>
            </p:txBody>
          </p:sp>
          <p:sp>
            <p:nvSpPr>
              <p:cNvPr id="85239" name="Line 42"/>
              <p:cNvSpPr>
                <a:spLocks noChangeShapeType="1"/>
              </p:cNvSpPr>
              <p:nvPr/>
            </p:nvSpPr>
            <p:spPr bwMode="auto">
              <a:xfrm>
                <a:off x="572" y="3448"/>
                <a:ext cx="489" cy="0"/>
              </a:xfrm>
              <a:prstGeom prst="line">
                <a:avLst/>
              </a:prstGeom>
              <a:noFill/>
              <a:ln w="9525">
                <a:solidFill>
                  <a:schemeClr val="tx1"/>
                </a:solidFill>
                <a:round/>
              </a:ln>
            </p:spPr>
            <p:txBody>
              <a:bodyPr wrap="none"/>
              <a:lstStyle/>
              <a:p>
                <a:endParaRPr lang="zh-CN" altLang="en-US"/>
              </a:p>
            </p:txBody>
          </p:sp>
          <p:sp>
            <p:nvSpPr>
              <p:cNvPr id="85240" name="Line 43"/>
              <p:cNvSpPr>
                <a:spLocks noChangeShapeType="1"/>
              </p:cNvSpPr>
              <p:nvPr/>
            </p:nvSpPr>
            <p:spPr bwMode="auto">
              <a:xfrm>
                <a:off x="569" y="3607"/>
                <a:ext cx="489" cy="0"/>
              </a:xfrm>
              <a:prstGeom prst="line">
                <a:avLst/>
              </a:prstGeom>
              <a:noFill/>
              <a:ln w="9525">
                <a:solidFill>
                  <a:schemeClr val="tx1"/>
                </a:solidFill>
                <a:round/>
              </a:ln>
            </p:spPr>
            <p:txBody>
              <a:bodyPr wrap="none"/>
              <a:lstStyle/>
              <a:p>
                <a:endParaRPr lang="zh-CN" altLang="en-US"/>
              </a:p>
            </p:txBody>
          </p:sp>
        </p:grpSp>
      </p:grpSp>
      <p:grpSp>
        <p:nvGrpSpPr>
          <p:cNvPr id="14" name="Group 44"/>
          <p:cNvGrpSpPr/>
          <p:nvPr/>
        </p:nvGrpSpPr>
        <p:grpSpPr bwMode="auto">
          <a:xfrm>
            <a:off x="441683" y="1048244"/>
            <a:ext cx="519253" cy="331523"/>
            <a:chOff x="328" y="678"/>
            <a:chExt cx="328" cy="210"/>
          </a:xfrm>
        </p:grpSpPr>
        <p:grpSp>
          <p:nvGrpSpPr>
            <p:cNvPr id="15" name="Group 45"/>
            <p:cNvGrpSpPr/>
            <p:nvPr/>
          </p:nvGrpSpPr>
          <p:grpSpPr bwMode="auto">
            <a:xfrm>
              <a:off x="328" y="693"/>
              <a:ext cx="328" cy="156"/>
              <a:chOff x="844" y="3337"/>
              <a:chExt cx="328" cy="156"/>
            </a:xfrm>
          </p:grpSpPr>
          <p:sp>
            <p:nvSpPr>
              <p:cNvPr id="85231" name="Rectangle 46"/>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232" name="Text Box 47"/>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sp>
          <p:nvSpPr>
            <p:cNvPr id="85230" name="AutoShape 48"/>
            <p:cNvSpPr>
              <a:spLocks noChangeArrowheads="1"/>
            </p:cNvSpPr>
            <p:nvPr/>
          </p:nvSpPr>
          <p:spPr bwMode="auto">
            <a:xfrm>
              <a:off x="396" y="678"/>
              <a:ext cx="240" cy="210"/>
            </a:xfrm>
            <a:prstGeom prst="downArrow">
              <a:avLst>
                <a:gd name="adj1" fmla="val 49167"/>
                <a:gd name="adj2" fmla="val 24292"/>
              </a:avLst>
            </a:prstGeom>
            <a:gradFill rotWithShape="1">
              <a:gsLst>
                <a:gs pos="0">
                  <a:srgbClr val="FF0000">
                    <a:alpha val="25000"/>
                  </a:srgbClr>
                </a:gs>
                <a:gs pos="100000">
                  <a:srgbClr val="FF0000">
                    <a:alpha val="25000"/>
                  </a:srgbClr>
                </a:gs>
              </a:gsLst>
              <a:lin ang="5400000" scaled="1"/>
            </a:gradFill>
            <a:ln w="9525">
              <a:noFill/>
              <a:miter lim="800000"/>
            </a:ln>
          </p:spPr>
          <p:txBody>
            <a:bodyPr wrap="none" anchor="ctr"/>
            <a:lstStyle/>
            <a:p>
              <a:endParaRPr lang="zh-CN" altLang="zh-CN">
                <a:solidFill>
                  <a:srgbClr val="000000"/>
                </a:solidFill>
              </a:endParaRPr>
            </a:p>
          </p:txBody>
        </p:sp>
      </p:grpSp>
      <p:sp>
        <p:nvSpPr>
          <p:cNvPr id="707633" name="Rectangle 49"/>
          <p:cNvSpPr>
            <a:spLocks noChangeArrowheads="1"/>
          </p:cNvSpPr>
          <p:nvPr/>
        </p:nvSpPr>
        <p:spPr bwMode="auto">
          <a:xfrm>
            <a:off x="5168790" y="3087900"/>
            <a:ext cx="3432140" cy="945630"/>
          </a:xfrm>
          <a:prstGeom prst="rect">
            <a:avLst/>
          </a:prstGeom>
          <a:noFill/>
          <a:ln w="9525">
            <a:noFill/>
            <a:miter lim="800000"/>
          </a:ln>
        </p:spPr>
        <p:txBody>
          <a:bodyPr lIns="91074" tIns="45537" rIns="91074" bIns="45537"/>
          <a:lstStyle/>
          <a:p>
            <a:pPr marL="341630" indent="-341630">
              <a:lnSpc>
                <a:spcPct val="90000"/>
              </a:lnSpc>
              <a:spcBef>
                <a:spcPct val="20000"/>
              </a:spcBef>
              <a:buClr>
                <a:srgbClr val="000099"/>
              </a:buClr>
              <a:buSzPct val="65000"/>
              <a:buFont typeface="Wingdings" panose="05000000000000000000" pitchFamily="2" charset="2"/>
              <a:buChar char="v"/>
            </a:pPr>
            <a:r>
              <a:rPr lang="en-US" altLang="zh-CN" sz="2000" dirty="0" smtClean="0">
                <a:solidFill>
                  <a:srgbClr val="C00000"/>
                </a:solidFill>
                <a:latin typeface="Times New Roman" panose="02020603050405020304" pitchFamily="18" charset="0"/>
                <a:ea typeface="黑体" panose="02010609060101010101" pitchFamily="2" charset="-122"/>
              </a:rPr>
              <a:t>HTTP request </a:t>
            </a:r>
            <a:r>
              <a:rPr lang="zh-CN" altLang="en-US" sz="2000" dirty="0" smtClean="0">
                <a:solidFill>
                  <a:srgbClr val="000000"/>
                </a:solidFill>
                <a:latin typeface="Times New Roman" panose="02020603050405020304" pitchFamily="18" charset="0"/>
                <a:ea typeface="黑体" panose="02010609060101010101" pitchFamily="2" charset="-122"/>
              </a:rPr>
              <a:t>发送到</a:t>
            </a:r>
            <a:r>
              <a:rPr lang="en-US" altLang="zh-CN" sz="2000" dirty="0" smtClean="0">
                <a:solidFill>
                  <a:srgbClr val="C00000"/>
                </a:solidFill>
                <a:latin typeface="Times New Roman" panose="02020603050405020304" pitchFamily="18" charset="0"/>
                <a:ea typeface="黑体" panose="02010609060101010101" pitchFamily="2" charset="-122"/>
              </a:rPr>
              <a:t>TCP socket</a:t>
            </a:r>
            <a:endParaRPr lang="en-US" altLang="zh-CN" sz="2000" dirty="0" smtClean="0">
              <a:solidFill>
                <a:srgbClr val="C00000"/>
              </a:solidFill>
              <a:latin typeface="Times New Roman" panose="02020603050405020304" pitchFamily="18" charset="0"/>
              <a:ea typeface="黑体" panose="02010609060101010101" pitchFamily="2" charset="-122"/>
            </a:endParaRPr>
          </a:p>
        </p:txBody>
      </p:sp>
      <p:sp>
        <p:nvSpPr>
          <p:cNvPr id="707634" name="Rectangle 50"/>
          <p:cNvSpPr>
            <a:spLocks noChangeArrowheads="1"/>
          </p:cNvSpPr>
          <p:nvPr/>
        </p:nvSpPr>
        <p:spPr bwMode="auto">
          <a:xfrm>
            <a:off x="5162459" y="3776204"/>
            <a:ext cx="3777253" cy="980361"/>
          </a:xfrm>
          <a:prstGeom prst="rect">
            <a:avLst/>
          </a:prstGeom>
          <a:noFill/>
          <a:ln w="9525">
            <a:noFill/>
            <a:miter lim="800000"/>
          </a:ln>
        </p:spPr>
        <p:txBody>
          <a:bodyPr lIns="91074" tIns="45537" rIns="91074" bIns="45537"/>
          <a:lstStyle/>
          <a:p>
            <a:pPr marL="341630" indent="-341630">
              <a:lnSpc>
                <a:spcPct val="90000"/>
              </a:lnSpc>
              <a:spcBef>
                <a:spcPct val="20000"/>
              </a:spcBef>
              <a:buClr>
                <a:srgbClr val="000099"/>
              </a:buClr>
              <a:buSzPct val="65000"/>
              <a:buFont typeface="Wingdings" panose="05000000000000000000" pitchFamily="2" charset="2"/>
              <a:buChar char="v"/>
            </a:pPr>
            <a:r>
              <a:rPr lang="zh-CN" altLang="en-US" sz="2000" dirty="0" smtClean="0">
                <a:solidFill>
                  <a:srgbClr val="000000"/>
                </a:solidFill>
                <a:latin typeface="Times New Roman" panose="02020603050405020304" pitchFamily="18" charset="0"/>
                <a:ea typeface="黑体" panose="02010609060101010101" pitchFamily="2" charset="-122"/>
              </a:rPr>
              <a:t>包含</a:t>
            </a:r>
            <a:r>
              <a:rPr lang="en-US" altLang="zh-CN" sz="2000" dirty="0" smtClean="0">
                <a:solidFill>
                  <a:srgbClr val="000000"/>
                </a:solidFill>
                <a:latin typeface="Times New Roman" panose="02020603050405020304" pitchFamily="18" charset="0"/>
                <a:ea typeface="黑体" panose="02010609060101010101" pitchFamily="2" charset="-122"/>
              </a:rPr>
              <a:t>HTTP</a:t>
            </a:r>
            <a:r>
              <a:rPr lang="zh-CN" altLang="en-US" sz="2000" dirty="0" smtClean="0">
                <a:solidFill>
                  <a:srgbClr val="000000"/>
                </a:solidFill>
                <a:latin typeface="Times New Roman" panose="02020603050405020304" pitchFamily="18" charset="0"/>
                <a:ea typeface="黑体" panose="02010609060101010101" pitchFamily="2" charset="-122"/>
              </a:rPr>
              <a:t>请求的</a:t>
            </a:r>
            <a:r>
              <a:rPr lang="en-US" altLang="zh-CN" sz="2000" dirty="0" smtClean="0">
                <a:solidFill>
                  <a:srgbClr val="000000"/>
                </a:solidFill>
                <a:latin typeface="Times New Roman" panose="02020603050405020304" pitchFamily="18" charset="0"/>
                <a:ea typeface="黑体" panose="02010609060101010101" pitchFamily="2" charset="-122"/>
              </a:rPr>
              <a:t>IP </a:t>
            </a:r>
            <a:r>
              <a:rPr lang="zh-CN" altLang="en-US" sz="2000" dirty="0" smtClean="0">
                <a:solidFill>
                  <a:srgbClr val="000000"/>
                </a:solidFill>
                <a:latin typeface="Times New Roman" panose="02020603050405020304" pitchFamily="18" charset="0"/>
                <a:ea typeface="黑体" panose="02010609060101010101" pitchFamily="2" charset="-122"/>
              </a:rPr>
              <a:t>数据报路由到</a:t>
            </a:r>
            <a:r>
              <a:rPr lang="en-US" altLang="zh-CN" sz="2000" dirty="0" smtClean="0">
                <a:solidFill>
                  <a:srgbClr val="000000"/>
                </a:solidFill>
                <a:latin typeface="Times New Roman" panose="02020603050405020304" pitchFamily="18" charset="0"/>
                <a:ea typeface="黑体" panose="02010609060101010101" pitchFamily="2" charset="-122"/>
              </a:rPr>
              <a:t> www.google.com</a:t>
            </a:r>
            <a:endParaRPr lang="en-US" altLang="zh-CN" sz="2000" dirty="0" smtClean="0">
              <a:solidFill>
                <a:srgbClr val="000000"/>
              </a:solidFill>
              <a:latin typeface="Times New Roman" panose="02020603050405020304" pitchFamily="18" charset="0"/>
              <a:ea typeface="黑体" panose="02010609060101010101" pitchFamily="2" charset="-122"/>
            </a:endParaRPr>
          </a:p>
        </p:txBody>
      </p:sp>
      <p:sp>
        <p:nvSpPr>
          <p:cNvPr id="707635" name="Rectangle 51"/>
          <p:cNvSpPr>
            <a:spLocks noChangeArrowheads="1"/>
          </p:cNvSpPr>
          <p:nvPr/>
        </p:nvSpPr>
        <p:spPr bwMode="auto">
          <a:xfrm>
            <a:off x="5175123" y="5670621"/>
            <a:ext cx="3854824" cy="533594"/>
          </a:xfrm>
          <a:prstGeom prst="rect">
            <a:avLst/>
          </a:prstGeom>
          <a:noFill/>
          <a:ln w="9525">
            <a:noFill/>
            <a:miter lim="800000"/>
          </a:ln>
        </p:spPr>
        <p:txBody>
          <a:bodyPr lIns="91074" tIns="45537" rIns="91074" bIns="45537"/>
          <a:lstStyle/>
          <a:p>
            <a:pPr marL="341630" indent="-341630">
              <a:lnSpc>
                <a:spcPct val="90000"/>
              </a:lnSpc>
              <a:spcBef>
                <a:spcPct val="20000"/>
              </a:spcBef>
              <a:buClr>
                <a:srgbClr val="000099"/>
              </a:buClr>
              <a:buSzPct val="65000"/>
              <a:buFont typeface="Wingdings" panose="05000000000000000000" pitchFamily="2" charset="2"/>
              <a:buChar char="v"/>
            </a:pPr>
            <a:r>
              <a:rPr lang="zh-CN" altLang="en-US" sz="2000" dirty="0" smtClean="0">
                <a:solidFill>
                  <a:srgbClr val="000000"/>
                </a:solidFill>
                <a:latin typeface="Times New Roman" panose="02020603050405020304" pitchFamily="18" charset="0"/>
                <a:ea typeface="黑体" panose="02010609060101010101" pitchFamily="2" charset="-122"/>
              </a:rPr>
              <a:t>包含</a:t>
            </a:r>
            <a:r>
              <a:rPr lang="en-US" altLang="zh-CN" sz="2000" dirty="0" smtClean="0">
                <a:solidFill>
                  <a:srgbClr val="000000"/>
                </a:solidFill>
                <a:latin typeface="Times New Roman" panose="02020603050405020304" pitchFamily="18" charset="0"/>
                <a:ea typeface="黑体" panose="02010609060101010101" pitchFamily="2" charset="-122"/>
              </a:rPr>
              <a:t>HTTP reply</a:t>
            </a:r>
            <a:r>
              <a:rPr lang="zh-CN" altLang="en-US" sz="2000" dirty="0" smtClean="0">
                <a:solidFill>
                  <a:srgbClr val="000000"/>
                </a:solidFill>
                <a:latin typeface="Times New Roman" panose="02020603050405020304" pitchFamily="18" charset="0"/>
                <a:ea typeface="黑体" panose="02010609060101010101" pitchFamily="2" charset="-122"/>
              </a:rPr>
              <a:t>的</a:t>
            </a:r>
            <a:r>
              <a:rPr lang="en-US" altLang="zh-CN" sz="2000" dirty="0" smtClean="0">
                <a:solidFill>
                  <a:srgbClr val="000000"/>
                </a:solidFill>
                <a:latin typeface="Times New Roman" panose="02020603050405020304" pitchFamily="18" charset="0"/>
                <a:ea typeface="黑体" panose="02010609060101010101" pitchFamily="2" charset="-122"/>
              </a:rPr>
              <a:t>IP </a:t>
            </a:r>
            <a:r>
              <a:rPr lang="zh-CN" altLang="en-US" sz="2000" dirty="0" smtClean="0">
                <a:solidFill>
                  <a:srgbClr val="000000"/>
                </a:solidFill>
                <a:latin typeface="Times New Roman" panose="02020603050405020304" pitchFamily="18" charset="0"/>
                <a:ea typeface="黑体" panose="02010609060101010101" pitchFamily="2" charset="-122"/>
              </a:rPr>
              <a:t>数据报路由回到客户端</a:t>
            </a:r>
            <a:endParaRPr lang="en-US" altLang="zh-CN" sz="2000" dirty="0" smtClean="0">
              <a:solidFill>
                <a:srgbClr val="000000"/>
              </a:solidFill>
              <a:latin typeface="Times New Roman" panose="02020603050405020304" pitchFamily="18" charset="0"/>
              <a:ea typeface="黑体" panose="02010609060101010101" pitchFamily="2" charset="-122"/>
            </a:endParaRPr>
          </a:p>
        </p:txBody>
      </p:sp>
      <p:grpSp>
        <p:nvGrpSpPr>
          <p:cNvPr id="16" name="Group 166"/>
          <p:cNvGrpSpPr/>
          <p:nvPr/>
        </p:nvGrpSpPr>
        <p:grpSpPr bwMode="auto">
          <a:xfrm>
            <a:off x="3785170" y="2396438"/>
            <a:ext cx="1572008" cy="1280310"/>
            <a:chOff x="3228" y="1776"/>
            <a:chExt cx="252" cy="96"/>
          </a:xfrm>
        </p:grpSpPr>
        <p:sp>
          <p:nvSpPr>
            <p:cNvPr id="85227" name="Line 164"/>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5228" name="Line 165"/>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17" name="Group 167"/>
          <p:cNvGrpSpPr/>
          <p:nvPr/>
        </p:nvGrpSpPr>
        <p:grpSpPr bwMode="auto">
          <a:xfrm flipH="1">
            <a:off x="5585142" y="2410646"/>
            <a:ext cx="398939" cy="151553"/>
            <a:chOff x="3228" y="1776"/>
            <a:chExt cx="252" cy="96"/>
          </a:xfrm>
        </p:grpSpPr>
        <p:sp>
          <p:nvSpPr>
            <p:cNvPr id="85225" name="Line 168"/>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5226" name="Line 169"/>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18" name="Group 170"/>
          <p:cNvGrpSpPr/>
          <p:nvPr/>
        </p:nvGrpSpPr>
        <p:grpSpPr bwMode="auto">
          <a:xfrm flipH="1" flipV="1">
            <a:off x="5737119" y="1889681"/>
            <a:ext cx="398939" cy="151553"/>
            <a:chOff x="3228" y="1776"/>
            <a:chExt cx="252" cy="96"/>
          </a:xfrm>
        </p:grpSpPr>
        <p:sp>
          <p:nvSpPr>
            <p:cNvPr id="85223" name="Line 171"/>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5224" name="Line 17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19" name="Group 110"/>
          <p:cNvGrpSpPr/>
          <p:nvPr/>
        </p:nvGrpSpPr>
        <p:grpSpPr bwMode="auto">
          <a:xfrm>
            <a:off x="3049032" y="5244377"/>
            <a:ext cx="755135" cy="377305"/>
            <a:chOff x="2466" y="2026"/>
            <a:chExt cx="477" cy="282"/>
          </a:xfrm>
        </p:grpSpPr>
        <p:sp>
          <p:nvSpPr>
            <p:cNvPr id="85209" name="Oval 111"/>
            <p:cNvSpPr>
              <a:spLocks noChangeArrowheads="1"/>
            </p:cNvSpPr>
            <p:nvPr/>
          </p:nvSpPr>
          <p:spPr bwMode="auto">
            <a:xfrm>
              <a:off x="2466" y="2168"/>
              <a:ext cx="476" cy="14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sp>
          <p:nvSpPr>
            <p:cNvPr id="85210" name="Line 112"/>
            <p:cNvSpPr>
              <a:spLocks noChangeShapeType="1"/>
            </p:cNvSpPr>
            <p:nvPr/>
          </p:nvSpPr>
          <p:spPr bwMode="auto">
            <a:xfrm>
              <a:off x="2470" y="2125"/>
              <a:ext cx="1" cy="85"/>
            </a:xfrm>
            <a:prstGeom prst="line">
              <a:avLst/>
            </a:prstGeom>
            <a:noFill/>
            <a:ln w="12700">
              <a:solidFill>
                <a:srgbClr val="000000"/>
              </a:solidFill>
              <a:round/>
            </a:ln>
          </p:spPr>
          <p:txBody>
            <a:bodyPr wrap="none" anchor="ctr"/>
            <a:lstStyle/>
            <a:p>
              <a:endParaRPr lang="zh-CN" altLang="en-US"/>
            </a:p>
          </p:txBody>
        </p:sp>
        <p:sp>
          <p:nvSpPr>
            <p:cNvPr id="85211" name="Rectangle 113"/>
            <p:cNvSpPr>
              <a:spLocks noChangeArrowheads="1"/>
            </p:cNvSpPr>
            <p:nvPr/>
          </p:nvSpPr>
          <p:spPr bwMode="auto">
            <a:xfrm>
              <a:off x="2470" y="2125"/>
              <a:ext cx="472" cy="111"/>
            </a:xfrm>
            <a:prstGeom prst="rect">
              <a:avLst/>
            </a:prstGeom>
            <a:solidFill>
              <a:srgbClr val="DDDDDD"/>
            </a:soli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85212" name="Oval 114"/>
            <p:cNvSpPr>
              <a:spLocks noChangeArrowheads="1"/>
            </p:cNvSpPr>
            <p:nvPr/>
          </p:nvSpPr>
          <p:spPr bwMode="auto">
            <a:xfrm>
              <a:off x="2466" y="2026"/>
              <a:ext cx="476" cy="16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grpSp>
          <p:nvGrpSpPr>
            <p:cNvPr id="20" name="Group 115"/>
            <p:cNvGrpSpPr/>
            <p:nvPr/>
          </p:nvGrpSpPr>
          <p:grpSpPr bwMode="auto">
            <a:xfrm>
              <a:off x="2581" y="2061"/>
              <a:ext cx="236" cy="94"/>
              <a:chOff x="2848" y="848"/>
              <a:chExt cx="140" cy="98"/>
            </a:xfrm>
          </p:grpSpPr>
          <p:sp>
            <p:nvSpPr>
              <p:cNvPr id="85220" name="Line 116"/>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5221" name="Line 117"/>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5222" name="Line 118"/>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grpSp>
          <p:nvGrpSpPr>
            <p:cNvPr id="21" name="Group 119"/>
            <p:cNvGrpSpPr/>
            <p:nvPr/>
          </p:nvGrpSpPr>
          <p:grpSpPr bwMode="auto">
            <a:xfrm flipV="1">
              <a:off x="2581" y="2060"/>
              <a:ext cx="236" cy="94"/>
              <a:chOff x="2848" y="848"/>
              <a:chExt cx="140" cy="98"/>
            </a:xfrm>
          </p:grpSpPr>
          <p:sp>
            <p:nvSpPr>
              <p:cNvPr id="85217" name="Line 120"/>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5218" name="Line 121"/>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5219" name="Line 122"/>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sp>
          <p:nvSpPr>
            <p:cNvPr id="85215" name="Line 123"/>
            <p:cNvSpPr>
              <a:spLocks noChangeShapeType="1"/>
            </p:cNvSpPr>
            <p:nvPr/>
          </p:nvSpPr>
          <p:spPr bwMode="auto">
            <a:xfrm flipH="1">
              <a:off x="2942" y="2109"/>
              <a:ext cx="1" cy="127"/>
            </a:xfrm>
            <a:prstGeom prst="line">
              <a:avLst/>
            </a:prstGeom>
            <a:noFill/>
            <a:ln w="12700">
              <a:solidFill>
                <a:srgbClr val="000000"/>
              </a:solidFill>
              <a:round/>
            </a:ln>
          </p:spPr>
          <p:txBody>
            <a:bodyPr wrap="none" anchor="ctr"/>
            <a:lstStyle/>
            <a:p>
              <a:endParaRPr lang="zh-CN" altLang="en-US"/>
            </a:p>
          </p:txBody>
        </p:sp>
        <p:sp>
          <p:nvSpPr>
            <p:cNvPr id="85216" name="Line 124"/>
            <p:cNvSpPr>
              <a:spLocks noChangeShapeType="1"/>
            </p:cNvSpPr>
            <p:nvPr/>
          </p:nvSpPr>
          <p:spPr bwMode="auto">
            <a:xfrm flipH="1">
              <a:off x="2466" y="2117"/>
              <a:ext cx="1" cy="127"/>
            </a:xfrm>
            <a:prstGeom prst="line">
              <a:avLst/>
            </a:prstGeom>
            <a:noFill/>
            <a:ln w="12700">
              <a:solidFill>
                <a:srgbClr val="000000"/>
              </a:solidFill>
              <a:round/>
            </a:ln>
          </p:spPr>
          <p:txBody>
            <a:bodyPr wrap="none" anchor="ctr"/>
            <a:lstStyle/>
            <a:p>
              <a:endParaRPr lang="zh-CN" altLang="en-US"/>
            </a:p>
          </p:txBody>
        </p:sp>
      </p:grpSp>
      <p:sp>
        <p:nvSpPr>
          <p:cNvPr id="85009" name="Line 136"/>
          <p:cNvSpPr>
            <a:spLocks noChangeShapeType="1"/>
          </p:cNvSpPr>
          <p:nvPr/>
        </p:nvSpPr>
        <p:spPr bwMode="auto">
          <a:xfrm flipV="1">
            <a:off x="2536111" y="5413297"/>
            <a:ext cx="489175" cy="1578"/>
          </a:xfrm>
          <a:prstGeom prst="line">
            <a:avLst/>
          </a:prstGeom>
          <a:noFill/>
          <a:ln w="9525">
            <a:solidFill>
              <a:srgbClr val="000000"/>
            </a:solidFill>
            <a:round/>
          </a:ln>
        </p:spPr>
        <p:txBody>
          <a:bodyPr lIns="91074" tIns="45537" rIns="91074" bIns="45537"/>
          <a:lstStyle/>
          <a:p>
            <a:endParaRPr lang="zh-CN" altLang="en-US"/>
          </a:p>
        </p:txBody>
      </p:sp>
      <p:sp>
        <p:nvSpPr>
          <p:cNvPr id="85010" name="Text Box 137"/>
          <p:cNvSpPr txBox="1">
            <a:spLocks noChangeArrowheads="1"/>
          </p:cNvSpPr>
          <p:nvPr/>
        </p:nvSpPr>
        <p:spPr bwMode="auto">
          <a:xfrm>
            <a:off x="1000513" y="5803230"/>
            <a:ext cx="1608997" cy="338185"/>
          </a:xfrm>
          <a:prstGeom prst="rect">
            <a:avLst/>
          </a:prstGeom>
          <a:noFill/>
          <a:ln w="9525">
            <a:noFill/>
            <a:miter lim="800000"/>
          </a:ln>
        </p:spPr>
        <p:txBody>
          <a:bodyPr wrap="none" lIns="91074" tIns="45537" rIns="91074" bIns="45537">
            <a:spAutoFit/>
          </a:bodyPr>
          <a:lstStyle/>
          <a:p>
            <a:pPr eaLnBrk="1" hangingPunct="1"/>
            <a:r>
              <a:rPr lang="en-US" altLang="zh-CN" sz="1600" dirty="0">
                <a:solidFill>
                  <a:srgbClr val="000000"/>
                </a:solidFill>
                <a:latin typeface="Arial" panose="020B0604020202020204" pitchFamily="34" charset="0"/>
              </a:rPr>
              <a:t>64.233.169.105</a:t>
            </a:r>
            <a:endParaRPr lang="en-US" altLang="zh-CN" sz="1600" dirty="0">
              <a:solidFill>
                <a:srgbClr val="000000"/>
              </a:solidFill>
              <a:latin typeface="Arial" panose="020B0604020202020204" pitchFamily="34" charset="0"/>
            </a:endParaRPr>
          </a:p>
        </p:txBody>
      </p:sp>
      <p:sp>
        <p:nvSpPr>
          <p:cNvPr id="85011" name="Text Box 138"/>
          <p:cNvSpPr txBox="1">
            <a:spLocks noChangeArrowheads="1"/>
          </p:cNvSpPr>
          <p:nvPr/>
        </p:nvSpPr>
        <p:spPr bwMode="auto">
          <a:xfrm>
            <a:off x="968852" y="5511174"/>
            <a:ext cx="1187407" cy="338185"/>
          </a:xfrm>
          <a:prstGeom prst="rect">
            <a:avLst/>
          </a:prstGeom>
          <a:noFill/>
          <a:ln w="9525">
            <a:noFill/>
            <a:miter lim="800000"/>
          </a:ln>
        </p:spPr>
        <p:txBody>
          <a:bodyPr wrap="none" lIns="91074" tIns="45537" rIns="91074" bIns="45537">
            <a:spAutoFit/>
          </a:bodyPr>
          <a:lstStyle/>
          <a:p>
            <a:pPr eaLnBrk="1" hangingPunct="1"/>
            <a:r>
              <a:rPr lang="en-US" altLang="zh-CN" sz="1600" dirty="0">
                <a:solidFill>
                  <a:srgbClr val="000000"/>
                </a:solidFill>
                <a:latin typeface="Arial" panose="020B0604020202020204" pitchFamily="34" charset="0"/>
              </a:rPr>
              <a:t>web server</a:t>
            </a:r>
            <a:endParaRPr lang="en-US" altLang="zh-CN" sz="1600" dirty="0">
              <a:solidFill>
                <a:srgbClr val="000000"/>
              </a:solidFill>
              <a:latin typeface="Arial" panose="020B0604020202020204" pitchFamily="34" charset="0"/>
            </a:endParaRPr>
          </a:p>
        </p:txBody>
      </p:sp>
      <p:grpSp>
        <p:nvGrpSpPr>
          <p:cNvPr id="22" name="Group 194"/>
          <p:cNvGrpSpPr/>
          <p:nvPr/>
        </p:nvGrpSpPr>
        <p:grpSpPr bwMode="auto">
          <a:xfrm>
            <a:off x="2961963" y="5618525"/>
            <a:ext cx="294455" cy="113665"/>
            <a:chOff x="3228" y="1776"/>
            <a:chExt cx="252" cy="96"/>
          </a:xfrm>
        </p:grpSpPr>
        <p:sp>
          <p:nvSpPr>
            <p:cNvPr id="85207" name="Line 195"/>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5208" name="Line 196"/>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grpSp>
        <p:nvGrpSpPr>
          <p:cNvPr id="23" name="Group 200"/>
          <p:cNvGrpSpPr/>
          <p:nvPr/>
        </p:nvGrpSpPr>
        <p:grpSpPr bwMode="auto">
          <a:xfrm flipH="1" flipV="1">
            <a:off x="3802583" y="5324890"/>
            <a:ext cx="294455" cy="113665"/>
            <a:chOff x="3228" y="1776"/>
            <a:chExt cx="252" cy="96"/>
          </a:xfrm>
        </p:grpSpPr>
        <p:sp>
          <p:nvSpPr>
            <p:cNvPr id="85205" name="Line 201"/>
            <p:cNvSpPr>
              <a:spLocks noChangeShapeType="1"/>
            </p:cNvSpPr>
            <p:nvPr/>
          </p:nvSpPr>
          <p:spPr bwMode="auto">
            <a:xfrm flipV="1">
              <a:off x="3339" y="1776"/>
              <a:ext cx="141" cy="51"/>
            </a:xfrm>
            <a:prstGeom prst="line">
              <a:avLst/>
            </a:prstGeom>
            <a:noFill/>
            <a:ln w="9525">
              <a:solidFill>
                <a:srgbClr val="000000"/>
              </a:solidFill>
              <a:round/>
            </a:ln>
          </p:spPr>
          <p:txBody>
            <a:bodyPr/>
            <a:lstStyle/>
            <a:p>
              <a:endParaRPr lang="zh-CN" altLang="en-US"/>
            </a:p>
          </p:txBody>
        </p:sp>
        <p:sp>
          <p:nvSpPr>
            <p:cNvPr id="85206" name="Line 202"/>
            <p:cNvSpPr>
              <a:spLocks noChangeShapeType="1"/>
            </p:cNvSpPr>
            <p:nvPr/>
          </p:nvSpPr>
          <p:spPr bwMode="auto">
            <a:xfrm flipV="1">
              <a:off x="3228" y="1833"/>
              <a:ext cx="102" cy="39"/>
            </a:xfrm>
            <a:prstGeom prst="line">
              <a:avLst/>
            </a:prstGeom>
            <a:noFill/>
            <a:ln w="9525">
              <a:solidFill>
                <a:srgbClr val="000000"/>
              </a:solidFill>
              <a:prstDash val="dash"/>
              <a:round/>
            </a:ln>
          </p:spPr>
          <p:txBody>
            <a:bodyPr/>
            <a:lstStyle/>
            <a:p>
              <a:endParaRPr lang="zh-CN" altLang="en-US"/>
            </a:p>
          </p:txBody>
        </p:sp>
      </p:grpSp>
      <p:sp>
        <p:nvSpPr>
          <p:cNvPr id="85014" name="Line 112"/>
          <p:cNvSpPr>
            <a:spLocks noChangeShapeType="1"/>
          </p:cNvSpPr>
          <p:nvPr/>
        </p:nvSpPr>
        <p:spPr bwMode="auto">
          <a:xfrm flipH="1">
            <a:off x="3584117" y="2418539"/>
            <a:ext cx="1877545" cy="2876356"/>
          </a:xfrm>
          <a:prstGeom prst="line">
            <a:avLst/>
          </a:prstGeom>
          <a:noFill/>
          <a:ln w="9525">
            <a:solidFill>
              <a:schemeClr val="tx1"/>
            </a:solidFill>
            <a:round/>
          </a:ln>
        </p:spPr>
        <p:txBody>
          <a:bodyPr wrap="none" lIns="91074" tIns="45537" rIns="91074" bIns="45537"/>
          <a:lstStyle/>
          <a:p>
            <a:endParaRPr lang="zh-CN" altLang="en-US"/>
          </a:p>
        </p:txBody>
      </p:sp>
      <p:grpSp>
        <p:nvGrpSpPr>
          <p:cNvPr id="24" name="Group 145"/>
          <p:cNvGrpSpPr/>
          <p:nvPr/>
        </p:nvGrpSpPr>
        <p:grpSpPr bwMode="auto">
          <a:xfrm>
            <a:off x="1505519" y="3943544"/>
            <a:ext cx="973600" cy="1452386"/>
            <a:chOff x="4000" y="1895"/>
            <a:chExt cx="615" cy="920"/>
          </a:xfrm>
        </p:grpSpPr>
        <p:sp>
          <p:nvSpPr>
            <p:cNvPr id="85197" name="Freeform 146"/>
            <p:cNvSpPr/>
            <p:nvPr/>
          </p:nvSpPr>
          <p:spPr bwMode="auto">
            <a:xfrm>
              <a:off x="4011" y="1912"/>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 name="T15" fmla="*/ 0 w 604"/>
                <a:gd name="T16" fmla="*/ 0 h 903"/>
                <a:gd name="T17" fmla="*/ 604 w 604"/>
                <a:gd name="T18" fmla="*/ 903 h 903"/>
              </a:gdLst>
              <a:ahLst/>
              <a:cxnLst>
                <a:cxn ang="T10">
                  <a:pos x="T0" y="T1"/>
                </a:cxn>
                <a:cxn ang="T11">
                  <a:pos x="T2" y="T3"/>
                </a:cxn>
                <a:cxn ang="T12">
                  <a:pos x="T4" y="T5"/>
                </a:cxn>
                <a:cxn ang="T13">
                  <a:pos x="T6" y="T7"/>
                </a:cxn>
                <a:cxn ang="T14">
                  <a:pos x="T8" y="T9"/>
                </a:cxn>
              </a:cxnLst>
              <a:rect l="T15" t="T16" r="T17" b="T18"/>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w="9525" cap="flat" cmpd="sng">
              <a:noFill/>
              <a:prstDash val="solid"/>
              <a:round/>
            </a:ln>
          </p:spPr>
          <p:txBody>
            <a:bodyPr wrap="none"/>
            <a:lstStyle/>
            <a:p>
              <a:endParaRPr lang="zh-CN" altLang="en-US"/>
            </a:p>
          </p:txBody>
        </p:sp>
        <p:grpSp>
          <p:nvGrpSpPr>
            <p:cNvPr id="25" name="Group 147"/>
            <p:cNvGrpSpPr/>
            <p:nvPr/>
          </p:nvGrpSpPr>
          <p:grpSpPr bwMode="auto">
            <a:xfrm>
              <a:off x="4000" y="1895"/>
              <a:ext cx="500" cy="838"/>
              <a:chOff x="569" y="2954"/>
              <a:chExt cx="500" cy="838"/>
            </a:xfrm>
          </p:grpSpPr>
          <p:sp>
            <p:nvSpPr>
              <p:cNvPr id="85199" name="Rectangle 148"/>
              <p:cNvSpPr>
                <a:spLocks noChangeArrowheads="1"/>
              </p:cNvSpPr>
              <p:nvPr/>
            </p:nvSpPr>
            <p:spPr bwMode="auto">
              <a:xfrm>
                <a:off x="576" y="2973"/>
                <a:ext cx="493" cy="790"/>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sp>
            <p:nvSpPr>
              <p:cNvPr id="85200" name="Text Box 149"/>
              <p:cNvSpPr txBox="1">
                <a:spLocks noChangeArrowheads="1"/>
              </p:cNvSpPr>
              <p:nvPr/>
            </p:nvSpPr>
            <p:spPr bwMode="auto">
              <a:xfrm>
                <a:off x="605" y="2954"/>
                <a:ext cx="454" cy="838"/>
              </a:xfrm>
              <a:prstGeom prst="rect">
                <a:avLst/>
              </a:prstGeom>
              <a:noFill/>
              <a:ln w="9525">
                <a:noFill/>
                <a:miter lim="800000"/>
              </a:ln>
            </p:spPr>
            <p:txBody>
              <a:bodyPr wrap="none">
                <a:spAutoFit/>
              </a:bodyPr>
              <a:lstStyle/>
              <a:p>
                <a:pPr algn="ctr"/>
                <a:r>
                  <a:rPr lang="en-US" altLang="zh-CN" sz="1600" dirty="0">
                    <a:solidFill>
                      <a:srgbClr val="000000"/>
                    </a:solidFill>
                    <a:latin typeface="Arial" panose="020B0604020202020204" pitchFamily="34" charset="0"/>
                  </a:rPr>
                  <a:t>HTTP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TCP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IP</a:t>
                </a:r>
                <a:endParaRPr lang="en-US" altLang="zh-CN" sz="1600" dirty="0">
                  <a:solidFill>
                    <a:srgbClr val="000000"/>
                  </a:solidFill>
                  <a:latin typeface="Arial" panose="020B0604020202020204" pitchFamily="34" charset="0"/>
                </a:endParaRPr>
              </a:p>
              <a:p>
                <a:pPr algn="ctr"/>
                <a:r>
                  <a:rPr lang="en-US" altLang="zh-CN" sz="1600" dirty="0">
                    <a:solidFill>
                      <a:srgbClr val="000000"/>
                    </a:solidFill>
                    <a:latin typeface="Arial" panose="020B0604020202020204" pitchFamily="34" charset="0"/>
                  </a:rPr>
                  <a:t>Eth</a:t>
                </a:r>
                <a:endParaRPr lang="en-US" altLang="zh-CN" sz="1600" dirty="0">
                  <a:solidFill>
                    <a:srgbClr val="000000"/>
                  </a:solidFill>
                  <a:latin typeface="Arial" panose="020B0604020202020204" pitchFamily="34" charset="0"/>
                </a:endParaRPr>
              </a:p>
              <a:p>
                <a:pPr algn="ctr"/>
                <a:r>
                  <a:rPr lang="en-US" altLang="zh-CN" sz="1600" dirty="0" err="1">
                    <a:solidFill>
                      <a:srgbClr val="000000"/>
                    </a:solidFill>
                    <a:latin typeface="Arial" panose="020B0604020202020204" pitchFamily="34" charset="0"/>
                  </a:rPr>
                  <a:t>Phy</a:t>
                </a:r>
                <a:endParaRPr lang="en-US" altLang="zh-CN" sz="1600" dirty="0">
                  <a:solidFill>
                    <a:srgbClr val="000000"/>
                  </a:solidFill>
                  <a:latin typeface="Arial" panose="020B0604020202020204" pitchFamily="34" charset="0"/>
                </a:endParaRPr>
              </a:p>
            </p:txBody>
          </p:sp>
          <p:sp>
            <p:nvSpPr>
              <p:cNvPr id="85201" name="Line 150"/>
              <p:cNvSpPr>
                <a:spLocks noChangeShapeType="1"/>
              </p:cNvSpPr>
              <p:nvPr/>
            </p:nvSpPr>
            <p:spPr bwMode="auto">
              <a:xfrm>
                <a:off x="578" y="3130"/>
                <a:ext cx="489" cy="0"/>
              </a:xfrm>
              <a:prstGeom prst="line">
                <a:avLst/>
              </a:prstGeom>
              <a:noFill/>
              <a:ln w="9525">
                <a:solidFill>
                  <a:schemeClr val="tx1"/>
                </a:solidFill>
                <a:round/>
              </a:ln>
            </p:spPr>
            <p:txBody>
              <a:bodyPr wrap="none"/>
              <a:lstStyle/>
              <a:p>
                <a:endParaRPr lang="zh-CN" altLang="en-US"/>
              </a:p>
            </p:txBody>
          </p:sp>
          <p:sp>
            <p:nvSpPr>
              <p:cNvPr id="85202" name="Line 151"/>
              <p:cNvSpPr>
                <a:spLocks noChangeShapeType="1"/>
              </p:cNvSpPr>
              <p:nvPr/>
            </p:nvSpPr>
            <p:spPr bwMode="auto">
              <a:xfrm>
                <a:off x="575" y="3289"/>
                <a:ext cx="489" cy="0"/>
              </a:xfrm>
              <a:prstGeom prst="line">
                <a:avLst/>
              </a:prstGeom>
              <a:noFill/>
              <a:ln w="9525">
                <a:solidFill>
                  <a:schemeClr val="tx1"/>
                </a:solidFill>
                <a:round/>
              </a:ln>
            </p:spPr>
            <p:txBody>
              <a:bodyPr wrap="none"/>
              <a:lstStyle/>
              <a:p>
                <a:endParaRPr lang="zh-CN" altLang="en-US"/>
              </a:p>
            </p:txBody>
          </p:sp>
          <p:sp>
            <p:nvSpPr>
              <p:cNvPr id="85203" name="Line 152"/>
              <p:cNvSpPr>
                <a:spLocks noChangeShapeType="1"/>
              </p:cNvSpPr>
              <p:nvPr/>
            </p:nvSpPr>
            <p:spPr bwMode="auto">
              <a:xfrm>
                <a:off x="572" y="3448"/>
                <a:ext cx="489" cy="0"/>
              </a:xfrm>
              <a:prstGeom prst="line">
                <a:avLst/>
              </a:prstGeom>
              <a:noFill/>
              <a:ln w="9525">
                <a:solidFill>
                  <a:schemeClr val="tx1"/>
                </a:solidFill>
                <a:round/>
              </a:ln>
            </p:spPr>
            <p:txBody>
              <a:bodyPr wrap="none"/>
              <a:lstStyle/>
              <a:p>
                <a:endParaRPr lang="zh-CN" altLang="en-US"/>
              </a:p>
            </p:txBody>
          </p:sp>
          <p:sp>
            <p:nvSpPr>
              <p:cNvPr id="85204" name="Line 153"/>
              <p:cNvSpPr>
                <a:spLocks noChangeShapeType="1"/>
              </p:cNvSpPr>
              <p:nvPr/>
            </p:nvSpPr>
            <p:spPr bwMode="auto">
              <a:xfrm>
                <a:off x="569" y="3607"/>
                <a:ext cx="489" cy="0"/>
              </a:xfrm>
              <a:prstGeom prst="line">
                <a:avLst/>
              </a:prstGeom>
              <a:noFill/>
              <a:ln w="9525">
                <a:solidFill>
                  <a:schemeClr val="tx1"/>
                </a:solidFill>
                <a:round/>
              </a:ln>
            </p:spPr>
            <p:txBody>
              <a:bodyPr wrap="none"/>
              <a:lstStyle/>
              <a:p>
                <a:endParaRPr lang="zh-CN" altLang="en-US"/>
              </a:p>
            </p:txBody>
          </p:sp>
        </p:grpSp>
      </p:grpSp>
      <p:sp>
        <p:nvSpPr>
          <p:cNvPr id="707813" name="Rectangle 229"/>
          <p:cNvSpPr>
            <a:spLocks noChangeArrowheads="1"/>
          </p:cNvSpPr>
          <p:nvPr/>
        </p:nvSpPr>
        <p:spPr bwMode="auto">
          <a:xfrm>
            <a:off x="5168791" y="4709205"/>
            <a:ext cx="3777253" cy="980360"/>
          </a:xfrm>
          <a:prstGeom prst="rect">
            <a:avLst/>
          </a:prstGeom>
          <a:noFill/>
          <a:ln w="9525">
            <a:noFill/>
            <a:miter lim="800000"/>
          </a:ln>
        </p:spPr>
        <p:txBody>
          <a:bodyPr lIns="91074" tIns="45537" rIns="91074" bIns="45537"/>
          <a:lstStyle/>
          <a:p>
            <a:pPr marL="341630" indent="-341630">
              <a:lnSpc>
                <a:spcPct val="90000"/>
              </a:lnSpc>
              <a:spcBef>
                <a:spcPct val="20000"/>
              </a:spcBef>
              <a:buClr>
                <a:srgbClr val="000099"/>
              </a:buClr>
              <a:buSzPct val="65000"/>
              <a:buFont typeface="Wingdings" panose="05000000000000000000" pitchFamily="2" charset="2"/>
              <a:buChar char="v"/>
            </a:pPr>
            <a:r>
              <a:rPr lang="en-US" altLang="zh-CN" sz="2000" dirty="0" smtClean="0">
                <a:solidFill>
                  <a:srgbClr val="000000"/>
                </a:solidFill>
                <a:latin typeface="Times New Roman" panose="02020603050405020304" pitchFamily="18" charset="0"/>
                <a:ea typeface="黑体" panose="02010609060101010101" pitchFamily="2" charset="-122"/>
              </a:rPr>
              <a:t>web server</a:t>
            </a:r>
            <a:r>
              <a:rPr lang="zh-CN" altLang="en-US" sz="2000" dirty="0" smtClean="0">
                <a:solidFill>
                  <a:srgbClr val="000000"/>
                </a:solidFill>
                <a:latin typeface="Times New Roman" panose="02020603050405020304" pitchFamily="18" charset="0"/>
                <a:ea typeface="黑体" panose="02010609060101010101" pitchFamily="2" charset="-122"/>
              </a:rPr>
              <a:t>发送</a:t>
            </a:r>
            <a:r>
              <a:rPr lang="en-US" altLang="zh-CN" sz="2000" dirty="0" smtClean="0">
                <a:solidFill>
                  <a:srgbClr val="000000"/>
                </a:solidFill>
                <a:latin typeface="Times New Roman" panose="02020603050405020304" pitchFamily="18" charset="0"/>
                <a:ea typeface="黑体" panose="02010609060101010101" pitchFamily="2" charset="-122"/>
              </a:rPr>
              <a:t> </a:t>
            </a:r>
            <a:r>
              <a:rPr lang="en-US" altLang="zh-CN" sz="2000" dirty="0" smtClean="0">
                <a:solidFill>
                  <a:srgbClr val="C00000"/>
                </a:solidFill>
                <a:latin typeface="Times New Roman" panose="02020603050405020304" pitchFamily="18" charset="0"/>
                <a:ea typeface="黑体" panose="02010609060101010101" pitchFamily="2" charset="-122"/>
              </a:rPr>
              <a:t>HTTP reply </a:t>
            </a:r>
            <a:r>
              <a:rPr lang="en-US" altLang="zh-CN" sz="2000" dirty="0" smtClean="0">
                <a:solidFill>
                  <a:srgbClr val="000000"/>
                </a:solidFill>
                <a:latin typeface="Times New Roman" panose="02020603050405020304" pitchFamily="18" charset="0"/>
                <a:ea typeface="黑体" panose="02010609060101010101" pitchFamily="2" charset="-122"/>
              </a:rPr>
              <a:t>(</a:t>
            </a:r>
            <a:r>
              <a:rPr lang="zh-CN" altLang="en-US" sz="2000" dirty="0" smtClean="0">
                <a:solidFill>
                  <a:srgbClr val="000000"/>
                </a:solidFill>
                <a:latin typeface="Times New Roman" panose="02020603050405020304" pitchFamily="18" charset="0"/>
                <a:ea typeface="黑体" panose="02010609060101010101" pitchFamily="2" charset="-122"/>
              </a:rPr>
              <a:t>包含</a:t>
            </a:r>
            <a:r>
              <a:rPr lang="en-US" altLang="zh-CN" sz="2000" dirty="0" smtClean="0">
                <a:solidFill>
                  <a:srgbClr val="000000"/>
                </a:solidFill>
                <a:latin typeface="Times New Roman" panose="02020603050405020304" pitchFamily="18" charset="0"/>
                <a:ea typeface="黑体" panose="02010609060101010101" pitchFamily="2" charset="-122"/>
              </a:rPr>
              <a:t> web page)</a:t>
            </a:r>
            <a:endParaRPr lang="en-US" altLang="zh-CN" sz="2000" dirty="0" smtClean="0">
              <a:solidFill>
                <a:srgbClr val="000000"/>
              </a:solidFill>
              <a:latin typeface="Times New Roman" panose="02020603050405020304" pitchFamily="18" charset="0"/>
              <a:ea typeface="黑体" panose="02010609060101010101" pitchFamily="2" charset="-122"/>
            </a:endParaRPr>
          </a:p>
        </p:txBody>
      </p:sp>
      <p:grpSp>
        <p:nvGrpSpPr>
          <p:cNvPr id="26" name="Group 357"/>
          <p:cNvGrpSpPr/>
          <p:nvPr/>
        </p:nvGrpSpPr>
        <p:grpSpPr bwMode="auto">
          <a:xfrm>
            <a:off x="88653" y="1356087"/>
            <a:ext cx="1078085" cy="1052979"/>
            <a:chOff x="56" y="859"/>
            <a:chExt cx="681" cy="667"/>
          </a:xfrm>
        </p:grpSpPr>
        <p:grpSp>
          <p:nvGrpSpPr>
            <p:cNvPr id="27" name="Group 230"/>
            <p:cNvGrpSpPr/>
            <p:nvPr/>
          </p:nvGrpSpPr>
          <p:grpSpPr bwMode="auto">
            <a:xfrm>
              <a:off x="290" y="874"/>
              <a:ext cx="382" cy="156"/>
              <a:chOff x="740" y="3209"/>
              <a:chExt cx="382" cy="156"/>
            </a:xfrm>
          </p:grpSpPr>
          <p:grpSp>
            <p:nvGrpSpPr>
              <p:cNvPr id="28" name="Group 231"/>
              <p:cNvGrpSpPr/>
              <p:nvPr/>
            </p:nvGrpSpPr>
            <p:grpSpPr bwMode="auto">
              <a:xfrm>
                <a:off x="794" y="3209"/>
                <a:ext cx="328" cy="156"/>
                <a:chOff x="844" y="3337"/>
                <a:chExt cx="328" cy="156"/>
              </a:xfrm>
            </p:grpSpPr>
            <p:sp>
              <p:nvSpPr>
                <p:cNvPr id="85195" name="Rectangle 232"/>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196" name="Text Box 233"/>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sp>
            <p:nvSpPr>
              <p:cNvPr id="85193" name="Rectangle 234"/>
              <p:cNvSpPr>
                <a:spLocks noChangeArrowheads="1"/>
              </p:cNvSpPr>
              <p:nvPr/>
            </p:nvSpPr>
            <p:spPr bwMode="auto">
              <a:xfrm>
                <a:off x="750" y="3244"/>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5194" name="Rectangle 235"/>
              <p:cNvSpPr>
                <a:spLocks noChangeArrowheads="1"/>
              </p:cNvSpPr>
              <p:nvPr/>
            </p:nvSpPr>
            <p:spPr bwMode="auto">
              <a:xfrm>
                <a:off x="740" y="3238"/>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nvGrpSpPr>
            <p:cNvPr id="29" name="Group 236"/>
            <p:cNvGrpSpPr/>
            <p:nvPr/>
          </p:nvGrpSpPr>
          <p:grpSpPr bwMode="auto">
            <a:xfrm>
              <a:off x="290" y="1022"/>
              <a:ext cx="382" cy="156"/>
              <a:chOff x="836" y="3305"/>
              <a:chExt cx="382" cy="156"/>
            </a:xfrm>
          </p:grpSpPr>
          <p:grpSp>
            <p:nvGrpSpPr>
              <p:cNvPr id="30" name="Group 237"/>
              <p:cNvGrpSpPr/>
              <p:nvPr/>
            </p:nvGrpSpPr>
            <p:grpSpPr bwMode="auto">
              <a:xfrm>
                <a:off x="890" y="3305"/>
                <a:ext cx="328" cy="156"/>
                <a:chOff x="844" y="3337"/>
                <a:chExt cx="328" cy="156"/>
              </a:xfrm>
            </p:grpSpPr>
            <p:sp>
              <p:nvSpPr>
                <p:cNvPr id="85190" name="Rectangle 238"/>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191" name="Text Box 239"/>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grpSp>
            <p:nvGrpSpPr>
              <p:cNvPr id="31" name="Group 240"/>
              <p:cNvGrpSpPr/>
              <p:nvPr/>
            </p:nvGrpSpPr>
            <p:grpSpPr bwMode="auto">
              <a:xfrm>
                <a:off x="836" y="3334"/>
                <a:ext cx="354" cy="94"/>
                <a:chOff x="836" y="3334"/>
                <a:chExt cx="354" cy="94"/>
              </a:xfrm>
            </p:grpSpPr>
            <p:sp>
              <p:nvSpPr>
                <p:cNvPr id="85188" name="Rectangle 241"/>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5189" name="Rectangle 242"/>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grpSp>
          <p:nvGrpSpPr>
            <p:cNvPr id="708032" name="Group 243"/>
            <p:cNvGrpSpPr/>
            <p:nvPr/>
          </p:nvGrpSpPr>
          <p:grpSpPr bwMode="auto">
            <a:xfrm>
              <a:off x="177" y="1042"/>
              <a:ext cx="480" cy="112"/>
              <a:chOff x="627" y="3377"/>
              <a:chExt cx="480" cy="112"/>
            </a:xfrm>
          </p:grpSpPr>
          <p:sp>
            <p:nvSpPr>
              <p:cNvPr id="85184" name="Rectangle 244"/>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5185" name="Rectangle 245"/>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grpSp>
          <p:nvGrpSpPr>
            <p:cNvPr id="708033" name="Group 246"/>
            <p:cNvGrpSpPr/>
            <p:nvPr/>
          </p:nvGrpSpPr>
          <p:grpSpPr bwMode="auto">
            <a:xfrm>
              <a:off x="56" y="1189"/>
              <a:ext cx="681" cy="156"/>
              <a:chOff x="504" y="3523"/>
              <a:chExt cx="681" cy="156"/>
            </a:xfrm>
          </p:grpSpPr>
          <p:grpSp>
            <p:nvGrpSpPr>
              <p:cNvPr id="708034" name="Group 247"/>
              <p:cNvGrpSpPr/>
              <p:nvPr/>
            </p:nvGrpSpPr>
            <p:grpSpPr bwMode="auto">
              <a:xfrm>
                <a:off x="623" y="3523"/>
                <a:ext cx="495" cy="156"/>
                <a:chOff x="723" y="3453"/>
                <a:chExt cx="495" cy="156"/>
              </a:xfrm>
            </p:grpSpPr>
            <p:grpSp>
              <p:nvGrpSpPr>
                <p:cNvPr id="708035" name="Group 248"/>
                <p:cNvGrpSpPr/>
                <p:nvPr/>
              </p:nvGrpSpPr>
              <p:grpSpPr bwMode="auto">
                <a:xfrm>
                  <a:off x="836" y="3453"/>
                  <a:ext cx="382" cy="156"/>
                  <a:chOff x="836" y="3305"/>
                  <a:chExt cx="382" cy="156"/>
                </a:xfrm>
              </p:grpSpPr>
              <p:grpSp>
                <p:nvGrpSpPr>
                  <p:cNvPr id="708036" name="Group 249"/>
                  <p:cNvGrpSpPr/>
                  <p:nvPr/>
                </p:nvGrpSpPr>
                <p:grpSpPr bwMode="auto">
                  <a:xfrm>
                    <a:off x="890" y="3305"/>
                    <a:ext cx="328" cy="156"/>
                    <a:chOff x="844" y="3337"/>
                    <a:chExt cx="328" cy="156"/>
                  </a:xfrm>
                </p:grpSpPr>
                <p:sp>
                  <p:nvSpPr>
                    <p:cNvPr id="85182" name="Rectangle 250"/>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183" name="Text Box 251"/>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grpSp>
                <p:nvGrpSpPr>
                  <p:cNvPr id="708037" name="Group 252"/>
                  <p:cNvGrpSpPr/>
                  <p:nvPr/>
                </p:nvGrpSpPr>
                <p:grpSpPr bwMode="auto">
                  <a:xfrm>
                    <a:off x="836" y="3334"/>
                    <a:ext cx="354" cy="94"/>
                    <a:chOff x="836" y="3334"/>
                    <a:chExt cx="354" cy="94"/>
                  </a:xfrm>
                </p:grpSpPr>
                <p:sp>
                  <p:nvSpPr>
                    <p:cNvPr id="85180" name="Rectangle 253"/>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5181" name="Rectangle 254"/>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sp>
              <p:nvSpPr>
                <p:cNvPr id="85176" name="Rectangle 255"/>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5177" name="Rectangle 256"/>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sp>
            <p:nvSpPr>
              <p:cNvPr id="85172" name="Rectangle 257"/>
              <p:cNvSpPr>
                <a:spLocks noChangeArrowheads="1"/>
              </p:cNvSpPr>
              <p:nvPr/>
            </p:nvSpPr>
            <p:spPr bwMode="auto">
              <a:xfrm>
                <a:off x="517" y="3545"/>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5173" name="Rectangle 258"/>
              <p:cNvSpPr>
                <a:spLocks noChangeArrowheads="1"/>
              </p:cNvSpPr>
              <p:nvPr/>
            </p:nvSpPr>
            <p:spPr bwMode="auto">
              <a:xfrm>
                <a:off x="1115" y="3544"/>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5174" name="Rectangle 259"/>
              <p:cNvSpPr>
                <a:spLocks noChangeArrowheads="1"/>
              </p:cNvSpPr>
              <p:nvPr/>
            </p:nvSpPr>
            <p:spPr bwMode="auto">
              <a:xfrm>
                <a:off x="504" y="3529"/>
                <a:ext cx="681" cy="138"/>
              </a:xfrm>
              <a:prstGeom prst="rect">
                <a:avLst/>
              </a:prstGeom>
              <a:noFill/>
              <a:ln w="9525">
                <a:solidFill>
                  <a:schemeClr val="tx1"/>
                </a:solidFill>
                <a:miter lim="800000"/>
              </a:ln>
            </p:spPr>
            <p:txBody>
              <a:bodyPr wrap="none" anchor="ctr"/>
              <a:lstStyle/>
              <a:p>
                <a:endParaRPr lang="zh-CN" altLang="zh-CN">
                  <a:solidFill>
                    <a:srgbClr val="000000"/>
                  </a:solidFill>
                </a:endParaRPr>
              </a:p>
            </p:txBody>
          </p:sp>
        </p:grpSp>
        <p:sp>
          <p:nvSpPr>
            <p:cNvPr id="85170" name="AutoShape 356"/>
            <p:cNvSpPr>
              <a:spLocks noChangeArrowheads="1"/>
            </p:cNvSpPr>
            <p:nvPr/>
          </p:nvSpPr>
          <p:spPr bwMode="auto">
            <a:xfrm>
              <a:off x="341" y="859"/>
              <a:ext cx="240" cy="667"/>
            </a:xfrm>
            <a:prstGeom prst="downArrow">
              <a:avLst>
                <a:gd name="adj1" fmla="val 49167"/>
                <a:gd name="adj2" fmla="val 67511"/>
              </a:avLst>
            </a:prstGeom>
            <a:gradFill rotWithShape="1">
              <a:gsLst>
                <a:gs pos="0">
                  <a:srgbClr val="FF0000">
                    <a:alpha val="25000"/>
                  </a:srgbClr>
                </a:gs>
                <a:gs pos="100000">
                  <a:srgbClr val="FF0000">
                    <a:alpha val="25000"/>
                  </a:srgbClr>
                </a:gs>
              </a:gsLst>
              <a:lin ang="5400000" scaled="1"/>
            </a:gradFill>
            <a:ln w="9525">
              <a:noFill/>
              <a:miter lim="800000"/>
            </a:ln>
          </p:spPr>
          <p:txBody>
            <a:bodyPr wrap="none" anchor="ctr"/>
            <a:lstStyle/>
            <a:p>
              <a:endParaRPr lang="zh-CN" altLang="zh-CN">
                <a:solidFill>
                  <a:srgbClr val="000000"/>
                </a:solidFill>
              </a:endParaRPr>
            </a:p>
          </p:txBody>
        </p:sp>
      </p:grpSp>
      <p:grpSp>
        <p:nvGrpSpPr>
          <p:cNvPr id="708038" name="Group 389"/>
          <p:cNvGrpSpPr/>
          <p:nvPr/>
        </p:nvGrpSpPr>
        <p:grpSpPr bwMode="auto">
          <a:xfrm>
            <a:off x="91819" y="1880203"/>
            <a:ext cx="1078085" cy="246274"/>
            <a:chOff x="0" y="2762"/>
            <a:chExt cx="681" cy="156"/>
          </a:xfrm>
        </p:grpSpPr>
        <p:sp>
          <p:nvSpPr>
            <p:cNvPr id="85153" name="Rectangle 388"/>
            <p:cNvSpPr>
              <a:spLocks noChangeArrowheads="1"/>
            </p:cNvSpPr>
            <p:nvPr/>
          </p:nvSpPr>
          <p:spPr bwMode="auto">
            <a:xfrm>
              <a:off x="0" y="2768"/>
              <a:ext cx="681" cy="138"/>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grpSp>
          <p:nvGrpSpPr>
            <p:cNvPr id="708039" name="Group 376"/>
            <p:cNvGrpSpPr/>
            <p:nvPr/>
          </p:nvGrpSpPr>
          <p:grpSpPr bwMode="auto">
            <a:xfrm>
              <a:off x="119" y="2762"/>
              <a:ext cx="495" cy="156"/>
              <a:chOff x="723" y="3453"/>
              <a:chExt cx="495" cy="156"/>
            </a:xfrm>
          </p:grpSpPr>
          <p:grpSp>
            <p:nvGrpSpPr>
              <p:cNvPr id="708040" name="Group 377"/>
              <p:cNvGrpSpPr/>
              <p:nvPr/>
            </p:nvGrpSpPr>
            <p:grpSpPr bwMode="auto">
              <a:xfrm>
                <a:off x="836" y="3453"/>
                <a:ext cx="382" cy="156"/>
                <a:chOff x="836" y="3305"/>
                <a:chExt cx="382" cy="156"/>
              </a:xfrm>
            </p:grpSpPr>
            <p:grpSp>
              <p:nvGrpSpPr>
                <p:cNvPr id="708041" name="Group 378"/>
                <p:cNvGrpSpPr/>
                <p:nvPr/>
              </p:nvGrpSpPr>
              <p:grpSpPr bwMode="auto">
                <a:xfrm>
                  <a:off x="890" y="3305"/>
                  <a:ext cx="328" cy="156"/>
                  <a:chOff x="844" y="3337"/>
                  <a:chExt cx="328" cy="156"/>
                </a:xfrm>
              </p:grpSpPr>
              <p:sp>
                <p:nvSpPr>
                  <p:cNvPr id="85164" name="Rectangle 379"/>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165" name="Text Box 380"/>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grpSp>
              <p:nvGrpSpPr>
                <p:cNvPr id="708042" name="Group 381"/>
                <p:cNvGrpSpPr/>
                <p:nvPr/>
              </p:nvGrpSpPr>
              <p:grpSpPr bwMode="auto">
                <a:xfrm>
                  <a:off x="836" y="3334"/>
                  <a:ext cx="354" cy="94"/>
                  <a:chOff x="836" y="3334"/>
                  <a:chExt cx="354" cy="94"/>
                </a:xfrm>
              </p:grpSpPr>
              <p:sp>
                <p:nvSpPr>
                  <p:cNvPr id="85162" name="Rectangle 382"/>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5163" name="Rectangle 383"/>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sp>
            <p:nvSpPr>
              <p:cNvPr id="85158" name="Rectangle 384"/>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5159" name="Rectangle 385"/>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sp>
          <p:nvSpPr>
            <p:cNvPr id="85155" name="Rectangle 386"/>
            <p:cNvSpPr>
              <a:spLocks noChangeArrowheads="1"/>
            </p:cNvSpPr>
            <p:nvPr/>
          </p:nvSpPr>
          <p:spPr bwMode="auto">
            <a:xfrm>
              <a:off x="13" y="2784"/>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5156" name="Rectangle 387"/>
            <p:cNvSpPr>
              <a:spLocks noChangeArrowheads="1"/>
            </p:cNvSpPr>
            <p:nvPr/>
          </p:nvSpPr>
          <p:spPr bwMode="auto">
            <a:xfrm>
              <a:off x="611" y="2783"/>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grpSp>
      <p:grpSp>
        <p:nvGrpSpPr>
          <p:cNvPr id="708043" name="Group 391"/>
          <p:cNvGrpSpPr/>
          <p:nvPr/>
        </p:nvGrpSpPr>
        <p:grpSpPr bwMode="auto">
          <a:xfrm>
            <a:off x="410021" y="4028791"/>
            <a:ext cx="1078084" cy="947208"/>
            <a:chOff x="2231" y="3555"/>
            <a:chExt cx="681" cy="600"/>
          </a:xfrm>
        </p:grpSpPr>
        <p:grpSp>
          <p:nvGrpSpPr>
            <p:cNvPr id="708044" name="Group 392"/>
            <p:cNvGrpSpPr/>
            <p:nvPr/>
          </p:nvGrpSpPr>
          <p:grpSpPr bwMode="auto">
            <a:xfrm>
              <a:off x="2231" y="3684"/>
              <a:ext cx="681" cy="471"/>
              <a:chOff x="152" y="970"/>
              <a:chExt cx="681" cy="471"/>
            </a:xfrm>
          </p:grpSpPr>
          <p:grpSp>
            <p:nvGrpSpPr>
              <p:cNvPr id="708045" name="Group 393"/>
              <p:cNvGrpSpPr/>
              <p:nvPr/>
            </p:nvGrpSpPr>
            <p:grpSpPr bwMode="auto">
              <a:xfrm>
                <a:off x="386" y="970"/>
                <a:ext cx="382" cy="156"/>
                <a:chOff x="740" y="3209"/>
                <a:chExt cx="382" cy="156"/>
              </a:xfrm>
            </p:grpSpPr>
            <p:grpSp>
              <p:nvGrpSpPr>
                <p:cNvPr id="708046" name="Group 394"/>
                <p:cNvGrpSpPr/>
                <p:nvPr/>
              </p:nvGrpSpPr>
              <p:grpSpPr bwMode="auto">
                <a:xfrm>
                  <a:off x="794" y="3209"/>
                  <a:ext cx="328" cy="156"/>
                  <a:chOff x="844" y="3337"/>
                  <a:chExt cx="328" cy="156"/>
                </a:xfrm>
              </p:grpSpPr>
              <p:sp>
                <p:nvSpPr>
                  <p:cNvPr id="85151" name="Rectangle 395"/>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152" name="Text Box 396"/>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sp>
              <p:nvSpPr>
                <p:cNvPr id="85149" name="Rectangle 397"/>
                <p:cNvSpPr>
                  <a:spLocks noChangeArrowheads="1"/>
                </p:cNvSpPr>
                <p:nvPr/>
              </p:nvSpPr>
              <p:spPr bwMode="auto">
                <a:xfrm>
                  <a:off x="750" y="3244"/>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5150" name="Rectangle 398"/>
                <p:cNvSpPr>
                  <a:spLocks noChangeArrowheads="1"/>
                </p:cNvSpPr>
                <p:nvPr/>
              </p:nvSpPr>
              <p:spPr bwMode="auto">
                <a:xfrm>
                  <a:off x="740" y="3238"/>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nvGrpSpPr>
              <p:cNvPr id="708047" name="Group 399"/>
              <p:cNvGrpSpPr/>
              <p:nvPr/>
            </p:nvGrpSpPr>
            <p:grpSpPr bwMode="auto">
              <a:xfrm>
                <a:off x="386" y="1118"/>
                <a:ext cx="382" cy="156"/>
                <a:chOff x="836" y="3305"/>
                <a:chExt cx="382" cy="156"/>
              </a:xfrm>
            </p:grpSpPr>
            <p:grpSp>
              <p:nvGrpSpPr>
                <p:cNvPr id="708048" name="Group 400"/>
                <p:cNvGrpSpPr/>
                <p:nvPr/>
              </p:nvGrpSpPr>
              <p:grpSpPr bwMode="auto">
                <a:xfrm>
                  <a:off x="890" y="3305"/>
                  <a:ext cx="328" cy="156"/>
                  <a:chOff x="844" y="3337"/>
                  <a:chExt cx="328" cy="156"/>
                </a:xfrm>
              </p:grpSpPr>
              <p:sp>
                <p:nvSpPr>
                  <p:cNvPr id="85146" name="Rectangle 401"/>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147" name="Text Box 402"/>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grpSp>
              <p:nvGrpSpPr>
                <p:cNvPr id="708049" name="Group 403"/>
                <p:cNvGrpSpPr/>
                <p:nvPr/>
              </p:nvGrpSpPr>
              <p:grpSpPr bwMode="auto">
                <a:xfrm>
                  <a:off x="836" y="3334"/>
                  <a:ext cx="354" cy="94"/>
                  <a:chOff x="836" y="3334"/>
                  <a:chExt cx="354" cy="94"/>
                </a:xfrm>
              </p:grpSpPr>
              <p:sp>
                <p:nvSpPr>
                  <p:cNvPr id="85144" name="Rectangle 404"/>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5145" name="Rectangle 405"/>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grpSp>
            <p:nvGrpSpPr>
              <p:cNvPr id="708050" name="Group 406"/>
              <p:cNvGrpSpPr/>
              <p:nvPr/>
            </p:nvGrpSpPr>
            <p:grpSpPr bwMode="auto">
              <a:xfrm>
                <a:off x="273" y="1138"/>
                <a:ext cx="480" cy="112"/>
                <a:chOff x="627" y="3377"/>
                <a:chExt cx="480" cy="112"/>
              </a:xfrm>
            </p:grpSpPr>
            <p:sp>
              <p:nvSpPr>
                <p:cNvPr id="85140" name="Rectangle 407"/>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5141" name="Rectangle 408"/>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grpSp>
            <p:nvGrpSpPr>
              <p:cNvPr id="708051" name="Group 409"/>
              <p:cNvGrpSpPr/>
              <p:nvPr/>
            </p:nvGrpSpPr>
            <p:grpSpPr bwMode="auto">
              <a:xfrm>
                <a:off x="152" y="1285"/>
                <a:ext cx="681" cy="156"/>
                <a:chOff x="504" y="3523"/>
                <a:chExt cx="681" cy="156"/>
              </a:xfrm>
            </p:grpSpPr>
            <p:grpSp>
              <p:nvGrpSpPr>
                <p:cNvPr id="708052" name="Group 410"/>
                <p:cNvGrpSpPr/>
                <p:nvPr/>
              </p:nvGrpSpPr>
              <p:grpSpPr bwMode="auto">
                <a:xfrm>
                  <a:off x="623" y="3523"/>
                  <a:ext cx="495" cy="156"/>
                  <a:chOff x="723" y="3453"/>
                  <a:chExt cx="495" cy="156"/>
                </a:xfrm>
              </p:grpSpPr>
              <p:grpSp>
                <p:nvGrpSpPr>
                  <p:cNvPr id="708053" name="Group 411"/>
                  <p:cNvGrpSpPr/>
                  <p:nvPr/>
                </p:nvGrpSpPr>
                <p:grpSpPr bwMode="auto">
                  <a:xfrm>
                    <a:off x="836" y="3453"/>
                    <a:ext cx="382" cy="156"/>
                    <a:chOff x="836" y="3305"/>
                    <a:chExt cx="382" cy="156"/>
                  </a:xfrm>
                </p:grpSpPr>
                <p:grpSp>
                  <p:nvGrpSpPr>
                    <p:cNvPr id="708054" name="Group 412"/>
                    <p:cNvGrpSpPr/>
                    <p:nvPr/>
                  </p:nvGrpSpPr>
                  <p:grpSpPr bwMode="auto">
                    <a:xfrm>
                      <a:off x="890" y="3305"/>
                      <a:ext cx="328" cy="156"/>
                      <a:chOff x="844" y="3337"/>
                      <a:chExt cx="328" cy="156"/>
                    </a:xfrm>
                  </p:grpSpPr>
                  <p:sp>
                    <p:nvSpPr>
                      <p:cNvPr id="85138" name="Rectangle 413"/>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139" name="Text Box 414"/>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grpSp>
                  <p:nvGrpSpPr>
                    <p:cNvPr id="708055" name="Group 415"/>
                    <p:cNvGrpSpPr/>
                    <p:nvPr/>
                  </p:nvGrpSpPr>
                  <p:grpSpPr bwMode="auto">
                    <a:xfrm>
                      <a:off x="836" y="3334"/>
                      <a:ext cx="354" cy="94"/>
                      <a:chOff x="836" y="3334"/>
                      <a:chExt cx="354" cy="94"/>
                    </a:xfrm>
                  </p:grpSpPr>
                  <p:sp>
                    <p:nvSpPr>
                      <p:cNvPr id="85136" name="Rectangle 416"/>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5137" name="Rectangle 417"/>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sp>
                <p:nvSpPr>
                  <p:cNvPr id="85132" name="Rectangle 418"/>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5133" name="Rectangle 419"/>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sp>
              <p:nvSpPr>
                <p:cNvPr id="85128" name="Rectangle 420"/>
                <p:cNvSpPr>
                  <a:spLocks noChangeArrowheads="1"/>
                </p:cNvSpPr>
                <p:nvPr/>
              </p:nvSpPr>
              <p:spPr bwMode="auto">
                <a:xfrm>
                  <a:off x="517" y="3545"/>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5129" name="Rectangle 421"/>
                <p:cNvSpPr>
                  <a:spLocks noChangeArrowheads="1"/>
                </p:cNvSpPr>
                <p:nvPr/>
              </p:nvSpPr>
              <p:spPr bwMode="auto">
                <a:xfrm>
                  <a:off x="1115" y="3544"/>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5130" name="Rectangle 422"/>
                <p:cNvSpPr>
                  <a:spLocks noChangeArrowheads="1"/>
                </p:cNvSpPr>
                <p:nvPr/>
              </p:nvSpPr>
              <p:spPr bwMode="auto">
                <a:xfrm>
                  <a:off x="504" y="3529"/>
                  <a:ext cx="681" cy="138"/>
                </a:xfrm>
                <a:prstGeom prst="rect">
                  <a:avLst/>
                </a:prstGeom>
                <a:noFill/>
                <a:ln w="9525">
                  <a:solidFill>
                    <a:schemeClr val="tx1"/>
                  </a:solidFill>
                  <a:miter lim="800000"/>
                </a:ln>
              </p:spPr>
              <p:txBody>
                <a:bodyPr wrap="none" anchor="ctr"/>
                <a:lstStyle/>
                <a:p>
                  <a:endParaRPr lang="zh-CN" altLang="zh-CN">
                    <a:solidFill>
                      <a:srgbClr val="000000"/>
                    </a:solidFill>
                  </a:endParaRPr>
                </a:p>
              </p:txBody>
            </p:sp>
          </p:grpSp>
        </p:grpSp>
        <p:grpSp>
          <p:nvGrpSpPr>
            <p:cNvPr id="708056" name="Group 423"/>
            <p:cNvGrpSpPr/>
            <p:nvPr/>
          </p:nvGrpSpPr>
          <p:grpSpPr bwMode="auto">
            <a:xfrm>
              <a:off x="2517" y="3555"/>
              <a:ext cx="328" cy="156"/>
              <a:chOff x="844" y="3337"/>
              <a:chExt cx="328" cy="156"/>
            </a:xfrm>
          </p:grpSpPr>
          <p:sp>
            <p:nvSpPr>
              <p:cNvPr id="85121" name="Rectangle 424"/>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122" name="Text Box 425"/>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grpSp>
      <p:grpSp>
        <p:nvGrpSpPr>
          <p:cNvPr id="708057" name="Group 477"/>
          <p:cNvGrpSpPr/>
          <p:nvPr/>
        </p:nvGrpSpPr>
        <p:grpSpPr bwMode="auto">
          <a:xfrm>
            <a:off x="75988" y="1112968"/>
            <a:ext cx="1078085" cy="1013513"/>
            <a:chOff x="2256" y="3531"/>
            <a:chExt cx="681" cy="642"/>
          </a:xfrm>
        </p:grpSpPr>
        <p:grpSp>
          <p:nvGrpSpPr>
            <p:cNvPr id="708058" name="Group 321"/>
            <p:cNvGrpSpPr/>
            <p:nvPr/>
          </p:nvGrpSpPr>
          <p:grpSpPr bwMode="auto">
            <a:xfrm>
              <a:off x="2482" y="3684"/>
              <a:ext cx="382" cy="156"/>
              <a:chOff x="740" y="3209"/>
              <a:chExt cx="382" cy="156"/>
            </a:xfrm>
          </p:grpSpPr>
          <p:grpSp>
            <p:nvGrpSpPr>
              <p:cNvPr id="708059" name="Group 322"/>
              <p:cNvGrpSpPr/>
              <p:nvPr/>
            </p:nvGrpSpPr>
            <p:grpSpPr bwMode="auto">
              <a:xfrm>
                <a:off x="794" y="3209"/>
                <a:ext cx="328" cy="156"/>
                <a:chOff x="844" y="3337"/>
                <a:chExt cx="328" cy="156"/>
              </a:xfrm>
            </p:grpSpPr>
            <p:sp>
              <p:nvSpPr>
                <p:cNvPr id="85117" name="Rectangle 323"/>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118" name="Text Box 324"/>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sp>
            <p:nvSpPr>
              <p:cNvPr id="85115" name="Rectangle 325"/>
              <p:cNvSpPr>
                <a:spLocks noChangeArrowheads="1"/>
              </p:cNvSpPr>
              <p:nvPr/>
            </p:nvSpPr>
            <p:spPr bwMode="auto">
              <a:xfrm>
                <a:off x="750" y="3244"/>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5116" name="Rectangle 326"/>
              <p:cNvSpPr>
                <a:spLocks noChangeArrowheads="1"/>
              </p:cNvSpPr>
              <p:nvPr/>
            </p:nvSpPr>
            <p:spPr bwMode="auto">
              <a:xfrm>
                <a:off x="740" y="3238"/>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nvGrpSpPr>
            <p:cNvPr id="708060" name="Group 327"/>
            <p:cNvGrpSpPr/>
            <p:nvPr/>
          </p:nvGrpSpPr>
          <p:grpSpPr bwMode="auto">
            <a:xfrm>
              <a:off x="2482" y="3844"/>
              <a:ext cx="382" cy="156"/>
              <a:chOff x="836" y="3305"/>
              <a:chExt cx="382" cy="156"/>
            </a:xfrm>
          </p:grpSpPr>
          <p:grpSp>
            <p:nvGrpSpPr>
              <p:cNvPr id="708061" name="Group 328"/>
              <p:cNvGrpSpPr/>
              <p:nvPr/>
            </p:nvGrpSpPr>
            <p:grpSpPr bwMode="auto">
              <a:xfrm>
                <a:off x="890" y="3305"/>
                <a:ext cx="328" cy="156"/>
                <a:chOff x="844" y="3337"/>
                <a:chExt cx="328" cy="156"/>
              </a:xfrm>
            </p:grpSpPr>
            <p:sp>
              <p:nvSpPr>
                <p:cNvPr id="85112" name="Rectangle 329"/>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113" name="Text Box 330"/>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grpSp>
            <p:nvGrpSpPr>
              <p:cNvPr id="708063" name="Group 331"/>
              <p:cNvGrpSpPr/>
              <p:nvPr/>
            </p:nvGrpSpPr>
            <p:grpSpPr bwMode="auto">
              <a:xfrm>
                <a:off x="836" y="3334"/>
                <a:ext cx="354" cy="94"/>
                <a:chOff x="836" y="3334"/>
                <a:chExt cx="354" cy="94"/>
              </a:xfrm>
            </p:grpSpPr>
            <p:sp>
              <p:nvSpPr>
                <p:cNvPr id="85110" name="Rectangle 332"/>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5111" name="Rectangle 333"/>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grpSp>
          <p:nvGrpSpPr>
            <p:cNvPr id="708065" name="Group 334"/>
            <p:cNvGrpSpPr/>
            <p:nvPr/>
          </p:nvGrpSpPr>
          <p:grpSpPr bwMode="auto">
            <a:xfrm>
              <a:off x="2369" y="3858"/>
              <a:ext cx="480" cy="112"/>
              <a:chOff x="627" y="3377"/>
              <a:chExt cx="480" cy="112"/>
            </a:xfrm>
          </p:grpSpPr>
          <p:sp>
            <p:nvSpPr>
              <p:cNvPr id="85106" name="Rectangle 335"/>
              <p:cNvSpPr>
                <a:spLocks noChangeArrowheads="1"/>
              </p:cNvSpPr>
              <p:nvPr/>
            </p:nvSpPr>
            <p:spPr bwMode="auto">
              <a:xfrm>
                <a:off x="636" y="3388"/>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5107" name="Rectangle 336"/>
              <p:cNvSpPr>
                <a:spLocks noChangeArrowheads="1"/>
              </p:cNvSpPr>
              <p:nvPr/>
            </p:nvSpPr>
            <p:spPr bwMode="auto">
              <a:xfrm>
                <a:off x="627" y="3377"/>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grpSp>
          <p:nvGrpSpPr>
            <p:cNvPr id="708066" name="Group 360"/>
            <p:cNvGrpSpPr/>
            <p:nvPr/>
          </p:nvGrpSpPr>
          <p:grpSpPr bwMode="auto">
            <a:xfrm>
              <a:off x="2534" y="3531"/>
              <a:ext cx="328" cy="156"/>
              <a:chOff x="844" y="3337"/>
              <a:chExt cx="328" cy="156"/>
            </a:xfrm>
          </p:grpSpPr>
          <p:sp>
            <p:nvSpPr>
              <p:cNvPr id="85104" name="Rectangle 361"/>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105" name="Text Box 362"/>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grpSp>
          <p:nvGrpSpPr>
            <p:cNvPr id="708067" name="Group 461"/>
            <p:cNvGrpSpPr/>
            <p:nvPr/>
          </p:nvGrpSpPr>
          <p:grpSpPr bwMode="auto">
            <a:xfrm>
              <a:off x="2256" y="4017"/>
              <a:ext cx="681" cy="156"/>
              <a:chOff x="-341" y="3180"/>
              <a:chExt cx="681" cy="156"/>
            </a:xfrm>
          </p:grpSpPr>
          <p:sp>
            <p:nvSpPr>
              <p:cNvPr id="85091" name="Rectangle 457"/>
              <p:cNvSpPr>
                <a:spLocks noChangeArrowheads="1"/>
              </p:cNvSpPr>
              <p:nvPr/>
            </p:nvSpPr>
            <p:spPr bwMode="auto">
              <a:xfrm>
                <a:off x="-341" y="3186"/>
                <a:ext cx="681" cy="138"/>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grpSp>
            <p:nvGrpSpPr>
              <p:cNvPr id="708068" name="Group 445"/>
              <p:cNvGrpSpPr/>
              <p:nvPr/>
            </p:nvGrpSpPr>
            <p:grpSpPr bwMode="auto">
              <a:xfrm>
                <a:off x="-222" y="3180"/>
                <a:ext cx="495" cy="156"/>
                <a:chOff x="723" y="3453"/>
                <a:chExt cx="495" cy="156"/>
              </a:xfrm>
            </p:grpSpPr>
            <p:grpSp>
              <p:nvGrpSpPr>
                <p:cNvPr id="708069" name="Group 446"/>
                <p:cNvGrpSpPr/>
                <p:nvPr/>
              </p:nvGrpSpPr>
              <p:grpSpPr bwMode="auto">
                <a:xfrm>
                  <a:off x="836" y="3453"/>
                  <a:ext cx="382" cy="156"/>
                  <a:chOff x="836" y="3305"/>
                  <a:chExt cx="382" cy="156"/>
                </a:xfrm>
              </p:grpSpPr>
              <p:grpSp>
                <p:nvGrpSpPr>
                  <p:cNvPr id="708070" name="Group 447"/>
                  <p:cNvGrpSpPr/>
                  <p:nvPr/>
                </p:nvGrpSpPr>
                <p:grpSpPr bwMode="auto">
                  <a:xfrm>
                    <a:off x="890" y="3305"/>
                    <a:ext cx="328" cy="156"/>
                    <a:chOff x="844" y="3337"/>
                    <a:chExt cx="328" cy="156"/>
                  </a:xfrm>
                </p:grpSpPr>
                <p:sp>
                  <p:nvSpPr>
                    <p:cNvPr id="85102" name="Rectangle 448"/>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103" name="Text Box 449"/>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grpSp>
                <p:nvGrpSpPr>
                  <p:cNvPr id="708071" name="Group 450"/>
                  <p:cNvGrpSpPr/>
                  <p:nvPr/>
                </p:nvGrpSpPr>
                <p:grpSpPr bwMode="auto">
                  <a:xfrm>
                    <a:off x="836" y="3334"/>
                    <a:ext cx="354" cy="94"/>
                    <a:chOff x="836" y="3334"/>
                    <a:chExt cx="354" cy="94"/>
                  </a:xfrm>
                </p:grpSpPr>
                <p:sp>
                  <p:nvSpPr>
                    <p:cNvPr id="85100" name="Rectangle 451"/>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5101" name="Rectangle 452"/>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sp>
              <p:nvSpPr>
                <p:cNvPr id="85096" name="Rectangle 453"/>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5097" name="Rectangle 454"/>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sp>
            <p:nvSpPr>
              <p:cNvPr id="85093" name="Rectangle 455"/>
              <p:cNvSpPr>
                <a:spLocks noChangeArrowheads="1"/>
              </p:cNvSpPr>
              <p:nvPr/>
            </p:nvSpPr>
            <p:spPr bwMode="auto">
              <a:xfrm>
                <a:off x="-328" y="3202"/>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5094" name="Rectangle 456"/>
              <p:cNvSpPr>
                <a:spLocks noChangeArrowheads="1"/>
              </p:cNvSpPr>
              <p:nvPr/>
            </p:nvSpPr>
            <p:spPr bwMode="auto">
              <a:xfrm>
                <a:off x="270" y="3201"/>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grpSp>
      </p:grpSp>
      <p:grpSp>
        <p:nvGrpSpPr>
          <p:cNvPr id="708072" name="Group 462"/>
          <p:cNvGrpSpPr/>
          <p:nvPr/>
        </p:nvGrpSpPr>
        <p:grpSpPr bwMode="auto">
          <a:xfrm>
            <a:off x="413188" y="4729720"/>
            <a:ext cx="1078084" cy="246274"/>
            <a:chOff x="-341" y="3180"/>
            <a:chExt cx="681" cy="156"/>
          </a:xfrm>
        </p:grpSpPr>
        <p:sp>
          <p:nvSpPr>
            <p:cNvPr id="85073" name="Rectangle 463"/>
            <p:cNvSpPr>
              <a:spLocks noChangeArrowheads="1"/>
            </p:cNvSpPr>
            <p:nvPr/>
          </p:nvSpPr>
          <p:spPr bwMode="auto">
            <a:xfrm>
              <a:off x="-341" y="3186"/>
              <a:ext cx="681" cy="138"/>
            </a:xfrm>
            <a:prstGeom prst="rect">
              <a:avLst/>
            </a:prstGeom>
            <a:solidFill>
              <a:schemeClr val="bg1"/>
            </a:solidFill>
            <a:ln w="9525">
              <a:solidFill>
                <a:schemeClr val="tx1"/>
              </a:solidFill>
              <a:miter lim="800000"/>
            </a:ln>
          </p:spPr>
          <p:txBody>
            <a:bodyPr wrap="none" anchor="ctr"/>
            <a:lstStyle/>
            <a:p>
              <a:endParaRPr lang="zh-CN" altLang="zh-CN">
                <a:solidFill>
                  <a:srgbClr val="000000"/>
                </a:solidFill>
              </a:endParaRPr>
            </a:p>
          </p:txBody>
        </p:sp>
        <p:grpSp>
          <p:nvGrpSpPr>
            <p:cNvPr id="708073" name="Group 464"/>
            <p:cNvGrpSpPr/>
            <p:nvPr/>
          </p:nvGrpSpPr>
          <p:grpSpPr bwMode="auto">
            <a:xfrm>
              <a:off x="-222" y="3180"/>
              <a:ext cx="495" cy="156"/>
              <a:chOff x="723" y="3453"/>
              <a:chExt cx="495" cy="156"/>
            </a:xfrm>
          </p:grpSpPr>
          <p:grpSp>
            <p:nvGrpSpPr>
              <p:cNvPr id="708074" name="Group 465"/>
              <p:cNvGrpSpPr/>
              <p:nvPr/>
            </p:nvGrpSpPr>
            <p:grpSpPr bwMode="auto">
              <a:xfrm>
                <a:off x="836" y="3453"/>
                <a:ext cx="382" cy="156"/>
                <a:chOff x="836" y="3305"/>
                <a:chExt cx="382" cy="156"/>
              </a:xfrm>
            </p:grpSpPr>
            <p:grpSp>
              <p:nvGrpSpPr>
                <p:cNvPr id="708075" name="Group 466"/>
                <p:cNvGrpSpPr/>
                <p:nvPr/>
              </p:nvGrpSpPr>
              <p:grpSpPr bwMode="auto">
                <a:xfrm>
                  <a:off x="890" y="3305"/>
                  <a:ext cx="328" cy="156"/>
                  <a:chOff x="844" y="3337"/>
                  <a:chExt cx="328" cy="156"/>
                </a:xfrm>
              </p:grpSpPr>
              <p:sp>
                <p:nvSpPr>
                  <p:cNvPr id="85084" name="Rectangle 467"/>
                  <p:cNvSpPr>
                    <a:spLocks noChangeArrowheads="1"/>
                  </p:cNvSpPr>
                  <p:nvPr/>
                </p:nvSpPr>
                <p:spPr bwMode="auto">
                  <a:xfrm>
                    <a:off x="889" y="3370"/>
                    <a:ext cx="245" cy="86"/>
                  </a:xfrm>
                  <a:prstGeom prst="rect">
                    <a:avLst/>
                  </a:prstGeom>
                  <a:solidFill>
                    <a:srgbClr val="FF0000"/>
                  </a:solidFill>
                  <a:ln w="9525">
                    <a:solidFill>
                      <a:schemeClr val="bg1"/>
                    </a:solidFill>
                    <a:miter lim="800000"/>
                  </a:ln>
                </p:spPr>
                <p:txBody>
                  <a:bodyPr wrap="none" anchor="ctr"/>
                  <a:lstStyle/>
                  <a:p>
                    <a:endParaRPr lang="zh-CN" altLang="zh-CN">
                      <a:solidFill>
                        <a:srgbClr val="000000"/>
                      </a:solidFill>
                    </a:endParaRPr>
                  </a:p>
                </p:txBody>
              </p:sp>
              <p:sp>
                <p:nvSpPr>
                  <p:cNvPr id="85085" name="Text Box 468"/>
                  <p:cNvSpPr txBox="1">
                    <a:spLocks noChangeArrowheads="1"/>
                  </p:cNvSpPr>
                  <p:nvPr/>
                </p:nvSpPr>
                <p:spPr bwMode="auto">
                  <a:xfrm>
                    <a:off x="844" y="3337"/>
                    <a:ext cx="328" cy="156"/>
                  </a:xfrm>
                  <a:prstGeom prst="rect">
                    <a:avLst/>
                  </a:prstGeom>
                  <a:noFill/>
                  <a:ln w="9525">
                    <a:noFill/>
                    <a:miter lim="800000"/>
                  </a:ln>
                </p:spPr>
                <p:txBody>
                  <a:bodyPr wrap="none">
                    <a:spAutoFit/>
                  </a:bodyPr>
                  <a:lstStyle/>
                  <a:p>
                    <a:r>
                      <a:rPr lang="en-US" altLang="zh-CN" sz="1000" dirty="0">
                        <a:solidFill>
                          <a:srgbClr val="FFFFFF"/>
                        </a:solidFill>
                        <a:latin typeface="Arial" panose="020B0604020202020204" pitchFamily="34" charset="0"/>
                      </a:rPr>
                      <a:t>HTTP</a:t>
                    </a:r>
                    <a:endParaRPr lang="en-US" altLang="zh-CN" sz="1000" dirty="0">
                      <a:solidFill>
                        <a:srgbClr val="FFFFFF"/>
                      </a:solidFill>
                      <a:latin typeface="Arial" panose="020B0604020202020204" pitchFamily="34" charset="0"/>
                    </a:endParaRPr>
                  </a:p>
                </p:txBody>
              </p:sp>
            </p:grpSp>
            <p:grpSp>
              <p:nvGrpSpPr>
                <p:cNvPr id="708076" name="Group 469"/>
                <p:cNvGrpSpPr/>
                <p:nvPr/>
              </p:nvGrpSpPr>
              <p:grpSpPr bwMode="auto">
                <a:xfrm>
                  <a:off x="836" y="3334"/>
                  <a:ext cx="354" cy="94"/>
                  <a:chOff x="836" y="3334"/>
                  <a:chExt cx="354" cy="94"/>
                </a:xfrm>
              </p:grpSpPr>
              <p:sp>
                <p:nvSpPr>
                  <p:cNvPr id="85082" name="Rectangle 470"/>
                  <p:cNvSpPr>
                    <a:spLocks noChangeArrowheads="1"/>
                  </p:cNvSpPr>
                  <p:nvPr/>
                </p:nvSpPr>
                <p:spPr bwMode="auto">
                  <a:xfrm>
                    <a:off x="846" y="3340"/>
                    <a:ext cx="88" cy="82"/>
                  </a:xfrm>
                  <a:prstGeom prst="rect">
                    <a:avLst/>
                  </a:prstGeom>
                  <a:solidFill>
                    <a:schemeClr val="accent1"/>
                  </a:solidFill>
                  <a:ln w="9525">
                    <a:solidFill>
                      <a:schemeClr val="bg1"/>
                    </a:solidFill>
                    <a:miter lim="800000"/>
                  </a:ln>
                </p:spPr>
                <p:txBody>
                  <a:bodyPr wrap="none" anchor="ctr"/>
                  <a:lstStyle/>
                  <a:p>
                    <a:endParaRPr lang="zh-CN" altLang="zh-CN">
                      <a:solidFill>
                        <a:srgbClr val="000000"/>
                      </a:solidFill>
                    </a:endParaRPr>
                  </a:p>
                </p:txBody>
              </p:sp>
              <p:sp>
                <p:nvSpPr>
                  <p:cNvPr id="85083" name="Rectangle 471"/>
                  <p:cNvSpPr>
                    <a:spLocks noChangeArrowheads="1"/>
                  </p:cNvSpPr>
                  <p:nvPr/>
                </p:nvSpPr>
                <p:spPr bwMode="auto">
                  <a:xfrm>
                    <a:off x="836" y="3334"/>
                    <a:ext cx="354" cy="94"/>
                  </a:xfrm>
                  <a:prstGeom prst="rect">
                    <a:avLst/>
                  </a:prstGeom>
                  <a:noFill/>
                  <a:ln w="9525">
                    <a:solidFill>
                      <a:schemeClr val="accent1"/>
                    </a:solidFill>
                    <a:miter lim="800000"/>
                  </a:ln>
                </p:spPr>
                <p:txBody>
                  <a:bodyPr wrap="none" anchor="ctr"/>
                  <a:lstStyle/>
                  <a:p>
                    <a:endParaRPr lang="zh-CN" altLang="zh-CN">
                      <a:solidFill>
                        <a:srgbClr val="000000"/>
                      </a:solidFill>
                    </a:endParaRPr>
                  </a:p>
                </p:txBody>
              </p:sp>
            </p:grpSp>
          </p:grpSp>
          <p:sp>
            <p:nvSpPr>
              <p:cNvPr id="85078" name="Rectangle 472"/>
              <p:cNvSpPr>
                <a:spLocks noChangeArrowheads="1"/>
              </p:cNvSpPr>
              <p:nvPr/>
            </p:nvSpPr>
            <p:spPr bwMode="auto">
              <a:xfrm>
                <a:off x="732" y="3484"/>
                <a:ext cx="96" cy="93"/>
              </a:xfrm>
              <a:prstGeom prst="rect">
                <a:avLst/>
              </a:prstGeom>
              <a:solidFill>
                <a:schemeClr val="accent2"/>
              </a:solidFill>
              <a:ln w="9525">
                <a:noFill/>
                <a:miter lim="800000"/>
              </a:ln>
            </p:spPr>
            <p:txBody>
              <a:bodyPr wrap="none" anchor="ctr"/>
              <a:lstStyle/>
              <a:p>
                <a:endParaRPr lang="zh-CN" altLang="zh-CN">
                  <a:solidFill>
                    <a:srgbClr val="000000"/>
                  </a:solidFill>
                </a:endParaRPr>
              </a:p>
            </p:txBody>
          </p:sp>
          <p:sp>
            <p:nvSpPr>
              <p:cNvPr id="85079" name="Rectangle 473"/>
              <p:cNvSpPr>
                <a:spLocks noChangeArrowheads="1"/>
              </p:cNvSpPr>
              <p:nvPr/>
            </p:nvSpPr>
            <p:spPr bwMode="auto">
              <a:xfrm>
                <a:off x="723" y="3473"/>
                <a:ext cx="480" cy="112"/>
              </a:xfrm>
              <a:prstGeom prst="rect">
                <a:avLst/>
              </a:prstGeom>
              <a:noFill/>
              <a:ln w="9525">
                <a:solidFill>
                  <a:schemeClr val="accent2"/>
                </a:solidFill>
                <a:miter lim="800000"/>
              </a:ln>
            </p:spPr>
            <p:txBody>
              <a:bodyPr wrap="none" anchor="ctr"/>
              <a:lstStyle/>
              <a:p>
                <a:endParaRPr lang="zh-CN" altLang="zh-CN">
                  <a:solidFill>
                    <a:srgbClr val="000000"/>
                  </a:solidFill>
                </a:endParaRPr>
              </a:p>
            </p:txBody>
          </p:sp>
        </p:grpSp>
        <p:sp>
          <p:nvSpPr>
            <p:cNvPr id="85075" name="Rectangle 474"/>
            <p:cNvSpPr>
              <a:spLocks noChangeArrowheads="1"/>
            </p:cNvSpPr>
            <p:nvPr/>
          </p:nvSpPr>
          <p:spPr bwMode="auto">
            <a:xfrm>
              <a:off x="-328" y="3202"/>
              <a:ext cx="94"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sp>
          <p:nvSpPr>
            <p:cNvPr id="85076" name="Rectangle 475"/>
            <p:cNvSpPr>
              <a:spLocks noChangeArrowheads="1"/>
            </p:cNvSpPr>
            <p:nvPr/>
          </p:nvSpPr>
          <p:spPr bwMode="auto">
            <a:xfrm>
              <a:off x="270" y="3201"/>
              <a:ext cx="60" cy="108"/>
            </a:xfrm>
            <a:prstGeom prst="rect">
              <a:avLst/>
            </a:prstGeom>
            <a:solidFill>
              <a:schemeClr val="tx1"/>
            </a:solidFill>
            <a:ln w="9525">
              <a:noFill/>
              <a:miter lim="800000"/>
            </a:ln>
          </p:spPr>
          <p:txBody>
            <a:bodyPr wrap="none" anchor="ctr"/>
            <a:lstStyle/>
            <a:p>
              <a:endParaRPr lang="zh-CN" altLang="zh-CN">
                <a:solidFill>
                  <a:srgbClr val="000000"/>
                </a:solidFill>
              </a:endParaRPr>
            </a:p>
          </p:txBody>
        </p:sp>
      </p:grpSp>
      <p:pic>
        <p:nvPicPr>
          <p:cNvPr id="708062" name="Picture 478"/>
          <p:cNvPicPr>
            <a:picLocks noChangeAspect="1" noChangeArrowheads="1"/>
          </p:cNvPicPr>
          <p:nvPr/>
        </p:nvPicPr>
        <p:blipFill>
          <a:blip r:embed="rId4" cstate="print"/>
          <a:srcRect/>
          <a:stretch>
            <a:fillRect/>
          </a:stretch>
        </p:blipFill>
        <p:spPr bwMode="auto">
          <a:xfrm>
            <a:off x="2100761" y="850910"/>
            <a:ext cx="1239559" cy="764081"/>
          </a:xfrm>
          <a:prstGeom prst="rect">
            <a:avLst/>
          </a:prstGeom>
          <a:noFill/>
          <a:ln w="28575">
            <a:solidFill>
              <a:srgbClr val="FF0000"/>
            </a:solidFill>
            <a:miter lim="800000"/>
            <a:headEnd/>
            <a:tailEnd/>
          </a:ln>
        </p:spPr>
      </p:pic>
      <p:sp>
        <p:nvSpPr>
          <p:cNvPr id="708064" name="Rectangle 480"/>
          <p:cNvSpPr>
            <a:spLocks noChangeArrowheads="1"/>
          </p:cNvSpPr>
          <p:nvPr/>
        </p:nvSpPr>
        <p:spPr bwMode="auto">
          <a:xfrm>
            <a:off x="3348237" y="1013513"/>
            <a:ext cx="3854824" cy="533594"/>
          </a:xfrm>
          <a:prstGeom prst="rect">
            <a:avLst/>
          </a:prstGeom>
          <a:noFill/>
          <a:ln w="9525">
            <a:noFill/>
            <a:miter lim="800000"/>
          </a:ln>
        </p:spPr>
        <p:txBody>
          <a:bodyPr lIns="91074" tIns="45537" rIns="91074" bIns="45537"/>
          <a:lstStyle/>
          <a:p>
            <a:pPr marL="341630" indent="-341630">
              <a:lnSpc>
                <a:spcPct val="90000"/>
              </a:lnSpc>
              <a:spcBef>
                <a:spcPct val="20000"/>
              </a:spcBef>
              <a:buClr>
                <a:srgbClr val="000099"/>
              </a:buClr>
              <a:buSzPct val="65000"/>
              <a:buFont typeface="Wingdings" panose="05000000000000000000" pitchFamily="2" charset="2"/>
              <a:buChar char="v"/>
            </a:pPr>
            <a:r>
              <a:rPr lang="zh-CN" altLang="en-US" sz="2000" dirty="0" smtClean="0">
                <a:solidFill>
                  <a:srgbClr val="000000"/>
                </a:solidFill>
                <a:latin typeface="Times New Roman" panose="02020603050405020304" pitchFamily="18" charset="0"/>
                <a:ea typeface="黑体" panose="02010609060101010101" pitchFamily="2" charset="-122"/>
              </a:rPr>
              <a:t>网页最终在浏览器显示</a:t>
            </a:r>
            <a:endParaRPr lang="en-US" altLang="zh-CN" sz="2000" dirty="0" smtClean="0">
              <a:solidFill>
                <a:srgbClr val="000000"/>
              </a:solidFill>
              <a:latin typeface="Times New Roman" panose="02020603050405020304" pitchFamily="18" charset="0"/>
              <a:ea typeface="黑体" panose="02010609060101010101" pitchFamily="2" charset="-122"/>
            </a:endParaRPr>
          </a:p>
        </p:txBody>
      </p:sp>
      <p:grpSp>
        <p:nvGrpSpPr>
          <p:cNvPr id="708077" name="Group 248"/>
          <p:cNvGrpSpPr/>
          <p:nvPr/>
        </p:nvGrpSpPr>
        <p:grpSpPr bwMode="auto">
          <a:xfrm>
            <a:off x="2463289" y="4904962"/>
            <a:ext cx="332449" cy="577797"/>
            <a:chOff x="4140" y="429"/>
            <a:chExt cx="1425" cy="2396"/>
          </a:xfrm>
        </p:grpSpPr>
        <p:sp>
          <p:nvSpPr>
            <p:cNvPr id="85041" name="Freeform 148"/>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w="9525">
              <a:noFill/>
              <a:round/>
            </a:ln>
          </p:spPr>
          <p:txBody>
            <a:bodyPr/>
            <a:lstStyle/>
            <a:p>
              <a:endParaRPr lang="zh-CN" altLang="en-US"/>
            </a:p>
          </p:txBody>
        </p:sp>
        <p:sp>
          <p:nvSpPr>
            <p:cNvPr id="85042" name="Rectangle 149"/>
            <p:cNvSpPr>
              <a:spLocks noChangeArrowheads="1"/>
            </p:cNvSpPr>
            <p:nvPr/>
          </p:nvSpPr>
          <p:spPr bwMode="auto">
            <a:xfrm>
              <a:off x="4208" y="429"/>
              <a:ext cx="1045" cy="2285"/>
            </a:xfrm>
            <a:prstGeom prst="rect">
              <a:avLst/>
            </a:prstGeom>
            <a:gradFill rotWithShape="1">
              <a:gsLst>
                <a:gs pos="0">
                  <a:srgbClr val="292929"/>
                </a:gs>
                <a:gs pos="100000">
                  <a:srgbClr val="808080"/>
                </a:gs>
              </a:gsLst>
              <a:lin ang="0" scaled="1"/>
            </a:gradFill>
            <a:ln w="9525">
              <a:noFill/>
              <a:miter lim="800000"/>
            </a:ln>
          </p:spPr>
          <p:txBody>
            <a:bodyPr wrap="none" anchor="ctr"/>
            <a:lstStyle/>
            <a:p>
              <a:endParaRPr lang="zh-CN" altLang="zh-CN">
                <a:solidFill>
                  <a:srgbClr val="000000"/>
                </a:solidFill>
              </a:endParaRPr>
            </a:p>
          </p:txBody>
        </p:sp>
        <p:sp>
          <p:nvSpPr>
            <p:cNvPr id="85043" name="Freeform 150"/>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w="9525">
              <a:noFill/>
              <a:round/>
            </a:ln>
          </p:spPr>
          <p:txBody>
            <a:bodyPr/>
            <a:lstStyle/>
            <a:p>
              <a:endParaRPr lang="zh-CN" altLang="en-US"/>
            </a:p>
          </p:txBody>
        </p:sp>
        <p:sp>
          <p:nvSpPr>
            <p:cNvPr id="85044" name="Freeform 151"/>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5045" name="Rectangle 152"/>
            <p:cNvSpPr>
              <a:spLocks noChangeArrowheads="1"/>
            </p:cNvSpPr>
            <p:nvPr/>
          </p:nvSpPr>
          <p:spPr bwMode="auto">
            <a:xfrm>
              <a:off x="4215" y="691"/>
              <a:ext cx="590" cy="52"/>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08078" name="Group 153"/>
            <p:cNvGrpSpPr/>
            <p:nvPr/>
          </p:nvGrpSpPr>
          <p:grpSpPr bwMode="auto">
            <a:xfrm>
              <a:off x="4749" y="668"/>
              <a:ext cx="581" cy="145"/>
              <a:chOff x="614" y="2568"/>
              <a:chExt cx="725" cy="139"/>
            </a:xfrm>
          </p:grpSpPr>
          <p:sp>
            <p:nvSpPr>
              <p:cNvPr id="85071" name="AutoShape 154"/>
              <p:cNvSpPr>
                <a:spLocks noChangeArrowheads="1"/>
              </p:cNvSpPr>
              <p:nvPr/>
            </p:nvSpPr>
            <p:spPr bwMode="auto">
              <a:xfrm>
                <a:off x="616" y="2571"/>
                <a:ext cx="720" cy="138"/>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5072" name="AutoShape 155"/>
              <p:cNvSpPr>
                <a:spLocks noChangeArrowheads="1"/>
              </p:cNvSpPr>
              <p:nvPr/>
            </p:nvSpPr>
            <p:spPr bwMode="auto">
              <a:xfrm>
                <a:off x="633" y="2590"/>
                <a:ext cx="686" cy="100"/>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5047" name="Rectangle 156"/>
            <p:cNvSpPr>
              <a:spLocks noChangeArrowheads="1"/>
            </p:cNvSpPr>
            <p:nvPr/>
          </p:nvSpPr>
          <p:spPr bwMode="auto">
            <a:xfrm>
              <a:off x="4221" y="1018"/>
              <a:ext cx="597"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08079" name="Group 157"/>
            <p:cNvGrpSpPr/>
            <p:nvPr/>
          </p:nvGrpSpPr>
          <p:grpSpPr bwMode="auto">
            <a:xfrm>
              <a:off x="4747" y="994"/>
              <a:ext cx="581" cy="134"/>
              <a:chOff x="614" y="2568"/>
              <a:chExt cx="725" cy="139"/>
            </a:xfrm>
          </p:grpSpPr>
          <p:sp>
            <p:nvSpPr>
              <p:cNvPr id="85069" name="AutoShape 158"/>
              <p:cNvSpPr>
                <a:spLocks noChangeArrowheads="1"/>
              </p:cNvSpPr>
              <p:nvPr/>
            </p:nvSpPr>
            <p:spPr bwMode="auto">
              <a:xfrm>
                <a:off x="610" y="2566"/>
                <a:ext cx="728" cy="143"/>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5070" name="AutoShape 159"/>
              <p:cNvSpPr>
                <a:spLocks noChangeArrowheads="1"/>
              </p:cNvSpPr>
              <p:nvPr/>
            </p:nvSpPr>
            <p:spPr bwMode="auto">
              <a:xfrm>
                <a:off x="627" y="2580"/>
                <a:ext cx="694" cy="109"/>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5049" name="Rectangle 160"/>
            <p:cNvSpPr>
              <a:spLocks noChangeArrowheads="1"/>
            </p:cNvSpPr>
            <p:nvPr/>
          </p:nvSpPr>
          <p:spPr bwMode="auto">
            <a:xfrm>
              <a:off x="4215" y="1359"/>
              <a:ext cx="597"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sp>
          <p:nvSpPr>
            <p:cNvPr id="85050" name="Rectangle 161"/>
            <p:cNvSpPr>
              <a:spLocks noChangeArrowheads="1"/>
            </p:cNvSpPr>
            <p:nvPr/>
          </p:nvSpPr>
          <p:spPr bwMode="auto">
            <a:xfrm>
              <a:off x="4228" y="1653"/>
              <a:ext cx="597" cy="46"/>
            </a:xfrm>
            <a:prstGeom prst="rect">
              <a:avLst/>
            </a:prstGeom>
            <a:solidFill>
              <a:schemeClr val="tx1"/>
            </a:solidFill>
            <a:ln w="9525">
              <a:solidFill>
                <a:schemeClr val="tx1"/>
              </a:solidFill>
              <a:miter lim="800000"/>
            </a:ln>
          </p:spPr>
          <p:txBody>
            <a:bodyPr wrap="none" anchor="ctr"/>
            <a:lstStyle/>
            <a:p>
              <a:endParaRPr lang="zh-CN" altLang="zh-CN">
                <a:solidFill>
                  <a:srgbClr val="000000"/>
                </a:solidFill>
              </a:endParaRPr>
            </a:p>
          </p:txBody>
        </p:sp>
        <p:grpSp>
          <p:nvGrpSpPr>
            <p:cNvPr id="708080" name="Group 162"/>
            <p:cNvGrpSpPr/>
            <p:nvPr/>
          </p:nvGrpSpPr>
          <p:grpSpPr bwMode="auto">
            <a:xfrm>
              <a:off x="4735" y="1627"/>
              <a:ext cx="582" cy="151"/>
              <a:chOff x="614" y="2568"/>
              <a:chExt cx="725" cy="139"/>
            </a:xfrm>
          </p:grpSpPr>
          <p:sp>
            <p:nvSpPr>
              <p:cNvPr id="85067" name="AutoShape 163"/>
              <p:cNvSpPr>
                <a:spLocks noChangeArrowheads="1"/>
              </p:cNvSpPr>
              <p:nvPr/>
            </p:nvSpPr>
            <p:spPr bwMode="auto">
              <a:xfrm>
                <a:off x="617" y="2568"/>
                <a:ext cx="719" cy="139"/>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5068" name="AutoShape 164"/>
              <p:cNvSpPr>
                <a:spLocks noChangeArrowheads="1"/>
              </p:cNvSpPr>
              <p:nvPr/>
            </p:nvSpPr>
            <p:spPr bwMode="auto">
              <a:xfrm>
                <a:off x="634" y="2586"/>
                <a:ext cx="685" cy="102"/>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5052" name="Freeform 165"/>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grpSp>
          <p:nvGrpSpPr>
            <p:cNvPr id="708081" name="Group 166"/>
            <p:cNvGrpSpPr/>
            <p:nvPr/>
          </p:nvGrpSpPr>
          <p:grpSpPr bwMode="auto">
            <a:xfrm>
              <a:off x="4739" y="1327"/>
              <a:ext cx="582" cy="139"/>
              <a:chOff x="614" y="2568"/>
              <a:chExt cx="725" cy="139"/>
            </a:xfrm>
          </p:grpSpPr>
          <p:sp>
            <p:nvSpPr>
              <p:cNvPr id="85065" name="AutoShape 167"/>
              <p:cNvSpPr>
                <a:spLocks noChangeArrowheads="1"/>
              </p:cNvSpPr>
              <p:nvPr/>
            </p:nvSpPr>
            <p:spPr bwMode="auto">
              <a:xfrm>
                <a:off x="612" y="2567"/>
                <a:ext cx="727" cy="137"/>
              </a:xfrm>
              <a:prstGeom prst="roundRect">
                <a:avLst>
                  <a:gd name="adj" fmla="val 50000"/>
                </a:avLst>
              </a:prstGeom>
              <a:solidFill>
                <a:schemeClr val="tx1"/>
              </a:solidFill>
              <a:ln w="9525">
                <a:noFill/>
                <a:round/>
              </a:ln>
            </p:spPr>
            <p:txBody>
              <a:bodyPr wrap="none" anchor="ctr"/>
              <a:lstStyle/>
              <a:p>
                <a:endParaRPr lang="zh-CN" altLang="zh-CN">
                  <a:solidFill>
                    <a:srgbClr val="000000"/>
                  </a:solidFill>
                </a:endParaRPr>
              </a:p>
            </p:txBody>
          </p:sp>
          <p:sp>
            <p:nvSpPr>
              <p:cNvPr id="85066" name="AutoShape 168"/>
              <p:cNvSpPr>
                <a:spLocks noChangeArrowheads="1"/>
              </p:cNvSpPr>
              <p:nvPr/>
            </p:nvSpPr>
            <p:spPr bwMode="auto">
              <a:xfrm>
                <a:off x="629" y="2580"/>
                <a:ext cx="693" cy="105"/>
              </a:xfrm>
              <a:prstGeom prst="roundRect">
                <a:avLst>
                  <a:gd name="adj" fmla="val 50000"/>
                </a:avLst>
              </a:prstGeom>
              <a:gradFill rotWithShape="1">
                <a:gsLst>
                  <a:gs pos="0">
                    <a:srgbClr val="0000FF"/>
                  </a:gs>
                  <a:gs pos="50000">
                    <a:srgbClr val="99CCFF"/>
                  </a:gs>
                  <a:gs pos="100000">
                    <a:srgbClr val="0000FF"/>
                  </a:gs>
                </a:gsLst>
                <a:lin ang="0" scaled="1"/>
              </a:gradFill>
              <a:ln w="9525">
                <a:noFill/>
                <a:round/>
              </a:ln>
            </p:spPr>
            <p:txBody>
              <a:bodyPr wrap="none" anchor="ctr"/>
              <a:lstStyle/>
              <a:p>
                <a:endParaRPr lang="zh-CN" altLang="zh-CN">
                  <a:solidFill>
                    <a:srgbClr val="000000"/>
                  </a:solidFill>
                </a:endParaRPr>
              </a:p>
            </p:txBody>
          </p:sp>
        </p:grpSp>
        <p:sp>
          <p:nvSpPr>
            <p:cNvPr id="85054" name="Rectangle 169"/>
            <p:cNvSpPr>
              <a:spLocks noChangeArrowheads="1"/>
            </p:cNvSpPr>
            <p:nvPr/>
          </p:nvSpPr>
          <p:spPr bwMode="auto">
            <a:xfrm>
              <a:off x="5253"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endParaRPr lang="zh-CN" altLang="zh-CN">
                <a:solidFill>
                  <a:srgbClr val="000000"/>
                </a:solidFill>
              </a:endParaRPr>
            </a:p>
          </p:txBody>
        </p:sp>
        <p:sp>
          <p:nvSpPr>
            <p:cNvPr id="85055" name="Freeform 170"/>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5056" name="Freeform 171"/>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w="9525">
              <a:noFill/>
              <a:round/>
            </a:ln>
          </p:spPr>
          <p:txBody>
            <a:bodyPr/>
            <a:lstStyle/>
            <a:p>
              <a:endParaRPr lang="zh-CN" altLang="en-US"/>
            </a:p>
          </p:txBody>
        </p:sp>
        <p:sp>
          <p:nvSpPr>
            <p:cNvPr id="85057" name="Oval 172"/>
            <p:cNvSpPr>
              <a:spLocks noChangeArrowheads="1"/>
            </p:cNvSpPr>
            <p:nvPr/>
          </p:nvSpPr>
          <p:spPr bwMode="auto">
            <a:xfrm>
              <a:off x="5518" y="2609"/>
              <a:ext cx="47" cy="98"/>
            </a:xfrm>
            <a:prstGeom prst="ellipse">
              <a:avLst/>
            </a:prstGeom>
            <a:solidFill>
              <a:srgbClr val="333333"/>
            </a:solidFill>
            <a:ln w="9525">
              <a:noFill/>
              <a:round/>
            </a:ln>
          </p:spPr>
          <p:txBody>
            <a:bodyPr wrap="none" anchor="ctr"/>
            <a:lstStyle/>
            <a:p>
              <a:endParaRPr lang="zh-CN" altLang="zh-CN">
                <a:solidFill>
                  <a:srgbClr val="000000"/>
                </a:solidFill>
              </a:endParaRPr>
            </a:p>
          </p:txBody>
        </p:sp>
        <p:sp>
          <p:nvSpPr>
            <p:cNvPr id="85058" name="Freeform 173"/>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w="9525">
              <a:noFill/>
              <a:round/>
            </a:ln>
          </p:spPr>
          <p:txBody>
            <a:bodyPr/>
            <a:lstStyle/>
            <a:p>
              <a:endParaRPr lang="zh-CN" altLang="en-US"/>
            </a:p>
          </p:txBody>
        </p:sp>
        <p:sp>
          <p:nvSpPr>
            <p:cNvPr id="85059" name="AutoShape 174"/>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ln>
          </p:spPr>
          <p:txBody>
            <a:bodyPr wrap="none" anchor="ctr"/>
            <a:lstStyle/>
            <a:p>
              <a:endParaRPr lang="zh-CN" altLang="zh-CN">
                <a:solidFill>
                  <a:srgbClr val="000000"/>
                </a:solidFill>
              </a:endParaRPr>
            </a:p>
          </p:txBody>
        </p:sp>
        <p:sp>
          <p:nvSpPr>
            <p:cNvPr id="85060" name="AutoShape 175"/>
            <p:cNvSpPr>
              <a:spLocks noChangeArrowheads="1"/>
            </p:cNvSpPr>
            <p:nvPr/>
          </p:nvSpPr>
          <p:spPr bwMode="auto">
            <a:xfrm>
              <a:off x="4208" y="2714"/>
              <a:ext cx="1065"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endParaRPr lang="zh-CN" altLang="zh-CN">
                <a:solidFill>
                  <a:srgbClr val="000000"/>
                </a:solidFill>
              </a:endParaRPr>
            </a:p>
          </p:txBody>
        </p:sp>
        <p:sp>
          <p:nvSpPr>
            <p:cNvPr id="85061" name="Oval 176"/>
            <p:cNvSpPr>
              <a:spLocks noChangeArrowheads="1"/>
            </p:cNvSpPr>
            <p:nvPr/>
          </p:nvSpPr>
          <p:spPr bwMode="auto">
            <a:xfrm>
              <a:off x="4310" y="2380"/>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5062" name="Oval 177"/>
            <p:cNvSpPr>
              <a:spLocks noChangeArrowheads="1"/>
            </p:cNvSpPr>
            <p:nvPr/>
          </p:nvSpPr>
          <p:spPr bwMode="auto">
            <a:xfrm>
              <a:off x="4486" y="2386"/>
              <a:ext cx="163" cy="137"/>
            </a:xfrm>
            <a:prstGeom prst="ellipse">
              <a:avLst/>
            </a:prstGeom>
            <a:solidFill>
              <a:srgbClr val="FF0000"/>
            </a:solidFill>
            <a:ln w="9525">
              <a:noFill/>
              <a:round/>
            </a:ln>
          </p:spPr>
          <p:txBody>
            <a:bodyPr wrap="none" anchor="ctr"/>
            <a:lstStyle/>
            <a:p>
              <a:pPr algn="ctr"/>
              <a:endParaRPr lang="zh-CN" altLang="zh-CN">
                <a:solidFill>
                  <a:srgbClr val="FF0000"/>
                </a:solidFill>
              </a:endParaRPr>
            </a:p>
          </p:txBody>
        </p:sp>
        <p:sp>
          <p:nvSpPr>
            <p:cNvPr id="85063" name="Oval 178"/>
            <p:cNvSpPr>
              <a:spLocks noChangeArrowheads="1"/>
            </p:cNvSpPr>
            <p:nvPr/>
          </p:nvSpPr>
          <p:spPr bwMode="auto">
            <a:xfrm>
              <a:off x="4663" y="2380"/>
              <a:ext cx="156" cy="144"/>
            </a:xfrm>
            <a:prstGeom prst="ellipse">
              <a:avLst/>
            </a:prstGeom>
            <a:solidFill>
              <a:srgbClr val="33CC33"/>
            </a:solidFill>
            <a:ln w="9525">
              <a:noFill/>
              <a:round/>
            </a:ln>
          </p:spPr>
          <p:txBody>
            <a:bodyPr wrap="none" anchor="ctr"/>
            <a:lstStyle/>
            <a:p>
              <a:endParaRPr lang="zh-CN" altLang="zh-CN">
                <a:solidFill>
                  <a:srgbClr val="000000"/>
                </a:solidFill>
              </a:endParaRPr>
            </a:p>
          </p:txBody>
        </p:sp>
        <p:sp>
          <p:nvSpPr>
            <p:cNvPr id="85064" name="Rectangle 179"/>
            <p:cNvSpPr>
              <a:spLocks noChangeArrowheads="1"/>
            </p:cNvSpPr>
            <p:nvPr/>
          </p:nvSpPr>
          <p:spPr bwMode="auto">
            <a:xfrm>
              <a:off x="5063" y="1836"/>
              <a:ext cx="81" cy="759"/>
            </a:xfrm>
            <a:prstGeom prst="rect">
              <a:avLst/>
            </a:prstGeom>
            <a:solidFill>
              <a:srgbClr val="292929"/>
            </a:solidFill>
            <a:ln w="9525">
              <a:solidFill>
                <a:schemeClr val="tx1"/>
              </a:solidFill>
              <a:miter lim="800000"/>
            </a:ln>
          </p:spPr>
          <p:txBody>
            <a:bodyPr wrap="none" anchor="ctr"/>
            <a:lstStyle/>
            <a:p>
              <a:endParaRPr lang="zh-CN" altLang="zh-CN">
                <a:solidFill>
                  <a:srgbClr val="000000"/>
                </a:solidFill>
              </a:endParaRPr>
            </a:p>
          </p:txBody>
        </p:sp>
      </p:grpSp>
      <p:grpSp>
        <p:nvGrpSpPr>
          <p:cNvPr id="708082" name="Group 110"/>
          <p:cNvGrpSpPr/>
          <p:nvPr/>
        </p:nvGrpSpPr>
        <p:grpSpPr bwMode="auto">
          <a:xfrm>
            <a:off x="5198868" y="2030184"/>
            <a:ext cx="755135" cy="377305"/>
            <a:chOff x="2466" y="2026"/>
            <a:chExt cx="477" cy="282"/>
          </a:xfrm>
        </p:grpSpPr>
        <p:sp>
          <p:nvSpPr>
            <p:cNvPr id="85027" name="Oval 111"/>
            <p:cNvSpPr>
              <a:spLocks noChangeArrowheads="1"/>
            </p:cNvSpPr>
            <p:nvPr/>
          </p:nvSpPr>
          <p:spPr bwMode="auto">
            <a:xfrm>
              <a:off x="2466" y="2168"/>
              <a:ext cx="476" cy="14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sp>
          <p:nvSpPr>
            <p:cNvPr id="85028" name="Line 112"/>
            <p:cNvSpPr>
              <a:spLocks noChangeShapeType="1"/>
            </p:cNvSpPr>
            <p:nvPr/>
          </p:nvSpPr>
          <p:spPr bwMode="auto">
            <a:xfrm>
              <a:off x="2470" y="2125"/>
              <a:ext cx="1" cy="85"/>
            </a:xfrm>
            <a:prstGeom prst="line">
              <a:avLst/>
            </a:prstGeom>
            <a:noFill/>
            <a:ln w="12700">
              <a:solidFill>
                <a:srgbClr val="000000"/>
              </a:solidFill>
              <a:round/>
            </a:ln>
          </p:spPr>
          <p:txBody>
            <a:bodyPr wrap="none" anchor="ctr"/>
            <a:lstStyle/>
            <a:p>
              <a:endParaRPr lang="zh-CN" altLang="en-US"/>
            </a:p>
          </p:txBody>
        </p:sp>
        <p:sp>
          <p:nvSpPr>
            <p:cNvPr id="85029" name="Rectangle 113"/>
            <p:cNvSpPr>
              <a:spLocks noChangeArrowheads="1"/>
            </p:cNvSpPr>
            <p:nvPr/>
          </p:nvSpPr>
          <p:spPr bwMode="auto">
            <a:xfrm>
              <a:off x="2470" y="2125"/>
              <a:ext cx="472" cy="111"/>
            </a:xfrm>
            <a:prstGeom prst="rect">
              <a:avLst/>
            </a:prstGeom>
            <a:solidFill>
              <a:srgbClr val="DDDDDD"/>
            </a:solidFill>
            <a:ln w="12700">
              <a:noFill/>
              <a:miter lim="800000"/>
            </a:ln>
          </p:spPr>
          <p:txBody>
            <a:bodyPr wrap="none" anchor="ctr"/>
            <a:lstStyle/>
            <a:p>
              <a:pPr algn="ctr"/>
              <a:endParaRPr lang="zh-CN" altLang="zh-CN" sz="2400" dirty="0">
                <a:solidFill>
                  <a:srgbClr val="000000"/>
                </a:solidFill>
                <a:latin typeface="Times New Roman" panose="02020603050405020304" pitchFamily="18" charset="0"/>
              </a:endParaRPr>
            </a:p>
          </p:txBody>
        </p:sp>
        <p:sp>
          <p:nvSpPr>
            <p:cNvPr id="85030" name="Oval 114"/>
            <p:cNvSpPr>
              <a:spLocks noChangeArrowheads="1"/>
            </p:cNvSpPr>
            <p:nvPr/>
          </p:nvSpPr>
          <p:spPr bwMode="auto">
            <a:xfrm>
              <a:off x="2466" y="2026"/>
              <a:ext cx="476" cy="160"/>
            </a:xfrm>
            <a:prstGeom prst="ellipse">
              <a:avLst/>
            </a:prstGeom>
            <a:solidFill>
              <a:srgbClr val="DDDDDD"/>
            </a:solidFill>
            <a:ln w="12700">
              <a:solidFill>
                <a:srgbClr val="000000"/>
              </a:solidFill>
              <a:round/>
            </a:ln>
          </p:spPr>
          <p:txBody>
            <a:bodyPr wrap="none" anchor="ctr"/>
            <a:lstStyle/>
            <a:p>
              <a:pPr eaLnBrk="1" hangingPunct="1"/>
              <a:endParaRPr lang="zh-CN" altLang="zh-CN" i="0">
                <a:solidFill>
                  <a:srgbClr val="000000"/>
                </a:solidFill>
                <a:latin typeface="Arial" panose="020B0604020202020204" pitchFamily="34" charset="0"/>
              </a:endParaRPr>
            </a:p>
          </p:txBody>
        </p:sp>
        <p:grpSp>
          <p:nvGrpSpPr>
            <p:cNvPr id="708083" name="Group 115"/>
            <p:cNvGrpSpPr/>
            <p:nvPr/>
          </p:nvGrpSpPr>
          <p:grpSpPr bwMode="auto">
            <a:xfrm>
              <a:off x="2581" y="2061"/>
              <a:ext cx="236" cy="94"/>
              <a:chOff x="2848" y="848"/>
              <a:chExt cx="140" cy="98"/>
            </a:xfrm>
          </p:grpSpPr>
          <p:sp>
            <p:nvSpPr>
              <p:cNvPr id="85038" name="Line 116"/>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5039" name="Line 117"/>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5040" name="Line 118"/>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grpSp>
          <p:nvGrpSpPr>
            <p:cNvPr id="708084" name="Group 119"/>
            <p:cNvGrpSpPr/>
            <p:nvPr/>
          </p:nvGrpSpPr>
          <p:grpSpPr bwMode="auto">
            <a:xfrm flipV="1">
              <a:off x="2581" y="2060"/>
              <a:ext cx="236" cy="94"/>
              <a:chOff x="2848" y="848"/>
              <a:chExt cx="140" cy="98"/>
            </a:xfrm>
          </p:grpSpPr>
          <p:sp>
            <p:nvSpPr>
              <p:cNvPr id="85035" name="Line 120"/>
              <p:cNvSpPr>
                <a:spLocks noChangeShapeType="1"/>
              </p:cNvSpPr>
              <p:nvPr/>
            </p:nvSpPr>
            <p:spPr bwMode="auto">
              <a:xfrm flipV="1">
                <a:off x="2848" y="848"/>
                <a:ext cx="50" cy="2"/>
              </a:xfrm>
              <a:prstGeom prst="line">
                <a:avLst/>
              </a:prstGeom>
              <a:noFill/>
              <a:ln w="28575">
                <a:solidFill>
                  <a:srgbClr val="000000"/>
                </a:solidFill>
                <a:round/>
              </a:ln>
            </p:spPr>
            <p:txBody>
              <a:bodyPr wrap="none" anchor="ctr"/>
              <a:lstStyle/>
              <a:p>
                <a:endParaRPr lang="zh-CN" altLang="en-US"/>
              </a:p>
            </p:txBody>
          </p:sp>
          <p:sp>
            <p:nvSpPr>
              <p:cNvPr id="85036" name="Line 121"/>
              <p:cNvSpPr>
                <a:spLocks noChangeShapeType="1"/>
              </p:cNvSpPr>
              <p:nvPr/>
            </p:nvSpPr>
            <p:spPr bwMode="auto">
              <a:xfrm>
                <a:off x="2944" y="946"/>
                <a:ext cx="44" cy="0"/>
              </a:xfrm>
              <a:prstGeom prst="line">
                <a:avLst/>
              </a:prstGeom>
              <a:noFill/>
              <a:ln w="28575">
                <a:solidFill>
                  <a:srgbClr val="000000"/>
                </a:solidFill>
                <a:round/>
              </a:ln>
            </p:spPr>
            <p:txBody>
              <a:bodyPr wrap="none" anchor="ctr"/>
              <a:lstStyle/>
              <a:p>
                <a:endParaRPr lang="zh-CN" altLang="en-US"/>
              </a:p>
            </p:txBody>
          </p:sp>
          <p:sp>
            <p:nvSpPr>
              <p:cNvPr id="85037" name="Line 122"/>
              <p:cNvSpPr>
                <a:spLocks noChangeShapeType="1"/>
              </p:cNvSpPr>
              <p:nvPr/>
            </p:nvSpPr>
            <p:spPr bwMode="auto">
              <a:xfrm>
                <a:off x="2894" y="850"/>
                <a:ext cx="52" cy="96"/>
              </a:xfrm>
              <a:prstGeom prst="line">
                <a:avLst/>
              </a:prstGeom>
              <a:noFill/>
              <a:ln w="28575">
                <a:solidFill>
                  <a:srgbClr val="000000"/>
                </a:solidFill>
                <a:round/>
              </a:ln>
            </p:spPr>
            <p:txBody>
              <a:bodyPr wrap="none" anchor="ctr"/>
              <a:lstStyle/>
              <a:p>
                <a:endParaRPr lang="zh-CN" altLang="en-US"/>
              </a:p>
            </p:txBody>
          </p:sp>
        </p:grpSp>
        <p:sp>
          <p:nvSpPr>
            <p:cNvPr id="85033" name="Line 123"/>
            <p:cNvSpPr>
              <a:spLocks noChangeShapeType="1"/>
            </p:cNvSpPr>
            <p:nvPr/>
          </p:nvSpPr>
          <p:spPr bwMode="auto">
            <a:xfrm flipH="1">
              <a:off x="2942" y="2109"/>
              <a:ext cx="1" cy="127"/>
            </a:xfrm>
            <a:prstGeom prst="line">
              <a:avLst/>
            </a:prstGeom>
            <a:noFill/>
            <a:ln w="12700">
              <a:solidFill>
                <a:srgbClr val="000000"/>
              </a:solidFill>
              <a:round/>
            </a:ln>
          </p:spPr>
          <p:txBody>
            <a:bodyPr wrap="none" anchor="ctr"/>
            <a:lstStyle/>
            <a:p>
              <a:endParaRPr lang="zh-CN" altLang="en-US"/>
            </a:p>
          </p:txBody>
        </p:sp>
        <p:sp>
          <p:nvSpPr>
            <p:cNvPr id="85034" name="Line 124"/>
            <p:cNvSpPr>
              <a:spLocks noChangeShapeType="1"/>
            </p:cNvSpPr>
            <p:nvPr/>
          </p:nvSpPr>
          <p:spPr bwMode="auto">
            <a:xfrm flipH="1">
              <a:off x="2466" y="2117"/>
              <a:ext cx="1" cy="127"/>
            </a:xfrm>
            <a:prstGeom prst="line">
              <a:avLst/>
            </a:prstGeom>
            <a:noFill/>
            <a:ln w="12700">
              <a:solidFill>
                <a:srgbClr val="000000"/>
              </a:solidFill>
              <a:round/>
            </a:ln>
          </p:spPr>
          <p:txBody>
            <a:bodyPr wrap="none" anchor="ctr"/>
            <a:lstStyle/>
            <a:p>
              <a:endParaRPr lang="zh-CN" altLang="en-US"/>
            </a:p>
          </p:txBody>
        </p:sp>
      </p:grpSp>
      <p:sp>
        <p:nvSpPr>
          <p:cNvPr id="313" name="Rectangle 2"/>
          <p:cNvSpPr>
            <a:spLocks noGrp="1" noChangeArrowheads="1"/>
          </p:cNvSpPr>
          <p:nvPr>
            <p:ph type="title"/>
          </p:nvPr>
        </p:nvSpPr>
        <p:spPr>
          <a:xfrm>
            <a:off x="531919" y="96300"/>
            <a:ext cx="8012020" cy="967731"/>
          </a:xfrm>
        </p:spPr>
        <p:txBody>
          <a:bodyPr/>
          <a:lstStyle/>
          <a:p>
            <a:pPr>
              <a:defRPr/>
            </a:pPr>
            <a:r>
              <a:rPr lang="zh-CN" altLang="en-US" sz="3200" dirty="0" smtClean="0">
                <a:latin typeface="黑体" panose="02010609060101010101" pitchFamily="2" charset="-122"/>
                <a:ea typeface="黑体" panose="02010609060101010101" pitchFamily="2" charset="-122"/>
              </a:rPr>
              <a:t>例子</a:t>
            </a:r>
            <a:endParaRPr lang="en-US" sz="320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0763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0803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707634"/>
                                        </p:tgtEl>
                                        <p:attrNameLst>
                                          <p:attrName>style.visibility</p:attrName>
                                        </p:attrNameLst>
                                      </p:cBhvr>
                                      <p:to>
                                        <p:strVal val="visible"/>
                                      </p:to>
                                    </p:set>
                                  </p:childTnLst>
                                </p:cTn>
                              </p:par>
                              <p:par>
                                <p:cTn id="16" presetID="9" presetClass="exit" presetSubtype="0" fill="hold" nodeType="withEffect">
                                  <p:stCondLst>
                                    <p:cond delay="0"/>
                                  </p:stCondLst>
                                  <p:childTnLst>
                                    <p:animEffect transition="out" filter="dissolve">
                                      <p:cBhvr>
                                        <p:cTn id="17" dur="500"/>
                                        <p:tgtEl>
                                          <p:spTgt spid="26"/>
                                        </p:tgtEl>
                                      </p:cBhvr>
                                    </p:animEffect>
                                    <p:set>
                                      <p:cBhvr>
                                        <p:cTn id="18" dur="1" fill="hold">
                                          <p:stCondLst>
                                            <p:cond delay="499"/>
                                          </p:stCondLst>
                                        </p:cTn>
                                        <p:tgtEl>
                                          <p:spTgt spid="26"/>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childTnLst>
                          </p:cTn>
                        </p:par>
                        <p:par>
                          <p:cTn id="22" fill="hold">
                            <p:stCondLst>
                              <p:cond delay="0"/>
                            </p:stCondLst>
                            <p:childTnLst>
                              <p:par>
                                <p:cTn id="23" presetID="0" presetClass="path" presetSubtype="0" accel="50000" decel="50000" fill="hold" nodeType="afterEffect">
                                  <p:stCondLst>
                                    <p:cond delay="0"/>
                                  </p:stCondLst>
                                  <p:childTnLst>
                                    <p:animMotion origin="layout" path="M -1.66667E-6 6.03747E-6 L -1.66667E-6 0.07357 L 0.36771 0.07056 L 0.26545 0.23434 L 0.35625 0.23133 L 0.54826 0.0199 L 0.30347 0.51932 L 0.03437 0.51932 L 0.03437 0.41962 " pathEditMode="relative" ptsTypes="AAAAAAAAA">
                                      <p:cBhvr>
                                        <p:cTn id="24" dur="2000" fill="hold"/>
                                        <p:tgtEl>
                                          <p:spTgt spid="708038"/>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08043"/>
                                        </p:tgtEl>
                                        <p:attrNameLst>
                                          <p:attrName>style.visibility</p:attrName>
                                        </p:attrNameLst>
                                      </p:cBhvr>
                                      <p:to>
                                        <p:strVal val="visible"/>
                                      </p:to>
                                    </p:set>
                                    <p:animEffect transition="in" filter="wipe(down)">
                                      <p:cBhvr>
                                        <p:cTn id="29" dur="500"/>
                                        <p:tgtEl>
                                          <p:spTgt spid="708043"/>
                                        </p:tgtEl>
                                      </p:cBhvr>
                                    </p:animEffect>
                                  </p:childTnLst>
                                </p:cTn>
                              </p:par>
                              <p:par>
                                <p:cTn id="30" presetID="9" presetClass="exit" presetSubtype="0" fill="hold" nodeType="withEffect">
                                  <p:stCondLst>
                                    <p:cond delay="0"/>
                                  </p:stCondLst>
                                  <p:childTnLst>
                                    <p:animEffect transition="out" filter="dissolve">
                                      <p:cBhvr>
                                        <p:cTn id="31" dur="500"/>
                                        <p:tgtEl>
                                          <p:spTgt spid="708038"/>
                                        </p:tgtEl>
                                      </p:cBhvr>
                                    </p:animEffect>
                                    <p:set>
                                      <p:cBhvr>
                                        <p:cTn id="32" dur="1" fill="hold">
                                          <p:stCondLst>
                                            <p:cond delay="499"/>
                                          </p:stCondLst>
                                        </p:cTn>
                                        <p:tgtEl>
                                          <p:spTgt spid="70803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nodeType="clickEffect">
                                  <p:stCondLst>
                                    <p:cond delay="0"/>
                                  </p:stCondLst>
                                  <p:childTnLst>
                                    <p:animEffect transition="out" filter="dissolve">
                                      <p:cBhvr>
                                        <p:cTn id="36" dur="500"/>
                                        <p:tgtEl>
                                          <p:spTgt spid="708043"/>
                                        </p:tgtEl>
                                      </p:cBhvr>
                                    </p:animEffect>
                                    <p:set>
                                      <p:cBhvr>
                                        <p:cTn id="37" dur="1" fill="hold">
                                          <p:stCondLst>
                                            <p:cond delay="499"/>
                                          </p:stCondLst>
                                        </p:cTn>
                                        <p:tgtEl>
                                          <p:spTgt spid="708043"/>
                                        </p:tgtEl>
                                        <p:attrNameLst>
                                          <p:attrName>style.visibility</p:attrName>
                                        </p:attrNameLst>
                                      </p:cBhvr>
                                      <p:to>
                                        <p:strVal val="hidden"/>
                                      </p:to>
                                    </p:se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708043"/>
                                        </p:tgtEl>
                                        <p:attrNameLst>
                                          <p:attrName>style.visibility</p:attrName>
                                        </p:attrNameLst>
                                      </p:cBhvr>
                                      <p:to>
                                        <p:strVal val="visible"/>
                                      </p:to>
                                    </p:set>
                                    <p:animEffect transition="in" filter="wipe(up)">
                                      <p:cBhvr>
                                        <p:cTn id="41" dur="500"/>
                                        <p:tgtEl>
                                          <p:spTgt spid="708043"/>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7078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708072"/>
                                        </p:tgtEl>
                                        <p:attrNameLst>
                                          <p:attrName>style.visibility</p:attrName>
                                        </p:attrNameLst>
                                      </p:cBhvr>
                                      <p:to>
                                        <p:strVal val="visible"/>
                                      </p:to>
                                    </p:set>
                                    <p:animEffect transition="in" filter="dissolve">
                                      <p:cBhvr>
                                        <p:cTn id="48" dur="500"/>
                                        <p:tgtEl>
                                          <p:spTgt spid="708072"/>
                                        </p:tgtEl>
                                      </p:cBhvr>
                                    </p:animEffect>
                                  </p:childTnLst>
                                </p:cTn>
                              </p:par>
                              <p:par>
                                <p:cTn id="49" presetID="9" presetClass="exit" presetSubtype="0" fill="hold" nodeType="withEffect">
                                  <p:stCondLst>
                                    <p:cond delay="0"/>
                                  </p:stCondLst>
                                  <p:childTnLst>
                                    <p:animEffect transition="out" filter="dissolve">
                                      <p:cBhvr>
                                        <p:cTn id="50" dur="500"/>
                                        <p:tgtEl>
                                          <p:spTgt spid="708043"/>
                                        </p:tgtEl>
                                      </p:cBhvr>
                                    </p:animEffect>
                                    <p:set>
                                      <p:cBhvr>
                                        <p:cTn id="51" dur="1" fill="hold">
                                          <p:stCondLst>
                                            <p:cond delay="499"/>
                                          </p:stCondLst>
                                        </p:cTn>
                                        <p:tgtEl>
                                          <p:spTgt spid="708043"/>
                                        </p:tgtEl>
                                        <p:attrNameLst>
                                          <p:attrName>style.visibility</p:attrName>
                                        </p:attrNameLst>
                                      </p:cBhvr>
                                      <p:to>
                                        <p:strVal val="hidden"/>
                                      </p:to>
                                    </p:set>
                                  </p:childTnLst>
                                </p:cTn>
                              </p:par>
                            </p:childTnLst>
                          </p:cTn>
                        </p:par>
                        <p:par>
                          <p:cTn id="52" fill="hold">
                            <p:stCondLst>
                              <p:cond delay="500"/>
                            </p:stCondLst>
                            <p:childTnLst>
                              <p:par>
                                <p:cTn id="53" presetID="0" presetClass="path" presetSubtype="0" accel="50000" decel="50000" fill="hold" nodeType="afterEffect">
                                  <p:stCondLst>
                                    <p:cond delay="0"/>
                                  </p:stCondLst>
                                  <p:childTnLst>
                                    <p:animMotion origin="layout" path="M 3.33333E-6 -5.8501E-6 L 0.00573 0.09969 L 0.28159 0.09646 L 0.52534 -0.418 L 0.31614 -0.18367 L 0.22986 -0.18668 L 0.32309 -0.36295 L -0.03438 -0.36295 L -0.03334 -0.42101 " pathEditMode="relative" ptsTypes="AAAAAAAAA">
                                      <p:cBhvr>
                                        <p:cTn id="54" dur="2000" fill="hold"/>
                                        <p:tgtEl>
                                          <p:spTgt spid="708072"/>
                                        </p:tgtEl>
                                        <p:attrNameLst>
                                          <p:attrName>ppt_x</p:attrName>
                                          <p:attrName>ppt_y</p:attrName>
                                        </p:attrNameLst>
                                      </p:cBhvr>
                                    </p:animMotion>
                                  </p:childTnLst>
                                </p:cTn>
                              </p:par>
                              <p:par>
                                <p:cTn id="55" presetID="1" presetClass="entr" presetSubtype="0" fill="hold" grpId="0" nodeType="withEffect">
                                  <p:stCondLst>
                                    <p:cond delay="0"/>
                                  </p:stCondLst>
                                  <p:childTnLst>
                                    <p:set>
                                      <p:cBhvr>
                                        <p:cTn id="56" dur="1" fill="hold">
                                          <p:stCondLst>
                                            <p:cond delay="0"/>
                                          </p:stCondLst>
                                        </p:cTn>
                                        <p:tgtEl>
                                          <p:spTgt spid="7076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9" presetClass="exit" presetSubtype="0" fill="hold" nodeType="clickEffect">
                                  <p:stCondLst>
                                    <p:cond delay="0"/>
                                  </p:stCondLst>
                                  <p:childTnLst>
                                    <p:animEffect transition="out" filter="dissolve">
                                      <p:cBhvr>
                                        <p:cTn id="60" dur="500"/>
                                        <p:tgtEl>
                                          <p:spTgt spid="708072"/>
                                        </p:tgtEl>
                                      </p:cBhvr>
                                    </p:animEffect>
                                    <p:set>
                                      <p:cBhvr>
                                        <p:cTn id="61" dur="1" fill="hold">
                                          <p:stCondLst>
                                            <p:cond delay="499"/>
                                          </p:stCondLst>
                                        </p:cTn>
                                        <p:tgtEl>
                                          <p:spTgt spid="708072"/>
                                        </p:tgtEl>
                                        <p:attrNameLst>
                                          <p:attrName>style.visibility</p:attrName>
                                        </p:attrNameLst>
                                      </p:cBhvr>
                                      <p:to>
                                        <p:strVal val="hidden"/>
                                      </p:to>
                                    </p:set>
                                  </p:childTnLst>
                                </p:cTn>
                              </p:par>
                            </p:childTnLst>
                          </p:cTn>
                        </p:par>
                        <p:par>
                          <p:cTn id="62" fill="hold">
                            <p:stCondLst>
                              <p:cond delay="500"/>
                            </p:stCondLst>
                            <p:childTnLst>
                              <p:par>
                                <p:cTn id="63" presetID="22" presetClass="entr" presetSubtype="4" fill="hold" nodeType="afterEffect">
                                  <p:stCondLst>
                                    <p:cond delay="0"/>
                                  </p:stCondLst>
                                  <p:childTnLst>
                                    <p:set>
                                      <p:cBhvr>
                                        <p:cTn id="64" dur="1" fill="hold">
                                          <p:stCondLst>
                                            <p:cond delay="0"/>
                                          </p:stCondLst>
                                        </p:cTn>
                                        <p:tgtEl>
                                          <p:spTgt spid="708057"/>
                                        </p:tgtEl>
                                        <p:attrNameLst>
                                          <p:attrName>style.visibility</p:attrName>
                                        </p:attrNameLst>
                                      </p:cBhvr>
                                      <p:to>
                                        <p:strVal val="visible"/>
                                      </p:to>
                                    </p:set>
                                    <p:animEffect transition="in" filter="wipe(down)">
                                      <p:cBhvr>
                                        <p:cTn id="65" dur="500"/>
                                        <p:tgtEl>
                                          <p:spTgt spid="708057"/>
                                        </p:tgtEl>
                                      </p:cBhvr>
                                    </p:animEffect>
                                  </p:childTnLst>
                                </p:cTn>
                              </p:par>
                            </p:childTnLst>
                          </p:cTn>
                        </p:par>
                        <p:par>
                          <p:cTn id="66" fill="hold">
                            <p:stCondLst>
                              <p:cond delay="1000"/>
                            </p:stCondLst>
                            <p:childTnLst>
                              <p:par>
                                <p:cTn id="67" presetID="9" presetClass="entr" presetSubtype="0" fill="hold" nodeType="afterEffect">
                                  <p:stCondLst>
                                    <p:cond delay="0"/>
                                  </p:stCondLst>
                                  <p:childTnLst>
                                    <p:set>
                                      <p:cBhvr>
                                        <p:cTn id="68" dur="1" fill="hold">
                                          <p:stCondLst>
                                            <p:cond delay="0"/>
                                          </p:stCondLst>
                                        </p:cTn>
                                        <p:tgtEl>
                                          <p:spTgt spid="708062"/>
                                        </p:tgtEl>
                                        <p:attrNameLst>
                                          <p:attrName>style.visibility</p:attrName>
                                        </p:attrNameLst>
                                      </p:cBhvr>
                                      <p:to>
                                        <p:strVal val="visible"/>
                                      </p:to>
                                    </p:set>
                                    <p:animEffect transition="in" filter="dissolve">
                                      <p:cBhvr>
                                        <p:cTn id="69" dur="1000"/>
                                        <p:tgtEl>
                                          <p:spTgt spid="708062"/>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708064"/>
                                        </p:tgtEl>
                                        <p:attrNameLst>
                                          <p:attrName>style.visibility</p:attrName>
                                        </p:attrNameLst>
                                      </p:cBhvr>
                                      <p:to>
                                        <p:strVal val="visible"/>
                                      </p:to>
                                    </p:set>
                                  </p:childTnLst>
                                </p:cTn>
                              </p:par>
                            </p:childTnLst>
                          </p:cTn>
                        </p:par>
                        <p:par>
                          <p:cTn id="72" fill="hold">
                            <p:stCondLst>
                              <p:cond delay="2000"/>
                            </p:stCondLst>
                            <p:childTnLst>
                              <p:par>
                                <p:cTn id="73" presetID="9" presetClass="entr" presetSubtype="0" fill="hold" grpId="1" nodeType="afterEffect">
                                  <p:stCondLst>
                                    <p:cond delay="0"/>
                                  </p:stCondLst>
                                  <p:childTnLst>
                                    <p:set>
                                      <p:cBhvr>
                                        <p:cTn id="74" dur="1" fill="hold">
                                          <p:stCondLst>
                                            <p:cond delay="0"/>
                                          </p:stCondLst>
                                        </p:cTn>
                                        <p:tgtEl>
                                          <p:spTgt spid="708064"/>
                                        </p:tgtEl>
                                        <p:attrNameLst>
                                          <p:attrName>style.visibility</p:attrName>
                                        </p:attrNameLst>
                                      </p:cBhvr>
                                      <p:to>
                                        <p:strVal val="visible"/>
                                      </p:to>
                                    </p:set>
                                    <p:animEffect transition="in" filter="dissolve">
                                      <p:cBhvr>
                                        <p:cTn id="75" dur="500"/>
                                        <p:tgtEl>
                                          <p:spTgt spid="708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633" grpId="0"/>
      <p:bldP spid="707634" grpId="0"/>
      <p:bldP spid="707635" grpId="0"/>
      <p:bldP spid="707813" grpId="0"/>
      <p:bldP spid="708064" grpId="0"/>
      <p:bldP spid="708064"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a:xfrm>
            <a:off x="683895" y="768818"/>
            <a:ext cx="7750810" cy="730929"/>
          </a:xfrm>
        </p:spPr>
        <p:txBody>
          <a:bodyPr>
            <a:normAutofit fontScale="90000"/>
          </a:bodyPr>
          <a:lstStyle/>
          <a:p>
            <a:pPr algn="l" eaLnBrk="1" hangingPunct="1"/>
            <a:r>
              <a:rPr lang="zh-CN" altLang="en-US" sz="2400" dirty="0" smtClean="0">
                <a:latin typeface="黑体" panose="02010609060101010101" pitchFamily="2" charset="-122"/>
                <a:ea typeface="黑体" panose="02010609060101010101" pitchFamily="2" charset="-122"/>
              </a:rPr>
              <a:t>小结</a:t>
            </a:r>
            <a:r>
              <a:rPr lang="zh-CN" altLang="en-US" dirty="0" smtClean="0">
                <a:latin typeface="+mj-ea"/>
                <a:ea typeface="+mj-ea"/>
              </a:rPr>
              <a:t> </a:t>
            </a:r>
            <a:endParaRPr lang="zh-CN" altLang="en-US" dirty="0" smtClean="0">
              <a:latin typeface="+mj-ea"/>
              <a:ea typeface="+mj-ea"/>
            </a:endParaRPr>
          </a:p>
        </p:txBody>
      </p:sp>
      <p:sp>
        <p:nvSpPr>
          <p:cNvPr id="80901" name="Rectangle 3"/>
          <p:cNvSpPr>
            <a:spLocks noGrp="1" noChangeArrowheads="1"/>
          </p:cNvSpPr>
          <p:nvPr>
            <p:ph type="body" idx="1"/>
          </p:nvPr>
        </p:nvSpPr>
        <p:spPr>
          <a:xfrm>
            <a:off x="683895" y="1591310"/>
            <a:ext cx="7750810" cy="4470823"/>
          </a:xfrm>
        </p:spPr>
        <p:txBody>
          <a:bodyPr/>
          <a:lstStyle/>
          <a:p>
            <a:pPr eaLnBrk="1" hangingPunct="1"/>
            <a:r>
              <a:rPr lang="zh-CN" altLang="en-US" sz="2400" b="1" dirty="0" smtClean="0">
                <a:latin typeface="Times New Roman" panose="02020603050405020304" pitchFamily="18" charset="0"/>
                <a:ea typeface="黑体" panose="02010609060101010101" pitchFamily="2" charset="-122"/>
              </a:rPr>
              <a:t>应用层服务主要有：电子邮件</a:t>
            </a:r>
            <a:r>
              <a:rPr lang="en-US" altLang="zh-CN" sz="2400" b="1" dirty="0" smtClean="0">
                <a:latin typeface="Times New Roman" panose="02020603050405020304" pitchFamily="18" charset="0"/>
                <a:ea typeface="黑体" panose="02010609060101010101" pitchFamily="2" charset="-122"/>
              </a:rPr>
              <a:t>E-mail、</a:t>
            </a:r>
            <a:r>
              <a:rPr lang="zh-CN" altLang="en-US" sz="2400" b="1" dirty="0" smtClean="0">
                <a:latin typeface="Times New Roman" panose="02020603050405020304" pitchFamily="18" charset="0"/>
                <a:ea typeface="黑体" panose="02010609060101010101" pitchFamily="2" charset="-122"/>
              </a:rPr>
              <a:t>文件传输协议</a:t>
            </a:r>
            <a:r>
              <a:rPr lang="en-US" altLang="zh-CN" sz="2400" b="1" dirty="0" smtClean="0">
                <a:latin typeface="Times New Roman" panose="02020603050405020304" pitchFamily="18" charset="0"/>
                <a:ea typeface="黑体" panose="02010609060101010101" pitchFamily="2" charset="-122"/>
              </a:rPr>
              <a:t>FTP、DNS</a:t>
            </a:r>
            <a:r>
              <a:rPr lang="zh-CN" altLang="en-US" sz="2400" b="1" dirty="0" smtClean="0">
                <a:latin typeface="Times New Roman" panose="02020603050405020304" pitchFamily="18" charset="0"/>
                <a:ea typeface="黑体" panose="02010609060101010101" pitchFamily="2" charset="-122"/>
              </a:rPr>
              <a:t>与</a:t>
            </a:r>
            <a:r>
              <a:rPr lang="en-US" altLang="zh-CN" sz="2400" b="1" dirty="0" smtClean="0">
                <a:latin typeface="Times New Roman" panose="02020603050405020304" pitchFamily="18" charset="0"/>
                <a:ea typeface="黑体" panose="02010609060101010101" pitchFamily="2" charset="-122"/>
              </a:rPr>
              <a:t>WWW</a:t>
            </a:r>
            <a:r>
              <a:rPr lang="zh-CN" altLang="en-US" sz="2400" b="1" dirty="0" smtClean="0">
                <a:latin typeface="Times New Roman" panose="02020603050405020304" pitchFamily="18" charset="0"/>
                <a:ea typeface="黑体" panose="02010609060101010101" pitchFamily="2" charset="-122"/>
              </a:rPr>
              <a:t>等；</a:t>
            </a:r>
            <a:endParaRPr lang="zh-CN" altLang="en-US" sz="2400" b="1" dirty="0" smtClean="0">
              <a:latin typeface="Times New Roman" panose="02020603050405020304" pitchFamily="18" charset="0"/>
              <a:ea typeface="黑体" panose="02010609060101010101" pitchFamily="2" charset="-122"/>
            </a:endParaRPr>
          </a:p>
          <a:p>
            <a:pPr eaLnBrk="1" hangingPunct="1">
              <a:buFontTx/>
              <a:buNone/>
            </a:pPr>
            <a:endParaRPr lang="zh-CN" altLang="en-US" sz="8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应用层协议可以分为3种类型：一类依赖于面向连接的</a:t>
            </a:r>
            <a:r>
              <a:rPr lang="en-US" altLang="zh-CN" sz="2400" b="1" dirty="0" smtClean="0">
                <a:latin typeface="Times New Roman" panose="02020603050405020304" pitchFamily="18" charset="0"/>
                <a:ea typeface="黑体" panose="02010609060101010101" pitchFamily="2" charset="-122"/>
              </a:rPr>
              <a:t>TCP</a:t>
            </a:r>
            <a:r>
              <a:rPr lang="zh-CN" altLang="en-US" sz="2400" b="1" dirty="0" smtClean="0">
                <a:latin typeface="Times New Roman" panose="02020603050405020304" pitchFamily="18" charset="0"/>
                <a:ea typeface="黑体" panose="02010609060101010101" pitchFamily="2" charset="-122"/>
              </a:rPr>
              <a:t>协议，一类依赖于面向连接的</a:t>
            </a:r>
            <a:r>
              <a:rPr lang="en-US" altLang="zh-CN" sz="2400" b="1" dirty="0" smtClean="0">
                <a:latin typeface="Times New Roman" panose="02020603050405020304" pitchFamily="18" charset="0"/>
                <a:ea typeface="黑体" panose="02010609060101010101" pitchFamily="2" charset="-122"/>
              </a:rPr>
              <a:t>UDP</a:t>
            </a:r>
            <a:r>
              <a:rPr lang="zh-CN" altLang="en-US" sz="2400" b="1" dirty="0" smtClean="0">
                <a:latin typeface="Times New Roman" panose="02020603050405020304" pitchFamily="18" charset="0"/>
                <a:ea typeface="黑体" panose="02010609060101010101" pitchFamily="2" charset="-122"/>
              </a:rPr>
              <a:t>协议，另一类则既依赖于</a:t>
            </a:r>
            <a:r>
              <a:rPr lang="en-US" altLang="zh-CN" sz="2400" b="1" dirty="0" smtClean="0">
                <a:latin typeface="Times New Roman" panose="02020603050405020304" pitchFamily="18" charset="0"/>
                <a:ea typeface="黑体" panose="02010609060101010101" pitchFamily="2" charset="-122"/>
              </a:rPr>
              <a:t>TCP</a:t>
            </a:r>
            <a:r>
              <a:rPr lang="zh-CN" altLang="en-US" sz="2400" b="1" dirty="0" smtClean="0">
                <a:latin typeface="Times New Roman" panose="02020603050405020304" pitchFamily="18" charset="0"/>
                <a:ea typeface="黑体" panose="02010609060101010101" pitchFamily="2" charset="-122"/>
              </a:rPr>
              <a:t>协议，也可以依赖于</a:t>
            </a:r>
            <a:r>
              <a:rPr lang="en-US" altLang="zh-CN" sz="2400" b="1" dirty="0" smtClean="0">
                <a:latin typeface="Times New Roman" panose="02020603050405020304" pitchFamily="18" charset="0"/>
                <a:ea typeface="黑体" panose="02010609060101010101" pitchFamily="2" charset="-122"/>
              </a:rPr>
              <a:t>UDP</a:t>
            </a:r>
            <a:r>
              <a:rPr lang="zh-CN" altLang="en-US" sz="2400" b="1" dirty="0" smtClean="0">
                <a:latin typeface="Times New Roman" panose="02020603050405020304" pitchFamily="18" charset="0"/>
                <a:ea typeface="黑体" panose="02010609060101010101" pitchFamily="2" charset="-122"/>
              </a:rPr>
              <a:t>协议；</a:t>
            </a:r>
            <a:endParaRPr lang="zh-CN" altLang="en-US" sz="2400" b="1" dirty="0" smtClean="0">
              <a:latin typeface="Times New Roman" panose="02020603050405020304" pitchFamily="18" charset="0"/>
              <a:ea typeface="黑体" panose="02010609060101010101" pitchFamily="2" charset="-122"/>
            </a:endParaRPr>
          </a:p>
          <a:p>
            <a:pPr eaLnBrk="1" hangingPunct="1">
              <a:buFontTx/>
              <a:buNone/>
            </a:pPr>
            <a:endParaRPr lang="zh-CN" altLang="en-US" sz="8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 </a:t>
            </a:r>
            <a:r>
              <a:rPr lang="en-US" altLang="zh-CN" sz="2400" b="1" dirty="0" smtClean="0">
                <a:latin typeface="Times New Roman" panose="02020603050405020304" pitchFamily="18" charset="0"/>
                <a:ea typeface="黑体" panose="02010609060101010101" pitchFamily="2" charset="-122"/>
              </a:rPr>
              <a:t>Internet</a:t>
            </a:r>
            <a:r>
              <a:rPr lang="zh-CN" altLang="en-US" sz="2400" b="1" dirty="0" smtClean="0">
                <a:latin typeface="Times New Roman" panose="02020603050405020304" pitchFamily="18" charset="0"/>
                <a:ea typeface="黑体" panose="02010609060101010101" pitchFamily="2" charset="-122"/>
              </a:rPr>
              <a:t>域名系统采用的是层次结构，</a:t>
            </a:r>
            <a:r>
              <a:rPr lang="en-US" altLang="zh-CN" sz="2400" b="1" dirty="0" smtClean="0">
                <a:latin typeface="Times New Roman" panose="02020603050405020304" pitchFamily="18" charset="0"/>
                <a:ea typeface="黑体" panose="02010609060101010101" pitchFamily="2" charset="-122"/>
              </a:rPr>
              <a:t>DNS</a:t>
            </a:r>
            <a:r>
              <a:rPr lang="zh-CN" altLang="en-US" sz="2400" b="1" dirty="0" smtClean="0">
                <a:latin typeface="Times New Roman" panose="02020603050405020304" pitchFamily="18" charset="0"/>
                <a:ea typeface="黑体" panose="02010609060101010101" pitchFamily="2" charset="-122"/>
              </a:rPr>
              <a:t>服务器的层次是与域名的层次相适应的；</a:t>
            </a:r>
            <a:endParaRPr lang="zh-CN" altLang="en-US" sz="2400" b="1" dirty="0" smtClean="0">
              <a:latin typeface="Times New Roman" panose="02020603050405020304" pitchFamily="18" charset="0"/>
              <a:ea typeface="黑体" panose="02010609060101010101" pitchFamily="2" charset="-122"/>
            </a:endParaRPr>
          </a:p>
          <a:p>
            <a:pPr eaLnBrk="1" hangingPunct="1">
              <a:buFontTx/>
              <a:buNone/>
            </a:pPr>
            <a:endParaRPr lang="zh-CN" altLang="en-US" sz="800" b="1" dirty="0" smtClean="0">
              <a:latin typeface="Times New Roman" panose="02020603050405020304" pitchFamily="18" charset="0"/>
              <a:ea typeface="黑体" panose="02010609060101010101" pitchFamily="2" charset="-122"/>
            </a:endParaRPr>
          </a:p>
          <a:p>
            <a:pPr eaLnBrk="1" hangingPunct="1"/>
            <a:r>
              <a:rPr lang="en-US" altLang="zh-CN" sz="2400" b="1" dirty="0" smtClean="0">
                <a:latin typeface="Times New Roman" panose="02020603050405020304" pitchFamily="18" charset="0"/>
                <a:ea typeface="黑体" panose="02010609060101010101" pitchFamily="2" charset="-122"/>
              </a:rPr>
              <a:t>WWW</a:t>
            </a:r>
            <a:r>
              <a:rPr lang="zh-CN" altLang="en-US" sz="2400" b="1" dirty="0" smtClean="0">
                <a:latin typeface="Times New Roman" panose="02020603050405020304" pitchFamily="18" charset="0"/>
                <a:ea typeface="黑体" panose="02010609060101010101" pitchFamily="2" charset="-122"/>
              </a:rPr>
              <a:t>服务在</a:t>
            </a:r>
            <a:r>
              <a:rPr lang="en-US" altLang="zh-CN" sz="2400" b="1" dirty="0" smtClean="0">
                <a:latin typeface="Times New Roman" panose="02020603050405020304" pitchFamily="18" charset="0"/>
                <a:ea typeface="黑体" panose="02010609060101010101" pitchFamily="2" charset="-122"/>
              </a:rPr>
              <a:t>Internet</a:t>
            </a:r>
            <a:r>
              <a:rPr lang="zh-CN" altLang="en-US" sz="2400" b="1" dirty="0" smtClean="0">
                <a:latin typeface="Times New Roman" panose="02020603050405020304" pitchFamily="18" charset="0"/>
                <a:ea typeface="黑体" panose="02010609060101010101" pitchFamily="2" charset="-122"/>
              </a:rPr>
              <a:t>技术发展中有着重要的影响，它的核心技术是超文本标记语言</a:t>
            </a:r>
            <a:r>
              <a:rPr lang="en-US" altLang="zh-CN" sz="2400" b="1" dirty="0" smtClean="0">
                <a:latin typeface="Times New Roman" panose="02020603050405020304" pitchFamily="18" charset="0"/>
                <a:ea typeface="黑体" panose="02010609060101010101" pitchFamily="2" charset="-122"/>
              </a:rPr>
              <a:t>HTML、</a:t>
            </a:r>
            <a:r>
              <a:rPr lang="zh-CN" altLang="en-US" sz="2400" b="1" dirty="0" smtClean="0">
                <a:latin typeface="Times New Roman" panose="02020603050405020304" pitchFamily="18" charset="0"/>
                <a:ea typeface="黑体" panose="02010609060101010101" pitchFamily="2" charset="-122"/>
              </a:rPr>
              <a:t>超文本传输协议</a:t>
            </a:r>
            <a:r>
              <a:rPr lang="en-US" altLang="zh-CN" sz="2400" b="1" dirty="0" smtClean="0">
                <a:latin typeface="Times New Roman" panose="02020603050405020304" pitchFamily="18" charset="0"/>
                <a:ea typeface="黑体" panose="02010609060101010101" pitchFamily="2" charset="-122"/>
              </a:rPr>
              <a:t>HTTP</a:t>
            </a:r>
            <a:r>
              <a:rPr lang="zh-CN" altLang="en-US" sz="2400" b="1" dirty="0" smtClean="0">
                <a:latin typeface="Times New Roman" panose="02020603050405020304" pitchFamily="18" charset="0"/>
                <a:ea typeface="黑体" panose="02010609060101010101" pitchFamily="2" charset="-122"/>
              </a:rPr>
              <a:t>与超链接</a:t>
            </a:r>
            <a:r>
              <a:rPr lang="en-US" altLang="zh-CN" sz="2400" b="1" dirty="0" smtClean="0">
                <a:latin typeface="Times New Roman" panose="02020603050405020304" pitchFamily="18" charset="0"/>
                <a:ea typeface="黑体" panose="02010609060101010101" pitchFamily="2" charset="-122"/>
              </a:rPr>
              <a:t>hyperlink</a:t>
            </a:r>
            <a:r>
              <a:rPr lang="zh-CN" altLang="en-US" sz="2400" b="1" dirty="0" smtClean="0">
                <a:latin typeface="Times New Roman" panose="02020603050405020304" pitchFamily="18" charset="0"/>
                <a:ea typeface="黑体" panose="02010609060101010101" pitchFamily="2" charset="-122"/>
              </a:rPr>
              <a:t>。</a:t>
            </a:r>
            <a:r>
              <a:rPr lang="zh-CN" altLang="en-US" sz="2400" dirty="0" smtClean="0">
                <a:latin typeface="Times New Roman" panose="02020603050405020304" pitchFamily="18" charset="0"/>
                <a:ea typeface="黑体" panose="02010609060101010101" pitchFamily="2" charset="-122"/>
              </a:rPr>
              <a:t>  </a:t>
            </a:r>
            <a:endParaRPr lang="zh-CN" altLang="en-US" sz="2400" dirty="0" smtClean="0">
              <a:latin typeface="Times New Roman" panose="02020603050405020304" pitchFamily="18" charset="0"/>
              <a:ea typeface="黑体" panose="02010609060101010101" pitchFamily="2" charset="-122"/>
            </a:endParaRPr>
          </a:p>
        </p:txBody>
      </p:sp>
      <p:sp>
        <p:nvSpPr>
          <p:cNvPr id="4" name="灯片编号占位符 3"/>
          <p:cNvSpPr>
            <a:spLocks noGrp="1"/>
          </p:cNvSpPr>
          <p:nvPr>
            <p:ph type="sldNum" sz="quarter" idx="12"/>
          </p:nvPr>
        </p:nvSpPr>
        <p:spPr/>
        <p:txBody>
          <a:bodyPr/>
          <a:lstStyle/>
          <a:p>
            <a:fld id="{B6F15528-21DE-4FAA-801E-634DDDAF4B2B}" type="slidenum">
              <a:rPr lang="en-US" smtClean="0"/>
            </a:fld>
            <a:endParaRPr lang="en-US"/>
          </a:p>
        </p:txBody>
      </p:sp>
      <p:sp>
        <p:nvSpPr>
          <p:cNvPr id="5" name="页脚占位符 4"/>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body" idx="1"/>
          </p:nvPr>
        </p:nvSpPr>
        <p:spPr>
          <a:xfrm>
            <a:off x="607907" y="681990"/>
            <a:ext cx="8054763" cy="5304367"/>
          </a:xfrm>
        </p:spPr>
        <p:txBody>
          <a:bodyPr>
            <a:normAutofit/>
          </a:bodyPr>
          <a:lstStyle/>
          <a:p>
            <a:pPr eaLnBrk="1" hangingPunct="1">
              <a:buFontTx/>
              <a:buNone/>
            </a:pPr>
            <a:r>
              <a:rPr lang="zh-CN" altLang="en-US" sz="2400" b="1" dirty="0" smtClean="0">
                <a:latin typeface="Times New Roman" panose="02020603050405020304" pitchFamily="18" charset="0"/>
                <a:ea typeface="黑体" panose="02010609060101010101" pitchFamily="2" charset="-122"/>
              </a:rPr>
              <a:t>2.域名服务器的层次 </a:t>
            </a:r>
            <a:endParaRPr lang="zh-CN" altLang="en-US" sz="2400" b="1" dirty="0" smtClean="0">
              <a:latin typeface="Times New Roman" panose="02020603050405020304" pitchFamily="18" charset="0"/>
              <a:ea typeface="黑体" panose="02010609060101010101" pitchFamily="2" charset="-122"/>
            </a:endParaRPr>
          </a:p>
          <a:p>
            <a:pPr eaLnBrk="1" hangingPunct="1"/>
            <a:r>
              <a:rPr lang="en-US" altLang="zh-CN" sz="2400" b="1" dirty="0" smtClean="0">
                <a:latin typeface="Times New Roman" panose="02020603050405020304" pitchFamily="18" charset="0"/>
                <a:ea typeface="黑体" panose="02010609060101010101" pitchFamily="2" charset="-122"/>
              </a:rPr>
              <a:t>DNS</a:t>
            </a:r>
            <a:r>
              <a:rPr lang="zh-CN" altLang="en-US" sz="2400" b="1" dirty="0" smtClean="0">
                <a:latin typeface="Times New Roman" panose="02020603050405020304" pitchFamily="18" charset="0"/>
                <a:ea typeface="黑体" panose="02010609060101010101" pitchFamily="2" charset="-122"/>
              </a:rPr>
              <a:t>服务器的层次是与域名的层次相适应的；</a:t>
            </a:r>
            <a:endParaRPr lang="zh-CN" altLang="en-US" sz="24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每一个域名服务器都只对域名体系中的一部分进行管辖；</a:t>
            </a:r>
            <a:endParaRPr lang="zh-CN" altLang="en-US" sz="24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一个根服务器（</a:t>
            </a:r>
            <a:r>
              <a:rPr lang="en-US" altLang="zh-CN" sz="2400" b="1" dirty="0" smtClean="0">
                <a:latin typeface="Times New Roman" panose="02020603050405020304" pitchFamily="18" charset="0"/>
                <a:ea typeface="黑体" panose="02010609060101010101" pitchFamily="2" charset="-122"/>
              </a:rPr>
              <a:t>root server）</a:t>
            </a:r>
            <a:r>
              <a:rPr lang="zh-CN" altLang="en-US" sz="2400" b="1" dirty="0" smtClean="0">
                <a:latin typeface="Times New Roman" panose="02020603050405020304" pitchFamily="18" charset="0"/>
                <a:ea typeface="黑体" panose="02010609060101010101" pitchFamily="2" charset="-122"/>
              </a:rPr>
              <a:t>在这个层次体系的顶部，它是顶层域的管辖者；</a:t>
            </a:r>
            <a:endParaRPr lang="zh-CN" altLang="en-US" sz="2400" b="1" dirty="0" smtClean="0">
              <a:latin typeface="Times New Roman" panose="02020603050405020304" pitchFamily="18" charset="0"/>
              <a:ea typeface="黑体" panose="02010609060101010101" pitchFamily="2" charset="-122"/>
            </a:endParaRPr>
          </a:p>
          <a:p>
            <a:pPr eaLnBrk="1" hangingPunct="1"/>
            <a:r>
              <a:rPr lang="zh-CN" altLang="en-US" sz="2400" b="1" dirty="0" smtClean="0">
                <a:latin typeface="Times New Roman" panose="02020603050405020304" pitchFamily="18" charset="0"/>
                <a:ea typeface="黑体" panose="02010609060101010101" pitchFamily="2" charset="-122"/>
              </a:rPr>
              <a:t> </a:t>
            </a:r>
            <a:r>
              <a:rPr lang="en-US" altLang="zh-CN" sz="2400" b="1" dirty="0" smtClean="0">
                <a:latin typeface="Times New Roman" panose="02020603050405020304" pitchFamily="18" charset="0"/>
                <a:ea typeface="黑体" panose="02010609060101010101" pitchFamily="2" charset="-122"/>
              </a:rPr>
              <a:t>DNS</a:t>
            </a:r>
            <a:r>
              <a:rPr lang="zh-CN" altLang="en-US" sz="2400" b="1" dirty="0" smtClean="0">
                <a:latin typeface="Times New Roman" panose="02020603050405020304" pitchFamily="18" charset="0"/>
                <a:ea typeface="黑体" panose="02010609060101010101" pitchFamily="2" charset="-122"/>
              </a:rPr>
              <a:t>服务器的层次对应着域名的层次，但是这两者并不是对等的。一个公司网络或校园网可以选择将它所有的域名都放在一个域名服务器上，也可以选择运行几个域名服务器。 </a:t>
            </a:r>
            <a:endParaRPr lang="zh-CN" altLang="en-US" sz="2400" b="1" dirty="0" smtClean="0">
              <a:latin typeface="Times New Roman" panose="02020603050405020304" pitchFamily="18" charset="0"/>
              <a:ea typeface="黑体" panose="02010609060101010101" pitchFamily="2" charset="-122"/>
            </a:endParaRPr>
          </a:p>
        </p:txBody>
      </p:sp>
      <p:sp>
        <p:nvSpPr>
          <p:cNvPr id="11269" name="Rectangle 3"/>
          <p:cNvSpPr>
            <a:spLocks noChangeArrowheads="1"/>
          </p:cNvSpPr>
          <p:nvPr/>
        </p:nvSpPr>
        <p:spPr bwMode="auto">
          <a:xfrm>
            <a:off x="2308146" y="2817945"/>
            <a:ext cx="9118600" cy="368962"/>
          </a:xfrm>
          <a:prstGeom prst="rect">
            <a:avLst/>
          </a:prstGeom>
          <a:noFill/>
          <a:ln w="9525">
            <a:noFill/>
            <a:miter lim="800000"/>
          </a:ln>
        </p:spPr>
        <p:txBody>
          <a:bodyPr lIns="91074" tIns="45537" rIns="91074" bIns="45537">
            <a:spAutoFit/>
          </a:bodyPr>
          <a:lstStyle/>
          <a:p>
            <a:endParaRPr lang="zh-CN" altLang="en-US" dirty="0">
              <a:ea typeface="黑体" panose="02010609060101010101" pitchFamily="2" charset="-122"/>
            </a:endParaRPr>
          </a:p>
        </p:txBody>
      </p:sp>
      <p:sp>
        <p:nvSpPr>
          <p:cNvPr id="11270" name="Rectangle 6"/>
          <p:cNvSpPr>
            <a:spLocks noChangeArrowheads="1"/>
          </p:cNvSpPr>
          <p:nvPr/>
        </p:nvSpPr>
        <p:spPr bwMode="auto">
          <a:xfrm>
            <a:off x="0" y="2747129"/>
            <a:ext cx="183991" cy="368962"/>
          </a:xfrm>
          <a:prstGeom prst="rect">
            <a:avLst/>
          </a:prstGeom>
          <a:noFill/>
          <a:ln w="9525">
            <a:noFill/>
            <a:miter lim="800000"/>
          </a:ln>
        </p:spPr>
        <p:txBody>
          <a:bodyPr wrap="none" lIns="91074" tIns="45537" rIns="91074" bIns="45537" anchor="ctr">
            <a:spAutoFit/>
          </a:bodyPr>
          <a:lstStyle/>
          <a:p>
            <a:endParaRPr lang="zh-CN" altLang="en-US" dirty="0">
              <a:ea typeface="黑体" panose="02010609060101010101" pitchFamily="2" charset="-122"/>
            </a:endParaRPr>
          </a:p>
        </p:txBody>
      </p:sp>
      <p:sp>
        <p:nvSpPr>
          <p:cNvPr id="5" name="灯片编号占位符 4"/>
          <p:cNvSpPr>
            <a:spLocks noGrp="1"/>
          </p:cNvSpPr>
          <p:nvPr>
            <p:ph type="sldNum" sz="quarter" idx="12"/>
          </p:nvPr>
        </p:nvSpPr>
        <p:spPr/>
        <p:txBody>
          <a:bodyPr/>
          <a:lstStyle/>
          <a:p>
            <a:fld id="{B6F15528-21DE-4FAA-801E-634DDDAF4B2B}" type="slidenum">
              <a:rPr lang="en-US" smtClean="0"/>
            </a:fld>
            <a:endParaRPr lang="en-US"/>
          </a:p>
        </p:txBody>
      </p:sp>
      <p:sp>
        <p:nvSpPr>
          <p:cNvPr id="6" name="页脚占位符 5"/>
          <p:cNvSpPr>
            <a:spLocks noGrp="1"/>
          </p:cNvSpPr>
          <p:nvPr>
            <p:ph type="ftr" sz="quarter" idx="11"/>
          </p:nvPr>
        </p:nvSpPr>
        <p:spPr/>
        <p:txBody>
          <a:bodyPr/>
          <a:lstStyle/>
          <a:p>
            <a:r>
              <a:rPr lang="zh-CN" altLang="en-US" smtClean="0"/>
              <a:t>计算机科学与技术学院</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15737</Words>
  <Application>WPS 演示</Application>
  <PresentationFormat>自定义</PresentationFormat>
  <Paragraphs>2013</Paragraphs>
  <Slides>87</Slides>
  <Notes>87</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8</vt:i4>
      </vt:variant>
      <vt:variant>
        <vt:lpstr>幻灯片标题</vt:lpstr>
      </vt:variant>
      <vt:variant>
        <vt:i4>87</vt:i4>
      </vt:variant>
    </vt:vector>
  </HeadingPairs>
  <TitlesOfParts>
    <vt:vector size="116" baseType="lpstr">
      <vt:lpstr>Arial</vt:lpstr>
      <vt:lpstr>宋体</vt:lpstr>
      <vt:lpstr>Wingdings</vt:lpstr>
      <vt:lpstr>黑体</vt:lpstr>
      <vt:lpstr>隶书</vt:lpstr>
      <vt:lpstr>Times New Roman</vt:lpstr>
      <vt:lpstr>华文新魏</vt:lpstr>
      <vt:lpstr>Segoe Print</vt:lpstr>
      <vt:lpstr>微软雅黑</vt:lpstr>
      <vt:lpstr>楷体_GB2312</vt:lpstr>
      <vt:lpstr>Corbel</vt:lpstr>
      <vt:lpstr>Arial Unicode MS</vt:lpstr>
      <vt:lpstr>Consolas</vt:lpstr>
      <vt:lpstr>Calibri</vt:lpstr>
      <vt:lpstr>Comic Sans MS</vt:lpstr>
      <vt:lpstr>MS PGothic</vt:lpstr>
      <vt:lpstr>Wingdings</vt:lpstr>
      <vt:lpstr>Gill Sans MT</vt:lpstr>
      <vt:lpstr>华文楷体</vt:lpstr>
      <vt:lpstr>新宋体</vt:lpstr>
      <vt:lpstr>Office Theme</vt:lpstr>
      <vt:lpstr>Visio.Drawing.11</vt:lpstr>
      <vt:lpstr>Visio.Drawing.11</vt:lpstr>
      <vt:lpstr>Visio.Drawing.11</vt:lpstr>
      <vt:lpstr>Visio.Drawing.11</vt:lpstr>
      <vt:lpstr>Visio.Drawing.11</vt:lpstr>
      <vt:lpstr>Visio.Drawing.11</vt:lpstr>
      <vt:lpstr>Visio.Drawing.11</vt:lpstr>
      <vt:lpstr>Visio.Drawing.11</vt:lpstr>
      <vt:lpstr>第6章  应用层</vt:lpstr>
      <vt:lpstr>PowerPoint 演示文稿</vt:lpstr>
      <vt:lpstr>应用层协议概述</vt:lpstr>
      <vt:lpstr>6.1  域名系统DNS</vt:lpstr>
      <vt:lpstr>    </vt:lpstr>
      <vt:lpstr>因特网的域名空间 </vt:lpstr>
      <vt:lpstr>DNS提供的服务</vt:lpstr>
      <vt:lpstr>6.1.2  域名服务器</vt:lpstr>
      <vt:lpstr>PowerPoint 演示文稿</vt:lpstr>
      <vt:lpstr>PowerPoint 演示文稿</vt:lpstr>
      <vt:lpstr>根域名服务器</vt:lpstr>
      <vt:lpstr>PowerPoint 演示文稿</vt:lpstr>
      <vt:lpstr>6.1.3  域名解析 </vt:lpstr>
      <vt:lpstr>本地域名服务器采用迭代查询 </vt:lpstr>
      <vt:lpstr>本地域名服务器采用递归查询 （比较少用） </vt:lpstr>
      <vt:lpstr>6.1.4  DNS缓存</vt:lpstr>
      <vt:lpstr>6.1.5 DNS记录</vt:lpstr>
      <vt:lpstr>DNS记录</vt:lpstr>
      <vt:lpstr>DNS数据库中插入记录</vt:lpstr>
      <vt:lpstr>6.2  电子邮件服务</vt:lpstr>
      <vt:lpstr>6.2.2  电子邮件服务的工作过程 </vt:lpstr>
      <vt:lpstr>PowerPoint 演示文稿</vt:lpstr>
      <vt:lpstr>电子邮件系统协议使用情况 </vt:lpstr>
      <vt:lpstr>发送和接收电子邮件的步骤</vt:lpstr>
      <vt:lpstr>发送和接收电子邮件的步骤（续）</vt:lpstr>
      <vt:lpstr>6.2.3  简单邮件传输协议SMTP </vt:lpstr>
      <vt:lpstr>SMTP 通信的三个阶段 </vt:lpstr>
      <vt:lpstr>6.2.4  邮件读取协议POP3和IMAP </vt:lpstr>
      <vt:lpstr>IMAP 协议 (Internet Message Access Protocol) </vt:lpstr>
      <vt:lpstr>IMAP 的特点</vt:lpstr>
      <vt:lpstr>基于Web的电子邮件</vt:lpstr>
      <vt:lpstr>6.3  文件传输协议</vt:lpstr>
      <vt:lpstr>主进程的工作步骤如下</vt:lpstr>
      <vt:lpstr>两个连接</vt:lpstr>
      <vt:lpstr>FTP 使用的两个 TCP 连接 </vt:lpstr>
      <vt:lpstr> 两个不同的端口号 </vt:lpstr>
      <vt:lpstr>6.4  WWW应用和HTTP协议 </vt:lpstr>
      <vt:lpstr>万维网必须解决的问题 </vt:lpstr>
      <vt:lpstr>万维网必须解决的问题 </vt:lpstr>
      <vt:lpstr>万维网必须解决的问题 </vt:lpstr>
      <vt:lpstr>6.4.2  统一资源定位符 URL</vt:lpstr>
      <vt:lpstr>6.4.3  超文本传送协议 HTTP</vt:lpstr>
      <vt:lpstr>PowerPoint 演示文稿</vt:lpstr>
      <vt:lpstr>用户点击鼠标后所发生的事件 </vt:lpstr>
      <vt:lpstr>请求一个万维网文档所需的时间 </vt:lpstr>
      <vt:lpstr>持续连接 (persistent connection)</vt:lpstr>
      <vt:lpstr>持续连接的两种工作方式</vt:lpstr>
      <vt:lpstr>串行和并行TCP连接</vt:lpstr>
      <vt:lpstr>HTTP 的报文结构 </vt:lpstr>
      <vt:lpstr>HTTP请求报文</vt:lpstr>
      <vt:lpstr>HTTP 的报文结构（请求报文） </vt:lpstr>
      <vt:lpstr>HTTP 的报文结构（请求报文） </vt:lpstr>
      <vt:lpstr>HTTP 请求报文的一些方法 </vt:lpstr>
      <vt:lpstr>HTTP 的报文结构（请求报文） </vt:lpstr>
      <vt:lpstr>HTTP 的报文结构（请求报文） </vt:lpstr>
      <vt:lpstr>PowerPoint 演示文稿</vt:lpstr>
      <vt:lpstr>HTTP响应报文</vt:lpstr>
      <vt:lpstr>HTTP 的报文结构（响应报文） </vt:lpstr>
      <vt:lpstr>状态码都是三位数字 </vt:lpstr>
      <vt:lpstr>用户与服务器的交互：cookie</vt:lpstr>
      <vt:lpstr>cookie</vt:lpstr>
      <vt:lpstr>代理服务器 (proxy server) </vt:lpstr>
      <vt:lpstr>使用高速缓存可减少 访问因特网服务器的时延 </vt:lpstr>
      <vt:lpstr>使用高速缓存的情况</vt:lpstr>
      <vt:lpstr>使用高速缓存的情况</vt:lpstr>
      <vt:lpstr>使用高速缓存的情况</vt:lpstr>
      <vt:lpstr>使用高速缓存的情况</vt:lpstr>
      <vt:lpstr>使用高速缓存的情况</vt:lpstr>
      <vt:lpstr>PowerPoint 演示文稿</vt:lpstr>
      <vt:lpstr>6.5 动态主机配置协议 DHCP (Dynamic Host Configuration Protocol)  </vt:lpstr>
      <vt:lpstr>DHCP 使用客户服务器方式</vt:lpstr>
      <vt:lpstr>DHCP 中继代理(relay agent) </vt:lpstr>
      <vt:lpstr>DHCP 中继代理 以单播方式转发发现报文 </vt:lpstr>
      <vt:lpstr>租用期(lease period) </vt:lpstr>
      <vt:lpstr>DHCP 协议的工作过程 </vt:lpstr>
      <vt:lpstr>DHCP 协议的工作过程 </vt:lpstr>
      <vt:lpstr>DHCP 协议的工作过程 </vt:lpstr>
      <vt:lpstr>DHCP 协议的工作过程 </vt:lpstr>
      <vt:lpstr>更新IP地址租用期</vt:lpstr>
      <vt:lpstr>例子</vt:lpstr>
      <vt:lpstr>例子</vt:lpstr>
      <vt:lpstr>例子</vt:lpstr>
      <vt:lpstr>例子</vt:lpstr>
      <vt:lpstr>例子</vt:lpstr>
      <vt:lpstr>例子</vt:lpstr>
      <vt:lpstr>例子</vt:lpstr>
      <vt:lpstr>小结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qzuser</cp:lastModifiedBy>
  <cp:revision>802</cp:revision>
  <dcterms:created xsi:type="dcterms:W3CDTF">2006-08-16T00:00:00Z</dcterms:created>
  <dcterms:modified xsi:type="dcterms:W3CDTF">2020-01-01T09:13:53Z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