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68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52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48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60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8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50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13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20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26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8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5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8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0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3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90F28F-908F-4C63-A984-6389BCC8ADAF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9C0EA1-40F8-447F-9545-F162370B6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91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Вращаемся!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69328" y="5770864"/>
            <a:ext cx="9144000" cy="1655762"/>
          </a:xfrm>
        </p:spPr>
        <p:txBody>
          <a:bodyPr/>
          <a:lstStyle/>
          <a:p>
            <a:r>
              <a:rPr lang="ru-RU" dirty="0" smtClean="0"/>
              <a:t>      </a:t>
            </a:r>
            <a:r>
              <a:rPr lang="ru-RU" sz="2800" dirty="0" smtClean="0"/>
              <a:t>Работу выполнила: Медведева Екатерина</a:t>
            </a:r>
          </a:p>
          <a:p>
            <a:r>
              <a:rPr lang="ru-RU" sz="2800" dirty="0" smtClean="0"/>
              <a:t>Научный руководитель: </a:t>
            </a:r>
            <a:r>
              <a:rPr lang="ru-RU" sz="2800" dirty="0" err="1" smtClean="0"/>
              <a:t>А.С.Байгашов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743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600" dirty="0">
                <a:effectLst/>
              </a:rPr>
              <a:t>Земля не стоит на месте, а находится в непрерывном движении</a:t>
            </a:r>
            <a:r>
              <a:rPr lang="ru-RU" sz="2600" dirty="0" smtClean="0">
                <a:effectLst/>
              </a:rPr>
              <a:t>.</a:t>
            </a:r>
            <a:r>
              <a:rPr lang="ru-RU" sz="2600" dirty="0">
                <a:effectLst/>
              </a:rPr>
              <a:t> Вращение Земли вокруг Солнца — определяющий процесс, от которого зависит наличие жизни на планете. От того, какой стороной планета повернута и какое место занимает в Солнечной системе, зависят погодные условия, стабильность атмосферы, биосферы и другие важные условия для жизни </a:t>
            </a:r>
            <a:r>
              <a:rPr lang="ru-RU" sz="2600" dirty="0" smtClean="0">
                <a:effectLst/>
              </a:rPr>
              <a:t>организмов. Так же происходит</a:t>
            </a:r>
            <a:r>
              <a:rPr lang="ru-RU" sz="2600" dirty="0">
                <a:effectLst/>
              </a:rPr>
              <a:t> периодическая смена дня и ночи, а также последовательная смена четырех времен года.</a:t>
            </a:r>
          </a:p>
          <a:p>
            <a:r>
              <a:rPr lang="ru-RU" sz="2600" dirty="0" smtClean="0"/>
              <a:t>В ходе этого проекта, показан наглядный пример вращения Солнца вокруг Земли.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942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96" y="1471352"/>
            <a:ext cx="6552959" cy="4914719"/>
          </a:xfrm>
        </p:spPr>
      </p:pic>
    </p:spTree>
    <p:extLst>
      <p:ext uri="{BB962C8B-B14F-4D97-AF65-F5344CB8AC3E}">
        <p14:creationId xmlns:p14="http://schemas.microsoft.com/office/powerpoint/2010/main" val="2142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85</TotalTime>
  <Words>75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Calisto MT</vt:lpstr>
      <vt:lpstr>Trebuchet MS</vt:lpstr>
      <vt:lpstr>Wingdings 2</vt:lpstr>
      <vt:lpstr>Сланец</vt:lpstr>
      <vt:lpstr>Вращаемся!</vt:lpstr>
      <vt:lpstr>Введение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Вращаемся!</dc:title>
  <dc:creator>Артем В. Асташенок</dc:creator>
  <cp:lastModifiedBy>Артем В. Асташенок</cp:lastModifiedBy>
  <cp:revision>3</cp:revision>
  <dcterms:created xsi:type="dcterms:W3CDTF">2023-01-24T14:28:03Z</dcterms:created>
  <dcterms:modified xsi:type="dcterms:W3CDTF">2023-01-24T15:53:55Z</dcterms:modified>
</cp:coreProperties>
</file>