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7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0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9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9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7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1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1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03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76C5-1BB4-4671-835E-8D6893F4EAE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A76C5-1BB4-4671-835E-8D6893F4EAE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218DA-D51C-4342-A054-4F471787E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7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63040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01952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40864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79776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18688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57600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96512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35424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74336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3248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29249" y="10114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68161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13485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58809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296716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35628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80952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626276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52307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94065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52160" y="1362456"/>
            <a:ext cx="438912" cy="438912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875574" y="1011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16226" y="2445028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414139" y="2440059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803259" y="2440054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077322" y="2440055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43783" y="2951922"/>
            <a:ext cx="68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292214" y="2932044"/>
            <a:ext cx="926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055871" y="2961862"/>
            <a:ext cx="65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50367" y="2951923"/>
            <a:ext cx="95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>
            <a:stCxn id="39" idx="0"/>
            <a:endCxn id="5" idx="2"/>
          </p:cNvCxnSpPr>
          <p:nvPr/>
        </p:nvCxnSpPr>
        <p:spPr>
          <a:xfrm flipV="1">
            <a:off x="1682496" y="1801368"/>
            <a:ext cx="0" cy="6386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2" idx="0"/>
          </p:cNvCxnSpPr>
          <p:nvPr/>
        </p:nvCxnSpPr>
        <p:spPr>
          <a:xfrm flipV="1">
            <a:off x="5345679" y="1801369"/>
            <a:ext cx="648800" cy="638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1" idx="0"/>
            <a:endCxn id="32" idx="2"/>
          </p:cNvCxnSpPr>
          <p:nvPr/>
        </p:nvCxnSpPr>
        <p:spPr>
          <a:xfrm flipV="1">
            <a:off x="6071616" y="1801368"/>
            <a:ext cx="0" cy="638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319501" y="3548270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缓冲区初始状态（写模式）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4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463040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901952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340864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779776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218688" y="1362456"/>
            <a:ext cx="438912" cy="4389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657600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096512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35424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974336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413248" y="1362456"/>
            <a:ext cx="438912" cy="4389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529249" y="10114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968161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413485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858809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96716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735628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180952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626276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052307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494065" y="1011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852160" y="1362456"/>
            <a:ext cx="438912" cy="438912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875574" y="1011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16226" y="2445028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581293" y="2440053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803259" y="2440054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5077322" y="2440055"/>
            <a:ext cx="536713" cy="3876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43783" y="2951922"/>
            <a:ext cx="68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413782" y="2909467"/>
            <a:ext cx="926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055871" y="2961862"/>
            <a:ext cx="65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650367" y="2951923"/>
            <a:ext cx="95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3877056" y="1801368"/>
            <a:ext cx="0" cy="6386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3" idx="0"/>
          </p:cNvCxnSpPr>
          <p:nvPr/>
        </p:nvCxnSpPr>
        <p:spPr>
          <a:xfrm flipV="1">
            <a:off x="5345679" y="1801369"/>
            <a:ext cx="648800" cy="638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2" idx="0"/>
            <a:endCxn id="58" idx="2"/>
          </p:cNvCxnSpPr>
          <p:nvPr/>
        </p:nvCxnSpPr>
        <p:spPr>
          <a:xfrm flipV="1">
            <a:off x="6071616" y="1801368"/>
            <a:ext cx="0" cy="638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319501" y="3548270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缓冲区写入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个元素后的状态（写模式）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58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Jikai</dc:creator>
  <cp:lastModifiedBy>Zhang Jikai</cp:lastModifiedBy>
  <cp:revision>4</cp:revision>
  <dcterms:created xsi:type="dcterms:W3CDTF">2017-05-09T10:49:13Z</dcterms:created>
  <dcterms:modified xsi:type="dcterms:W3CDTF">2017-05-09T12:26:46Z</dcterms:modified>
</cp:coreProperties>
</file>