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f1e2bdf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f1e2bdf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f565f0c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f565f0c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f565f0c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f565f0c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a865429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a865429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a8654298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a8654298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a8654298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a865429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f565f0c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f565f0c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a8654298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a8654298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f565f0c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f565f0c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a865429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a865429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f565f0c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f565f0c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55e671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55e671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a8654298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a8654298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a8654298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a8654298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a8654298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9a8654298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a8654298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9a8654298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a8654298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a8654298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c3ec413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c3ec413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a865429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9a865429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c3ec413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c3ec413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c3ec413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9c3ec413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c3ec413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c3ec413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4de8e188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4de8e18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c3ec413d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c3ec413d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9c3ec413d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9c3ec413d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c3ec413d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c3ec413d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9dc64eea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9dc64eea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dc64eeae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9dc64eea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c3ec413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9c3ec413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c3ec413d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9c3ec413d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9c3ec413d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9c3ec413d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c3ec413d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9c3ec413d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865429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865429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a8654298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a865429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f565f0c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f565f0c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f565f0c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f565f0c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a8654298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a8654298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f565f0c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f565f0c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31.png"/><Relationship Id="rId6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in Data Science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Confidence Interval (contd..)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ex, I get 20 heads out of 100 experiments and the confidence interval is between 20% and 75%?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Should we accept the null hypothesis?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ex, I get 20 heads out of 100 experiments and the confidence interval is 95%?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Should we accept the null hypothesis?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Confidence Interval (contd..)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alpha = 0.3?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is the confidence interval?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1-0.3 = 0.7 (70%)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I and Type II Errors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Null Hypothesis : Coin is fair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Alternate Hypothesis : Coin is unfair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Accept/Reject the Null Hypothesis: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Reject the null hypothesis: In reality it is False   [Correct]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Reject the null hypothesis: In reality it is True     [Wrong]   </a:t>
            </a:r>
            <a:r>
              <a:rPr b="1" lang="en-GB">
                <a:solidFill>
                  <a:srgbClr val="FF0000"/>
                </a:solidFill>
              </a:rPr>
              <a:t>TYPE I ERROR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Death Sentence : Person is given death sentence but he is innocent.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I and Type II Errors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Null Hypothesis : Coin is fair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Alternate Hypothesis : Coin is unfair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Accept/Reject the Null Hypothesis: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Reject the null hypothesis: In reality it is False   [Correct]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Reject the null hypothesis: In reality it is True     [Wrong]   </a:t>
            </a:r>
            <a:r>
              <a:rPr b="1" lang="en-GB">
                <a:solidFill>
                  <a:srgbClr val="FF0000"/>
                </a:solidFill>
              </a:rPr>
              <a:t>TYPE I ERROR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Accept the null hypothesis: In reality it is False   [Wrong]   </a:t>
            </a:r>
            <a:r>
              <a:rPr b="1" lang="en-GB">
                <a:solidFill>
                  <a:srgbClr val="FF0000"/>
                </a:solidFill>
              </a:rPr>
              <a:t>TYPE II ERROR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Accept the null hypothesis: In reality it is True   [Correct]</a:t>
            </a:r>
            <a:r>
              <a:rPr lang="en-GB"/>
              <a:t>    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Death Sentence : Person is given death sentence but he is innocent.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Person has committed crime but is not declared innocent.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Type I and Type II Errors : 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875" y="1152475"/>
            <a:ext cx="4550250" cy="331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tail and 2 tail Test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college in Karnataka has an 85% placement rate. A new college got recently opened and a sample of 150 students had a placement rate of 88% with a sd of 4%? Does this college have a different placement rate than the previous college? The significance value is 0.05.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Lets identify which test it 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750" y="2571749"/>
            <a:ext cx="3991450" cy="18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tail and 2 tail Test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college in Karnataka has an 85% placement rate. A new college got recently opened and a sample of 150 students had a placement rate of 88% with a sd of 4%? Does this college have a different placement rate than the previous college? The significance value is 0.05.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Lets identify which test it 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rgbClr val="FF0000"/>
                </a:solidFill>
              </a:rPr>
              <a:t>2</a:t>
            </a:r>
            <a:r>
              <a:rPr lang="en-GB" sz="2800">
                <a:solidFill>
                  <a:srgbClr val="FF0000"/>
                </a:solidFill>
              </a:rPr>
              <a:t> tailed test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750" y="2571749"/>
            <a:ext cx="3991450" cy="18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1 tail and 2 tail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college in Karnataka has an 85% placement rate. A new college got recently opened and a sample of 150 students had a placement rate of 88% with a sd of 4%? Does this college have a greater placement rate than the previous college? The significance value is 0.05.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Lets identify which test it 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925" y="2571750"/>
            <a:ext cx="3219175" cy="17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tail and 2 tail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college in Karnataka has an 85% placement rate. A new college got recently opened and a sample of 150 students had a placement rate of 88% with a sd of 4%? Does this college have a greater placement rate than the previous college? The significance value is 0.05.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Lets identify which test it 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0000"/>
                </a:solidFill>
              </a:rPr>
              <a:t>1</a:t>
            </a:r>
            <a:r>
              <a:rPr lang="en-GB" sz="2800">
                <a:solidFill>
                  <a:srgbClr val="FF0000"/>
                </a:solidFill>
              </a:rPr>
              <a:t> tailed test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925" y="2571750"/>
            <a:ext cx="3219175" cy="17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Calculation of confidence interval : Point estimate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75" y="1301125"/>
            <a:ext cx="4255850" cy="31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921" y="1587746"/>
            <a:ext cx="3285000" cy="23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Hypothesis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Confidence Interval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Significance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Type I and Type II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One tailed and two tailed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Z-test, T-test, Chi-square test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Calculation of confidence interval : Point estimate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the CAT Quant Test, the sd is known to be 100.  A sample of 25 people has a mean of 520. Construct a 95% interval interval about the mean?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sd= 100, n =25, mean = 520, alpha =0.05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75" y="1152463"/>
            <a:ext cx="57150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Calculation of confidence interval : Point estimate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50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                                                  kjfk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059774" cy="16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06750"/>
            <a:ext cx="50597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6103000" y="1667300"/>
            <a:ext cx="3067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Z score to be calculated, </a:t>
            </a:r>
            <a:r>
              <a:rPr lang="en-GB"/>
              <a:t>you</a:t>
            </a:r>
            <a:r>
              <a:rPr lang="en-GB"/>
              <a:t> important conditions need to be followed-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Population sd is given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Sample Size greater or equal to 30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Calculation of confidence interval : Z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04950"/>
            <a:ext cx="5638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Calculate Z score for the problem statement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Z = 1.96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450" y="1435013"/>
            <a:ext cx="37147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38" y="3670738"/>
            <a:ext cx="56864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629" y="1473647"/>
            <a:ext cx="2206922" cy="17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Question: Find the average size of the sharks throughout </a:t>
            </a:r>
            <a:r>
              <a:rPr lang="en-GB"/>
              <a:t>the world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4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Question: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In the CAT Quant Test, a sample of 25 people has a mean of 520. Construct a 95% interval interval about the mean?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n =25, mean = 520, alpha =0.05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When sd not given, T-test is used.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Calculation of CI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2"/>
            <a:ext cx="3944475" cy="19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81023"/>
            <a:ext cx="4873575" cy="16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CI after </a:t>
            </a:r>
            <a:r>
              <a:rPr lang="en-GB"/>
              <a:t>figuring out t value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88" y="923863"/>
            <a:ext cx="625792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75" y="3124150"/>
            <a:ext cx="3486781" cy="17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0050" y="4011500"/>
            <a:ext cx="2651650" cy="8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1649" y="2771899"/>
            <a:ext cx="2448550" cy="12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sample Z test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41052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2258775"/>
            <a:ext cx="8520600" cy="26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population, average IQ=100 with a sd of 15. Researchers want to test a medication to see if there is positive or negative or no effect at all. A sample of 30 participants who have </a:t>
            </a:r>
            <a:r>
              <a:rPr lang="en-GB"/>
              <a:t>taken the medication has a mean IQ of 140. Did the medication affect the intelligence?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Question: Hypothesis Testing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Define Null Hypothesis (The mean IQ is 100)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Mean=100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Define Alternate Hypothesis (The mean IQ is not equal to 100)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State alpha value (0.05)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State decision rule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medication affected (increased or decreased) &gt; </a:t>
            </a:r>
            <a:r>
              <a:rPr b="1" lang="en-GB"/>
              <a:t>2 tailed test</a:t>
            </a:r>
            <a:endParaRPr b="1"/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371" y="3288400"/>
            <a:ext cx="4143251" cy="17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 Value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Touching the mouse pad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ex- every 100 times, I touch the mouse pad, 80 times I touch this region in the bell curve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63" y="2420188"/>
            <a:ext cx="33432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55825" y="4468525"/>
            <a:ext cx="850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What do you mean by 0.01?</a:t>
            </a:r>
            <a:endParaRPr b="1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Question: Hypothesis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Calculate test statistics = Z test 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5" y="1665750"/>
            <a:ext cx="4349700" cy="14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2"/>
          <p:cNvPicPr preferRelativeResize="0"/>
          <p:nvPr/>
        </p:nvPicPr>
        <p:blipFill rotWithShape="1">
          <a:blip r:embed="rId4">
            <a:alphaModFix/>
          </a:blip>
          <a:srcRect b="0" l="0" r="12907" t="0"/>
          <a:stretch/>
        </p:blipFill>
        <p:spPr>
          <a:xfrm>
            <a:off x="59975" y="3167550"/>
            <a:ext cx="4349701" cy="15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2"/>
          <p:cNvPicPr preferRelativeResize="0"/>
          <p:nvPr/>
        </p:nvPicPr>
        <p:blipFill rotWithShape="1">
          <a:blip r:embed="rId5">
            <a:alphaModFix/>
          </a:blip>
          <a:srcRect b="-20700" l="-7590" r="7589" t="20700"/>
          <a:stretch/>
        </p:blipFill>
        <p:spPr>
          <a:xfrm>
            <a:off x="4409675" y="1665750"/>
            <a:ext cx="4393725" cy="221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sample t test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65913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43100"/>
            <a:ext cx="6025600" cy="22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sample t test: Solution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4905000" y="3295200"/>
            <a:ext cx="3885600" cy="22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 t value should be between this, if its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 less than this, you reject the NULL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00" y="1017725"/>
            <a:ext cx="3743325" cy="1906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88" y="2924225"/>
            <a:ext cx="37433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1017723"/>
            <a:ext cx="4246801" cy="20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sample t test: Solution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311700" y="3059250"/>
            <a:ext cx="3885600" cy="22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 t value should be between this, if its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 less than this, you reject the NULL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63" y="789125"/>
            <a:ext cx="755332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4946700" y="3059250"/>
            <a:ext cx="3885600" cy="22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 t value should be between this, if its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 less than this, you reject the NULL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what do you think the intelligence has increased?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world problem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bank wants to open an ATM machine in an area? What all things you can consider here? {SC Bank Problem}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CAN YOU CHECK WHETHER A COIN IS FAIR OR NOT?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Inferential Statistics : Hypothesis Testing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Null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Alternate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Experiment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Accept/Reject the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whether a coin is fair or not?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Lets perform 100 tosses (experiment)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Null Hypothesis (H0) : Coin is fair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Alternate Hypothesis (Hi) : Coin is unfair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Experiment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Accept/Reject the Null Hypothesis: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 Testing &amp; Confidence Interval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say I get 30 times Head out of the 100 times I tossed. What can we say about it? Fair/Unfair?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 Testing &amp; Confidence Interval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Lets say I get 30 times Head. What can we say about it? Fair/Unfair?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Here comes the concept of </a:t>
            </a:r>
            <a:r>
              <a:rPr b="1" lang="en-GB"/>
              <a:t>significance value</a:t>
            </a:r>
            <a:r>
              <a:rPr lang="en-GB"/>
              <a:t> i.e. how far from the mean it is acceptable. We need to define how far it is away from the mean?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alpha = 0.05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alpha is significance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1-0.05 = 0.95 i.e. 95% confidence interval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(Defined by domain expert)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038" y="2898325"/>
            <a:ext cx="36480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Confidence Interval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175" y="1297275"/>
            <a:ext cx="5709751" cy="31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