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f1e2bdf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f1e2bdf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f52fcf5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f52fcf5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f52fcf5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f52fcf5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f52fcf58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f52fcf5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830cd6f9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830cd6f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830cd6f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830cd6f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f52fcf5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f52fcf5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830cd6f9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830cd6f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830cd6f9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830cd6f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830cd6f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830cd6f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830cd6f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830cd6f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55e67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55e67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830cd6f9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830cd6f9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830cd6f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830cd6f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830cd6f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830cd6f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830cd6f9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830cd6f9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830cd6f9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830cd6f9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f52fcf58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f52fcf5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830cd6f9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a830cd6f9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830cd6f9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a830cd6f9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f52fcf5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f52fcf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c3ec413d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c3ec413d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f52fcf5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f52fcf5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52fcf5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52fcf5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f52fcf5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f52fcf5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f52fcf5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f52fcf5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f52fcf5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f52fcf5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eople.richland.edu/james/lecture/m170/tbl-chi.htm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in Data Science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chemeClr val="dk2"/>
                </a:solidFill>
              </a:rPr>
              <a:t>Chi square Test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390475"/>
            <a:ext cx="8622600" cy="4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Its a non parametric test that is performed on categorical/nominal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Lets take a real time example for 500 people:-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census 2000 of India, the ages of the individual in a small town were found to be the following:-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&lt;18 yrs    :  20%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18-35 yrs :  30%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&gt;35 yrs    :  50%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Again, they took census in 2010, </a:t>
            </a:r>
            <a:r>
              <a:rPr lang="en-GB"/>
              <a:t>&lt;18 yrs    :  121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18-35 yrs :  288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&gt;35 yrs    :  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Using alpha = 0.05, would you conclude that population distribution of ages has changed in the last 10 yrs?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Solution: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6450"/>
            <a:ext cx="813435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25" y="3679700"/>
            <a:ext cx="6689875" cy="7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>
                <a:solidFill>
                  <a:schemeClr val="dk2"/>
                </a:solidFill>
              </a:rPr>
              <a:t>Chi square Test :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905825"/>
            <a:ext cx="65246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00" y="2315523"/>
            <a:ext cx="6949324" cy="25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</a:rPr>
              <a:t>Is it a two-tailed or one tail-test?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https://people.richland.edu/james/lecture/m170/tbl-chi.html</a:t>
            </a:r>
            <a:r>
              <a:rPr lang="en-GB"/>
              <a:t>  : Chi square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24" y="1691975"/>
            <a:ext cx="3545011" cy="163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27" y="3439874"/>
            <a:ext cx="3727872" cy="145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1092" y="3790700"/>
            <a:ext cx="5119334" cy="9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</a:rPr>
              <a:t>Is it a two-tailed or one tail-test?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232.94 is Chi square, so do we reject/accept the null hypothesis?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5" y="1828800"/>
            <a:ext cx="60007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Question: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Suppose an IQ in a certain population is normally distributed with a mean of 100 and sd =15. A researcher wants to know if a new drug affects IQ levels so he gets 20 patients to try out and record their IQ levels?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will perform this test in python now.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takeaway: Hypothesis Testing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300163"/>
            <a:ext cx="52578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Covariance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Take 2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963" y="1808150"/>
            <a:ext cx="22764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300" y="1808148"/>
            <a:ext cx="2402652" cy="30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Covariance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88" y="1123950"/>
            <a:ext cx="59150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Quantify relationship between X and Y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388" y="1439763"/>
            <a:ext cx="57435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Chi square Test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Covariance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Correlation : Pearson Correlation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Spearman Rank Correlation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Practical Implementation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Z-test, T-test, Chi-square test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F test (ANOVA)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88" y="298250"/>
            <a:ext cx="62960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 of covariance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Positive or Negative Values (values can be within any range, magnitude is not limited)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So, for two distribution, lets say how much + and how much -, we wont be able to identify.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So, we need to restrict these values. Here comes the solution i.e. Pearson Correlation Coefficient.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Pearson Correlation Coefficient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293800"/>
            <a:ext cx="61722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Pearson Correlation Coefficient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197" y="1152472"/>
            <a:ext cx="7015600" cy="38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Spearman’s Rank Correlation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Pearson Correlation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Coefficient reflects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the strength and direction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 of linear relationship.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Spearman explains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non-linear relationship too!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86" y="141713"/>
            <a:ext cx="3294013" cy="4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6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Spearman’s Rank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947995"/>
            <a:ext cx="3078375" cy="9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0"/>
            <a:ext cx="4250550" cy="27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out Spearman Rank Correlation Coefficient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789125"/>
            <a:ext cx="90106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Parametric and Non-Parametric Tests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318275"/>
            <a:ext cx="4007424" cy="30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846" y="1250425"/>
            <a:ext cx="3899454" cy="30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38" y="1017725"/>
            <a:ext cx="7723926" cy="3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13" y="34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Parametric and Non-Parametric Tests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017"/>
            <a:ext cx="9144000" cy="399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731"/>
            <a:ext cx="9143999" cy="452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48" y="0"/>
            <a:ext cx="76329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2389"/>
            <a:ext cx="9144001" cy="3398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Independent and Dependent Variables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https://www.youtube.com/watch?v=L2pbK4ARzI8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