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f1e2bdf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f1e2bdf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860b214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860b214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60b2146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860b2146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860b2146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860b2146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860b2146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860b214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860b2146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860b214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860b2146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860b2146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9f1023e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9f1023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9f1023e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9f1023e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9f1023e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9f1023e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9f1023e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9f1023e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8c2ebc36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8c2ebc36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9f1023e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9f1023e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9f1023e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9f1023e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9f1023e5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9f1023e5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9f1023e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9f1023e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860b214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860b214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860b21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860b21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860b214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860b214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860b214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860b214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860b214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860b214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860b214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860b214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860b214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860b214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860b214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860b214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</a:t>
            </a:r>
            <a:r>
              <a:rPr lang="en-GB"/>
              <a:t> in 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select theta value to reach to the global minima?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Convergence Algorithm: Once you reach a certain point, the idea is to come to the global minima.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Repeat until convergence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Keep updating theta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063" y="2902338"/>
            <a:ext cx="38576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select theta value to reach to the global minima?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6847175" y="2029525"/>
            <a:ext cx="2109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In order for Gradient Descent to work, we must set the learning rate to an appropriate value. This parameter </a:t>
            </a:r>
            <a:r>
              <a:rPr b="1" lang="en-GB" sz="1200">
                <a:solidFill>
                  <a:srgbClr val="202124"/>
                </a:solidFill>
                <a:highlight>
                  <a:srgbClr val="FFFFFF"/>
                </a:highlight>
              </a:rPr>
              <a:t>determines how fast or slow we will move towards the optimal weights.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52624" l="-11482" r="0" t="-11330"/>
          <a:stretch/>
        </p:blipFill>
        <p:spPr>
          <a:xfrm>
            <a:off x="-564175" y="889550"/>
            <a:ext cx="7329125" cy="19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52765" t="50119"/>
          <a:stretch/>
        </p:blipFill>
        <p:spPr>
          <a:xfrm>
            <a:off x="197825" y="2864700"/>
            <a:ext cx="3105349" cy="16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175" y="2853625"/>
            <a:ext cx="3482408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the cost function has some local minima?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1979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Gradient Descent Algorithm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357313"/>
            <a:ext cx="28765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873" y="1568323"/>
            <a:ext cx="2589300" cy="15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 : R square and adjusted R square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8" y="1157288"/>
            <a:ext cx="42767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88" y="1157300"/>
            <a:ext cx="30003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 : adjusted R 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412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 = number of records/samples/ data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 = number of features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990600"/>
            <a:ext cx="62007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63" y="3067050"/>
            <a:ext cx="32670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Overfitting : Bias and Variance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413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rgbClr val="333333"/>
                </a:solidFill>
                <a:highlight>
                  <a:srgbClr val="F9F9F9"/>
                </a:highlight>
              </a:rPr>
              <a:t>Bias is the amount that a model’s prediction differs from the target value, compared to the training data. </a:t>
            </a:r>
            <a:endParaRPr b="1" sz="16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1166813"/>
            <a:ext cx="43338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753" y="1105250"/>
            <a:ext cx="2844425" cy="18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348" y="2909898"/>
            <a:ext cx="3048575" cy="1227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475" y="224600"/>
            <a:ext cx="64008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06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y is a linear function of x.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5623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363" y="445013"/>
            <a:ext cx="36480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238" y="2520250"/>
            <a:ext cx="3562350" cy="192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0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050"/>
            <a:ext cx="42291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620805"/>
            <a:ext cx="4085575" cy="19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0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300" cy="25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775" y="923875"/>
            <a:ext cx="3720525" cy="28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Regression: Cost Function or Squared Error Function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77" y="1680315"/>
            <a:ext cx="7417850" cy="236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0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: Intercept=0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457021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854" y="1104850"/>
            <a:ext cx="3633221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2050" y="3192213"/>
            <a:ext cx="41052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Linear Regression : Intercept=0.5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152475"/>
            <a:ext cx="42576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250" y="1319150"/>
            <a:ext cx="34480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Regression: Cost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13" y="1619250"/>
            <a:ext cx="39909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513" y="1357300"/>
            <a:ext cx="33051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772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https://www.ibm.com/cloud/learn/gradient-descent#:~:text=Gradient%20descent%20is%20an%20optimization,each%20iteration%20of%20parameter%20updates.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366838"/>
            <a:ext cx="33528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Regression: Gradient Descent, Global Minima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