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pfTGVhNO5mZYieVCc4C8aCxPr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839" r="0" t="0"/>
          <a:stretch/>
        </p:blipFill>
        <p:spPr>
          <a:xfrm>
            <a:off x="733422" y="1761891"/>
            <a:ext cx="10022021" cy="39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Quick recap!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2" name="Google Shape;16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45" y="75669"/>
            <a:ext cx="9085289" cy="670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8" name="Google Shape;16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571" y="557965"/>
            <a:ext cx="7706066" cy="574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/>
          <p:nvPr/>
        </p:nvSpPr>
        <p:spPr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 txBox="1"/>
          <p:nvPr>
            <p:ph type="title"/>
          </p:nvPr>
        </p:nvSpPr>
        <p:spPr>
          <a:xfrm>
            <a:off x="718686" y="5091762"/>
            <a:ext cx="7484787" cy="126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Making an algorithm to differentiate cherries and tomatoes!</a:t>
            </a:r>
            <a:endParaRPr/>
          </a:p>
        </p:txBody>
      </p:sp>
      <p:pic>
        <p:nvPicPr>
          <p:cNvPr id="175" name="Google Shape;17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181" l="0" r="-1" t="0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4F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0020" r="0" t="0"/>
          <a:stretch/>
        </p:blipFill>
        <p:spPr>
          <a:xfrm>
            <a:off x="1793128" y="643467"/>
            <a:ext cx="8605743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A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057149"/>
            <a:ext cx="10905066" cy="474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3D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 txBox="1"/>
          <p:nvPr>
            <p:ph type="title"/>
          </p:nvPr>
        </p:nvSpPr>
        <p:spPr>
          <a:xfrm>
            <a:off x="9093496" y="618681"/>
            <a:ext cx="2613872" cy="4794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What is an Artificial Neural Network?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93354" y="484632"/>
            <a:ext cx="8129016" cy="572414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" l="0" r="1967" t="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4" name="Google Shape;20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65" l="0" r="0" t="0"/>
          <a:stretch/>
        </p:blipFill>
        <p:spPr>
          <a:xfrm>
            <a:off x="333305" y="474585"/>
            <a:ext cx="11020495" cy="605053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/>
          <p:nvPr/>
        </p:nvSpPr>
        <p:spPr>
          <a:xfrm>
            <a:off x="9099030" y="5156615"/>
            <a:ext cx="2254770" cy="133625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9251430" y="5309015"/>
            <a:ext cx="2254770" cy="133625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12" name="Google Shape;21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529" y="832006"/>
            <a:ext cx="10362974" cy="520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Applications!</a:t>
            </a:r>
            <a:endParaRPr/>
          </a:p>
        </p:txBody>
      </p:sp>
      <p:pic>
        <p:nvPicPr>
          <p:cNvPr id="218" name="Google Shape;21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106" y="1463362"/>
            <a:ext cx="8040222" cy="42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/>
          <p:nvPr/>
        </p:nvSpPr>
        <p:spPr>
          <a:xfrm>
            <a:off x="8439464" y="5521741"/>
            <a:ext cx="2254770" cy="133625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/>
          <p:nvPr>
            <p:ph type="title"/>
          </p:nvPr>
        </p:nvSpPr>
        <p:spPr>
          <a:xfrm>
            <a:off x="2641949" y="2733211"/>
            <a:ext cx="6908101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</a:rPr>
              <a:t>Deep learning has a vast scope but has some limitations also!</a:t>
            </a:r>
            <a:endParaRPr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103" y="1584444"/>
            <a:ext cx="8460600" cy="444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 Means Clustering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32" name="Google Shape;23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943" y="1079039"/>
            <a:ext cx="9907291" cy="469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38" name="Google Shape;23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825" y="1085203"/>
            <a:ext cx="9786379" cy="4687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44" name="Google Shape;24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76" y="905021"/>
            <a:ext cx="10045647" cy="538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 b="11988" l="0" r="0" t="7940"/>
          <a:stretch/>
        </p:blipFill>
        <p:spPr>
          <a:xfrm>
            <a:off x="0" y="-91856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/>
          <p:nvPr/>
        </p:nvSpPr>
        <p:spPr>
          <a:xfrm flipH="1">
            <a:off x="0" y="998175"/>
            <a:ext cx="6017172" cy="5859825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 txBox="1"/>
          <p:nvPr>
            <p:ph type="title"/>
          </p:nvPr>
        </p:nvSpPr>
        <p:spPr>
          <a:xfrm>
            <a:off x="709448" y="1913950"/>
            <a:ext cx="4204137" cy="134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Computer Vision</a:t>
            </a:r>
            <a:endParaRPr sz="3600"/>
          </a:p>
        </p:txBody>
      </p:sp>
      <p:cxnSp>
        <p:nvCxnSpPr>
          <p:cNvPr id="252" name="Google Shape;252;p25"/>
          <p:cNvCxnSpPr/>
          <p:nvPr/>
        </p:nvCxnSpPr>
        <p:spPr>
          <a:xfrm>
            <a:off x="2287051" y="3337139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525516" y="3417573"/>
            <a:ext cx="4593021" cy="2619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-US" sz="1800">
                <a:latin typeface="arial"/>
                <a:ea typeface="arial"/>
                <a:cs typeface="arial"/>
                <a:sym typeface="arial"/>
              </a:rPr>
              <a:t>Computer vision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 is an interdisciplinary scientific field that deals with how </a:t>
            </a:r>
            <a:r>
              <a:rPr b="1" i="0" lang="en-US" sz="1800">
                <a:latin typeface="arial"/>
                <a:ea typeface="arial"/>
                <a:cs typeface="arial"/>
                <a:sym typeface="arial"/>
              </a:rPr>
              <a:t>computers</a:t>
            </a:r>
            <a:r>
              <a:rPr b="0" i="0" lang="en-US" sz="1800">
                <a:latin typeface="arial"/>
                <a:ea typeface="arial"/>
                <a:cs typeface="arial"/>
                <a:sym typeface="arial"/>
              </a:rPr>
              <a:t> can gain high-level understanding from digital images or videos.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59" name="Google Shape;25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806" y="639230"/>
            <a:ext cx="10201807" cy="557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65" name="Google Shape;26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64" y="653519"/>
            <a:ext cx="10121529" cy="555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71" name="Google Shape;27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798" y="1027906"/>
            <a:ext cx="10624278" cy="481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359762" y="2953065"/>
            <a:ext cx="10334469" cy="170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                                     Thankyou ☺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 Means Clustering : Elbow Method</a:t>
            </a:r>
            <a:endParaRPr/>
          </a:p>
        </p:txBody>
      </p:sp>
      <p:pic>
        <p:nvPicPr>
          <p:cNvPr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461"/>
          <a:stretch/>
        </p:blipFill>
        <p:spPr>
          <a:xfrm>
            <a:off x="838200" y="1858779"/>
            <a:ext cx="8650574" cy="4751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" l="8" r="696" t="0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321564" y="4782312"/>
            <a:ext cx="11548872" cy="1755648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841248" y="5009083"/>
            <a:ext cx="2889504" cy="134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>
                <a:solidFill>
                  <a:schemeClr val="dk1"/>
                </a:solidFill>
              </a:rPr>
              <a:t>Hierarchical Clustering</a:t>
            </a:r>
            <a:endParaRPr/>
          </a:p>
        </p:txBody>
      </p:sp>
      <p:cxnSp>
        <p:nvCxnSpPr>
          <p:cNvPr id="118" name="Google Shape;118;p5"/>
          <p:cNvCxnSpPr/>
          <p:nvPr/>
        </p:nvCxnSpPr>
        <p:spPr>
          <a:xfrm rot="10800000">
            <a:off x="4059936" y="5237979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5"/>
          <p:cNvSpPr txBox="1"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you are a geneticist and you want to differentiate functional groups of genes from many samples. We can do this by seeing expression profile of different genes vs samples.</a:t>
            </a:r>
            <a:endParaRPr/>
          </a:p>
          <a:p>
            <a:pPr indent="1079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341" y="643467"/>
            <a:ext cx="11172451" cy="580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7" name="Google Shape;13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2681" r="3278" t="4896"/>
          <a:stretch/>
        </p:blipFill>
        <p:spPr>
          <a:xfrm>
            <a:off x="314792" y="605989"/>
            <a:ext cx="11039007" cy="588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PCA</a:t>
            </a:r>
            <a:endParaRPr/>
          </a:p>
        </p:txBody>
      </p:sp>
      <p:pic>
        <p:nvPicPr>
          <p:cNvPr id="143" name="Google Shape;14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8190" y="648915"/>
            <a:ext cx="8409481" cy="584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AI, ML and DL</a:t>
            </a:r>
            <a:endParaRPr/>
          </a:p>
        </p:txBody>
      </p:sp>
      <p:pic>
        <p:nvPicPr>
          <p:cNvPr id="149" name="Google Shape;14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836" r="0" t="0"/>
          <a:stretch/>
        </p:blipFill>
        <p:spPr>
          <a:xfrm>
            <a:off x="634541" y="1349115"/>
            <a:ext cx="10922918" cy="514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/>
        </p:nvSpPr>
        <p:spPr>
          <a:xfrm>
            <a:off x="9301397" y="4482058"/>
            <a:ext cx="16339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Learning</a:t>
            </a:r>
            <a:endParaRPr/>
          </a:p>
        </p:txBody>
      </p:sp>
      <p:pic>
        <p:nvPicPr>
          <p:cNvPr id="156" name="Google Shape;15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" l="0" r="0" t="1213"/>
          <a:stretch/>
        </p:blipFill>
        <p:spPr>
          <a:xfrm>
            <a:off x="942833" y="1795620"/>
            <a:ext cx="10410967" cy="403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2021-01-12T20:06:31Z</dcterms:created>
  <dc:creator>Jyoti Kataria</dc:creator>
</cp:coreProperties>
</file>