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c8ea94d15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c8ea94d15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90d5acc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c90d5acc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90d5acc1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90d5acc1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90d5acc1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c90d5acc1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cd7629a7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cd7629a7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cd7629a7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cd7629a7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cd7629a7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cd7629a7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cd7629a7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cd7629a7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cd7629a72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cd7629a72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cd7629a72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cd7629a72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0c76691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0c76691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cd7629a72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cd7629a72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c90d5acc1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c90d5acc1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90d5acc1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90d5acc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cd7629a72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cd7629a72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d7629a72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d7629a72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d7629a72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d7629a72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d7629a72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d7629a72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d7629a72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cd7629a72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d7629a72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d7629a72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Important Concepts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Naive Bayes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175" y="445025"/>
            <a:ext cx="5486550" cy="372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324" y="3904850"/>
            <a:ext cx="3391650" cy="6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075" y="1599200"/>
            <a:ext cx="1150925" cy="21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88" y="3775000"/>
            <a:ext cx="240982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 VECTOR MACHINE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04288"/>
            <a:ext cx="3457575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7757" y="1204300"/>
            <a:ext cx="4474550" cy="7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 VECTOR MACHINE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9175"/>
            <a:ext cx="460057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8075" y="636725"/>
            <a:ext cx="2838450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422225" y="4109350"/>
            <a:ext cx="83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Margin: Calculate shortest distance</a:t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6869975" y="3083650"/>
            <a:ext cx="380100" cy="1044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Conditional Probability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Naive bayes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Support Vector Machines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xgboost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xgboost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701" y="306400"/>
            <a:ext cx="5408599" cy="43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250" y="2052047"/>
            <a:ext cx="2566100" cy="12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xgboost : Information Gain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762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Assuming my base model is giving </a:t>
            </a:r>
            <a:r>
              <a:rPr lang="en-GB"/>
              <a:t>output</a:t>
            </a:r>
            <a:r>
              <a:rPr lang="en-GB"/>
              <a:t> of 0 for one record, so sigma(0+0.1X1)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Applying sigma to the value &gt; calculate new probability &gt; calculate residual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475" y="798638"/>
            <a:ext cx="3781425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038" y="1017725"/>
            <a:ext cx="2695575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9900" y="798638"/>
            <a:ext cx="22098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4738" y="2357425"/>
            <a:ext cx="1900125" cy="704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1623" r="0" t="0"/>
          <a:stretch/>
        </p:blipFill>
        <p:spPr>
          <a:xfrm>
            <a:off x="407975" y="1152475"/>
            <a:ext cx="39542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xgboost regressor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3530" r="0" t="0"/>
          <a:stretch/>
        </p:blipFill>
        <p:spPr>
          <a:xfrm>
            <a:off x="311700" y="1213062"/>
            <a:ext cx="4533599" cy="329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4720" y="3041420"/>
            <a:ext cx="1109675" cy="131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3725" y="1942000"/>
            <a:ext cx="473377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3538" y="1248238"/>
            <a:ext cx="280987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Splitting by using next record and checking information gain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25" y="1284050"/>
            <a:ext cx="29492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325" y="1436438"/>
            <a:ext cx="3127222" cy="32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5">
            <a:alphaModFix/>
          </a:blip>
          <a:srcRect b="0" l="0" r="0" t="7672"/>
          <a:stretch/>
        </p:blipFill>
        <p:spPr>
          <a:xfrm>
            <a:off x="6229550" y="1523300"/>
            <a:ext cx="2338999" cy="87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5318850" y="744650"/>
            <a:ext cx="560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Calculating output for one record=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DT value + learning rate X DT1 output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