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bd87989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bd87989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c76691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0c76691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2c812de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2c812de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adf6076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adf6076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adf6076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adf6076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bd87989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bd87989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bd87989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bd87989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bd87989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bd87989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bd87989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bd87989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Concepts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- 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- Intuition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24" y="1152475"/>
            <a:ext cx="5329226" cy="3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- Intuition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87" y="1458096"/>
            <a:ext cx="57613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Convolution?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Images: Gray Scale(black and white) or colored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977775" y="1725325"/>
            <a:ext cx="1260000" cy="25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237775" y="1725325"/>
            <a:ext cx="1260000" cy="25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6149711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924" y="1363175"/>
            <a:ext cx="2377075" cy="3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Padding in CNN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ZERO PADDING</a:t>
            </a:r>
            <a:endParaRPr b="1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0" y="146925"/>
            <a:ext cx="7941599" cy="36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371" y="3375796"/>
            <a:ext cx="2285975" cy="14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1166" l="4580" r="0" t="0"/>
          <a:stretch/>
        </p:blipFill>
        <p:spPr>
          <a:xfrm>
            <a:off x="913450" y="189575"/>
            <a:ext cx="7420576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