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c8ea94d15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c8ea94d15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c8ea94d15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c8ea94d15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c8ea94d15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c8ea94d15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c8ea94d15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c8ea94d15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c8ea94d15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c8ea94d15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c8ea94d15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c8ea94d15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0c766915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0c766915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8b008dc5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c8b008dc5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c8ea94d15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c8ea94d15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c8ea94d15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c8ea94d15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8ea94d15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c8ea94d15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c8ea94d15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c8ea94d15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8ea94d15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8ea94d15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8ea94d15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c8ea94d15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.png"/><Relationship Id="rId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Important Concepts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DB Scan Clustering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25" y="1170700"/>
            <a:ext cx="823912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PCA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https://www.youtube.com/watch?v=HMOI_lkzW08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 means </a:t>
            </a:r>
            <a:r>
              <a:rPr lang="en-GB"/>
              <a:t>Clustering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Hierarchical clustering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DB Scan Clustering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PCA- Unsupervised learning algorithm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 Means clustering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463" y="1519238"/>
            <a:ext cx="555307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 Means clustering: Elbow Method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0" y="941525"/>
            <a:ext cx="4934401" cy="19538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/>
          <p:nvPr/>
        </p:nvSpPr>
        <p:spPr>
          <a:xfrm>
            <a:off x="4218750" y="2204850"/>
            <a:ext cx="858900" cy="73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3550" y="2075650"/>
            <a:ext cx="483870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Hierarchical Clustering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88" y="1152475"/>
            <a:ext cx="2733675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2600" y="1128650"/>
            <a:ext cx="5219700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8125" y="3176975"/>
            <a:ext cx="4804064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Hierarchical Clustering: Number of clusters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050" y="1562100"/>
            <a:ext cx="52959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2375" y="3581402"/>
            <a:ext cx="5059250" cy="113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taken by hierarchical/k means clustering?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which one is more?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small: hierarchical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big: k means&gt;hierarchical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Metrics: Validate clustering model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Silhouette (both hierarchical and k means): -1 to +1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Calculating a(i)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Calculate b(i) from the nearest cluster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Good model: b(i) &gt;&gt; a(i)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400" y="2678800"/>
            <a:ext cx="182880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1238" y="2622800"/>
            <a:ext cx="4829175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200" y="4201438"/>
            <a:ext cx="34480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DB Scan Clustering: Can leave the outliers </a:t>
            </a:r>
            <a:r>
              <a:rPr lang="en-GB"/>
              <a:t>instead of assigning them into a cluster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2387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 points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Epsilon = radius of specific circle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Core points = if this circle has atleast 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points, then its a core point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Border point= atleast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36289" l="0" r="38905" t="0"/>
          <a:stretch/>
        </p:blipFill>
        <p:spPr>
          <a:xfrm>
            <a:off x="6882825" y="3343075"/>
            <a:ext cx="1949475" cy="12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2100" y="1152475"/>
            <a:ext cx="160020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800" y="1303475"/>
            <a:ext cx="464087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7275" y="2122025"/>
            <a:ext cx="24955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1988" y="3485800"/>
            <a:ext cx="120967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