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43"/>
  </p:normalViewPr>
  <p:slideViewPr>
    <p:cSldViewPr snapToGrid="0" snapToObjects="1">
      <p:cViewPr>
        <p:scale>
          <a:sx n="100" d="100"/>
          <a:sy n="100" d="100"/>
        </p:scale>
        <p:origin x="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1AAA-EA85-0048-8721-6AA1F7C1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1385-4C13-5247-B493-E2D33E85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0AE5-8121-3148-92DF-44569F6B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96CD-2F78-544A-8904-8F4CC60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EF23-38BD-C248-8DDF-D0F4B103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465-6E16-FC41-AAC9-08D5F511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2796-8D94-E44B-A2A2-E2AB9959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E541-F6F0-E94D-B00E-A12910EB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3264-EEAC-244C-B320-F503860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A25E-12F4-9C4D-96DF-09770ACC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85858-22DE-8341-8280-73F37605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1B2C-19D7-0E4C-AB25-3D71F18E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B2E2-4DC8-744C-B1DE-7907C07A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5522-0BB4-BF4F-A017-8CA7FB79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C8E2-B507-E546-BDD9-384228CA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186F-602B-014E-946A-9245FE9C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CE8D-D388-FC4B-91CE-F85DBC24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D1E8-8BA1-D444-A4A6-016E9A8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68DF-7E06-0D4B-B934-46B9DE7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0B8E-DB02-174C-BC30-BAC0FA08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4395-5BF0-9F4B-A0E6-868D868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154-6D74-3F43-BBFD-CF6A8F67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DC7F-5EF1-B945-A45C-178A329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36F8-8D11-494D-9D5C-6F2BA05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D4C7-824B-B04A-8C04-6C1B55F9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AD1E-2F7B-B340-9478-C1468B85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31EF-B0FE-8C46-9DA3-F9364113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E03C-A540-8941-AE7F-CB681A5A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7029-3449-DB45-9C3D-85D1984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D6D6-E447-0C42-91AC-8B30C58E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4B8B-D289-414F-A8BE-0CF8ED2A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DA32-B61F-6F40-B541-2DE6551E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8570-45B1-9448-9929-A80868C6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B8961-838B-6C4C-9290-109F33F8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9514-154B-0844-9598-FDB3829D0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9986C-8A01-CE49-B0CF-62011961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5C78D-32DE-B84B-818F-5F6E11CD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AD7FF-18A1-B94C-98A3-BF0B6683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30430-D17C-7D41-9A31-534610FF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DD6-A444-684C-A29C-99E11863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BD00-A972-E340-BC09-A55B2E46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BD2C7-1CD0-214E-AD2E-B27641B5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9E949-9934-1843-B344-F154399A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43CA-C37E-154A-B2B9-E2D097C3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124D0-97A2-B946-BCA3-007C44AC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BC55-1516-1841-8028-A5351DB8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931-9090-5043-BB10-86F890D4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E218-77E0-EA4B-8B7D-4DEDA6C2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EBEB-C0DA-C040-ACE0-3E2F4B24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449F-9E09-B54C-AB60-F6C2F990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1F0D-0AA8-4D46-BEBC-C398EE12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B3162-1502-0640-A8FD-B67DFB0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867A-27D9-4E45-A654-E2D81A08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7B1E7-1AA2-454C-8A1B-77349D29E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2630-CCC8-D641-A190-0BCA2F36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9D14-156C-104F-B860-FD4D35B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236-C182-0D40-BC0E-ACA5BCE1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C335-B4C1-0E4E-9C65-D848D14F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AE323-58DA-8542-B069-66C50C7E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CB72-652A-3741-ABDC-EDAF377C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4237-5832-2B48-9EE2-04D368D7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16A7-E329-3248-BBD2-06AEB9C9D9B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0D3-3825-5E4B-BDAD-91C3A097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1BEC-BBB3-7644-B904-BBCEF07E6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821B06-6D72-2B42-B30D-E6C0F4C4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5" y="847493"/>
            <a:ext cx="11029955" cy="49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9C396-947F-B049-86C5-299BBDA4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7" y="799169"/>
            <a:ext cx="11520442" cy="50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EC9B1C-B48B-CB45-86ED-02231F13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9" y="622300"/>
            <a:ext cx="1161361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FE6D7-E713-B646-810F-0A79DBF6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9" y="1409700"/>
            <a:ext cx="11663413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2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968713-9881-1944-BABA-441474EF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-1105646"/>
            <a:ext cx="7213600" cy="93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5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A14EA-693E-854E-96C2-D8F03F11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10" y="711200"/>
            <a:ext cx="84350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9F528-800B-FD41-BA8A-FB702909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-1101164"/>
            <a:ext cx="6896100" cy="8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1B38C-7E3E-234B-8CFE-27CCB96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-1019735"/>
            <a:ext cx="7073900" cy="91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F5F0C-88D0-7D4E-93C3-CE3A7920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-1151964"/>
            <a:ext cx="6921500" cy="8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2018-04-19T04:16:36Z</dcterms:created>
  <dcterms:modified xsi:type="dcterms:W3CDTF">2018-04-19T04:24:10Z</dcterms:modified>
</cp:coreProperties>
</file>