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6" y="-96"/>
      </p:cViewPr>
      <p:guideLst>
        <p:guide orient="horz" pos="1784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3639" y="1326239"/>
            <a:ext cx="9068761" cy="1568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 sz="half" idx="13"/>
          </p:nvPr>
        </p:nvSpPr>
        <p:spPr>
          <a:xfrm>
            <a:off x="503640" y="3043800"/>
            <a:ext cx="9068760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3639" y="1326239"/>
            <a:ext cx="4425481" cy="1568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0880" y="1326239"/>
            <a:ext cx="44254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08" name="PlaceHolder 4"/>
          <p:cNvSpPr/>
          <p:nvPr/>
        </p:nvSpPr>
        <p:spPr>
          <a:xfrm>
            <a:off x="503640" y="3043800"/>
            <a:ext cx="4425480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 sz="quarter" idx="13"/>
          </p:nvPr>
        </p:nvSpPr>
        <p:spPr>
          <a:xfrm>
            <a:off x="5150880" y="3043800"/>
            <a:ext cx="44254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3639" y="1326239"/>
            <a:ext cx="2919961" cy="1568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0120" y="1326239"/>
            <a:ext cx="291996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0" name="PlaceHolder 4"/>
          <p:cNvSpPr/>
          <p:nvPr/>
        </p:nvSpPr>
        <p:spPr>
          <a:xfrm>
            <a:off x="6636239" y="1326239"/>
            <a:ext cx="291996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1" name="PlaceHolder 5"/>
          <p:cNvSpPr/>
          <p:nvPr/>
        </p:nvSpPr>
        <p:spPr>
          <a:xfrm>
            <a:off x="503640" y="3043800"/>
            <a:ext cx="2919960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2" name="PlaceHolder 6"/>
          <p:cNvSpPr/>
          <p:nvPr/>
        </p:nvSpPr>
        <p:spPr>
          <a:xfrm>
            <a:off x="3570120" y="3043800"/>
            <a:ext cx="291996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body" sz="quarter" idx="13"/>
          </p:nvPr>
        </p:nvSpPr>
        <p:spPr>
          <a:xfrm>
            <a:off x="6636239" y="3043800"/>
            <a:ext cx="291996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idx="1"/>
          </p:nvPr>
        </p:nvSpPr>
        <p:spPr>
          <a:xfrm>
            <a:off x="503639" y="1326239"/>
            <a:ext cx="9068761" cy="328788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503639" y="1326239"/>
            <a:ext cx="9068761" cy="328788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3639" y="1326239"/>
            <a:ext cx="4425481" cy="328788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 sz="half" idx="13"/>
          </p:nvPr>
        </p:nvSpPr>
        <p:spPr>
          <a:xfrm>
            <a:off x="5150880" y="1326239"/>
            <a:ext cx="4425481" cy="32878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503639" y="225719"/>
            <a:ext cx="9068761" cy="438840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3639" y="1326239"/>
            <a:ext cx="4425481" cy="1568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0880" y="1326239"/>
            <a:ext cx="4425481" cy="32878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 sz="quarter" idx="13"/>
          </p:nvPr>
        </p:nvSpPr>
        <p:spPr>
          <a:xfrm>
            <a:off x="503640" y="3043800"/>
            <a:ext cx="4425480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3639" y="1326239"/>
            <a:ext cx="4425481" cy="328788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0880" y="1326239"/>
            <a:ext cx="44254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 sz="quarter" idx="13"/>
          </p:nvPr>
        </p:nvSpPr>
        <p:spPr>
          <a:xfrm>
            <a:off x="5150880" y="3043800"/>
            <a:ext cx="44254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503639" y="225719"/>
            <a:ext cx="9068761" cy="946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3639" y="1326239"/>
            <a:ext cx="4425481" cy="1568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0880" y="1326239"/>
            <a:ext cx="44254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 sz="half" idx="13"/>
          </p:nvPr>
        </p:nvSpPr>
        <p:spPr>
          <a:xfrm>
            <a:off x="503640" y="3043800"/>
            <a:ext cx="9068760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03555" y="76047"/>
            <a:ext cx="9063991" cy="1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03555" y="1321646"/>
            <a:ext cx="9063991" cy="43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67698" y="5249874"/>
            <a:ext cx="2349924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 spc="-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VEUČILIŠTE U SPLITU…"/>
          <p:cNvSpPr txBox="1"/>
          <p:nvPr/>
        </p:nvSpPr>
        <p:spPr>
          <a:xfrm>
            <a:off x="1448767" y="-2016443"/>
            <a:ext cx="7951559" cy="13847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0215"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SVEUČILIŠTE U SPLITU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FAKULTET ELEKTROTEHNIKE, STROJARSTVA I BRODOGRADNJE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            SVEUČILIŠTE U SPLITU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FAKULTET ELEKTROTEHNIKE, STROJARSTVA I BRODOGRADNJE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 b="1"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  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 b="1"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                             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 b="1"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                  </a:t>
            </a:r>
            <a:r>
              <a:rPr sz="2400"/>
              <a:t>Slanje podataka položaja bežičnim putem</a:t>
            </a:r>
            <a:endParaRPr sz="2400" b="0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 b="1">
                <a:latin typeface="Times"/>
                <a:ea typeface="Times"/>
                <a:cs typeface="Times"/>
                <a:sym typeface="Times"/>
              </a:defRPr>
            </a:pPr>
            <a:endParaRPr b="0"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 b="1"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  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 b="1"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                               </a:t>
            </a:r>
            <a:r>
              <a:t>                                                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          </a:t>
            </a:r>
            <a:r>
              <a:rPr i="1"/>
              <a:t>Darija Sinovčić &amp; Laura Miličić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                                                    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7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ADRŽAJ…"/>
          <p:cNvSpPr txBox="1"/>
          <p:nvPr/>
        </p:nvSpPr>
        <p:spPr>
          <a:xfrm>
            <a:off x="615875" y="505389"/>
            <a:ext cx="5872102" cy="3364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300" b="1"/>
            </a:pPr>
            <a:r>
              <a:t>SADRŽAJ</a:t>
            </a:r>
          </a:p>
          <a:p>
            <a:pPr>
              <a:defRPr sz="3300"/>
            </a:pPr>
            <a:endParaRPr/>
          </a:p>
          <a:p>
            <a:pPr>
              <a:defRPr sz="3300"/>
            </a:pPr>
            <a:r>
              <a:t>1.UVOD</a:t>
            </a:r>
          </a:p>
          <a:p>
            <a:pPr>
              <a:defRPr sz="3300"/>
            </a:pPr>
            <a:r>
              <a:t>2.PREGLED SUSTAVA</a:t>
            </a:r>
          </a:p>
          <a:p>
            <a:pPr>
              <a:defRPr sz="3300"/>
            </a:pPr>
            <a:r>
              <a:t>3.HARDWARE</a:t>
            </a:r>
          </a:p>
          <a:p>
            <a:pPr>
              <a:defRPr sz="3300"/>
            </a:pPr>
            <a:r>
              <a:t>4.SOFTWARE</a:t>
            </a:r>
          </a:p>
          <a:p>
            <a:pPr>
              <a:defRPr sz="3300"/>
            </a:pPr>
            <a:r>
              <a:t>5.LITERATURA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.UVOD"/>
          <p:cNvSpPr txBox="1"/>
          <p:nvPr/>
        </p:nvSpPr>
        <p:spPr>
          <a:xfrm>
            <a:off x="225400" y="657789"/>
            <a:ext cx="2736305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400" b="1"/>
            </a:lvl1pPr>
          </a:lstStyle>
          <a:p>
            <a:r>
              <a:t>1.UVOD</a:t>
            </a:r>
          </a:p>
        </p:txBody>
      </p:sp>
      <p:sp>
        <p:nvSpPr>
          <p:cNvPr id="138" name="Cilj ovog projekta je da se položaj osobe ili predmeta putem bežične tehnologije prenese s jednog  mjesta na drugo mjesto.U našem slučaju se koristi bežična komunikacijska tehnologija za male udaljenosti(do 100 m)."/>
          <p:cNvSpPr txBox="1"/>
          <p:nvPr/>
        </p:nvSpPr>
        <p:spPr>
          <a:xfrm>
            <a:off x="463518" y="1474778"/>
            <a:ext cx="9108263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0215">
              <a:lnSpc>
                <a:spcPct val="115000"/>
              </a:lnSpc>
              <a:spcBef>
                <a:spcPts val="700"/>
              </a:spcBef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Cilj ovog projekta je da se položaj osobe ili predmeta putem bežične </a:t>
            </a:r>
            <a:r>
              <a:rPr/>
              <a:t>tehnologije </a:t>
            </a:r>
            <a:endParaRPr lang="hr-HR" dirty="0" smtClean="0"/>
          </a:p>
          <a:p>
            <a:r>
              <a:rPr smtClean="0"/>
              <a:t>prenese </a:t>
            </a:r>
            <a:r>
              <a:t>s jednog  mjesta na drugo mjesto.U našem slučaju se koristi </a:t>
            </a:r>
            <a:r>
              <a:rPr/>
              <a:t>bežična </a:t>
            </a:r>
            <a:endParaRPr lang="hr-HR" dirty="0" smtClean="0"/>
          </a:p>
          <a:p>
            <a:r>
              <a:rPr smtClean="0"/>
              <a:t>komunikacijska </a:t>
            </a:r>
            <a:r>
              <a:t>tehnologija za male udaljenosti(do 100 m).</a:t>
            </a:r>
          </a:p>
        </p:txBody>
      </p:sp>
      <p:sp>
        <p:nvSpPr>
          <p:cNvPr id="139" name="Projekt se sastoji od:…"/>
          <p:cNvSpPr txBox="1"/>
          <p:nvPr/>
        </p:nvSpPr>
        <p:spPr>
          <a:xfrm>
            <a:off x="156285" y="3178362"/>
            <a:ext cx="9758531" cy="159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Projekt se sastoji od:</a:t>
            </a:r>
          </a:p>
          <a:p>
            <a:pPr marL="300789" indent="-300789">
              <a:buSzPct val="100000"/>
              <a:buAutoNum type="arabicParenR"/>
            </a:pPr>
            <a:r>
              <a:t>hardware.                                                     2) software                                      </a:t>
            </a:r>
          </a:p>
          <a:p>
            <a:r>
              <a:t>-Arduino Uno                                                      -Arduino uno (predajni I prijamni dio)</a:t>
            </a:r>
          </a:p>
          <a:p>
            <a:r>
              <a:t>-GPS modul                                                        -Prikaz pozicijskih podataka na Serial Monitoru</a:t>
            </a:r>
          </a:p>
          <a:p>
            <a:r>
              <a:t>-radio komunikacijski modul NRF24L01 </a:t>
            </a:r>
          </a:p>
          <a:p>
            <a:r>
              <a:t>-napajanje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0" y="883208"/>
            <a:ext cx="8175340" cy="459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2.PREGLED SUSTAVA"/>
          <p:cNvSpPr txBox="1"/>
          <p:nvPr/>
        </p:nvSpPr>
        <p:spPr>
          <a:xfrm>
            <a:off x="222175" y="200589"/>
            <a:ext cx="4547234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 b="1"/>
            </a:lvl1pPr>
          </a:lstStyle>
          <a:p>
            <a:r>
              <a:t>2.PREGLED SUSTAVA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3.HARDWARE"/>
          <p:cNvSpPr txBox="1"/>
          <p:nvPr/>
        </p:nvSpPr>
        <p:spPr>
          <a:xfrm>
            <a:off x="336475" y="225989"/>
            <a:ext cx="2915544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 b="1"/>
            </a:lvl1pPr>
          </a:lstStyle>
          <a:p>
            <a:r>
              <a:t>3.HARDWARE</a:t>
            </a:r>
          </a:p>
        </p:txBody>
      </p:sp>
      <p:sp>
        <p:nvSpPr>
          <p:cNvPr id="145" name="ARDUNIO UNO"/>
          <p:cNvSpPr txBox="1"/>
          <p:nvPr/>
        </p:nvSpPr>
        <p:spPr>
          <a:xfrm>
            <a:off x="488875" y="2289206"/>
            <a:ext cx="163835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ARDUNIO UNO</a:t>
            </a:r>
          </a:p>
        </p:txBody>
      </p:sp>
      <p:sp>
        <p:nvSpPr>
          <p:cNvPr id="146" name="GPS MODUL"/>
          <p:cNvSpPr txBox="1"/>
          <p:nvPr/>
        </p:nvSpPr>
        <p:spPr>
          <a:xfrm>
            <a:off x="7816688" y="921165"/>
            <a:ext cx="13845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GPS MODUL</a:t>
            </a:r>
          </a:p>
        </p:txBody>
      </p:sp>
      <p:sp>
        <p:nvSpPr>
          <p:cNvPr id="147" name="RADIO KOMUNIKACIJSKI MODUL NRF24L01"/>
          <p:cNvSpPr txBox="1"/>
          <p:nvPr/>
        </p:nvSpPr>
        <p:spPr>
          <a:xfrm>
            <a:off x="4654475" y="3538146"/>
            <a:ext cx="532338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just" defTabSz="450215"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RADIO KOMUNIKACIJSKI MODUL NRF24L01 </a:t>
            </a:r>
          </a:p>
        </p:txBody>
      </p:sp>
      <p:sp>
        <p:nvSpPr>
          <p:cNvPr id="148" name="BATERIJSKO…"/>
          <p:cNvSpPr txBox="1"/>
          <p:nvPr/>
        </p:nvSpPr>
        <p:spPr>
          <a:xfrm>
            <a:off x="128686" y="4182274"/>
            <a:ext cx="1715791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/>
            </a:pPr>
            <a:r>
              <a:t>BATERIJSKO  </a:t>
            </a:r>
          </a:p>
          <a:p>
            <a:pPr>
              <a:defRPr sz="2000"/>
            </a:pPr>
            <a:r>
              <a:t>NAPAJANJE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428196" y="1315283"/>
            <a:ext cx="2161509" cy="2207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873010" y="3552496"/>
            <a:ext cx="2447264" cy="1835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1951" y="1553789"/>
            <a:ext cx="2586039" cy="193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5842237" y="3890271"/>
            <a:ext cx="2447264" cy="161709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ardware koristi standardne elemente Arduino workframe-a koji uključuje predajno prijemni modulpredajno-prijamni modul NRF24L01 i neo-6 GPS modul"/>
          <p:cNvSpPr txBox="1"/>
          <p:nvPr/>
        </p:nvSpPr>
        <p:spPr>
          <a:xfrm>
            <a:off x="298375" y="734165"/>
            <a:ext cx="7009781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Hardware koristi standardne elemente Arduino workframe-a koji uključuje predajno prijemni modulpredajno-prijamni modul NRF24L01 i neo-6 GPS modul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4.SOFTWARE"/>
          <p:cNvSpPr txBox="1"/>
          <p:nvPr/>
        </p:nvSpPr>
        <p:spPr>
          <a:xfrm>
            <a:off x="222175" y="238689"/>
            <a:ext cx="2819612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 b="1"/>
            </a:lvl1pPr>
          </a:lstStyle>
          <a:p>
            <a:r>
              <a:t>4.SOFTWARE</a:t>
            </a:r>
          </a:p>
        </p:txBody>
      </p:sp>
      <p:sp>
        <p:nvSpPr>
          <p:cNvPr id="156" name="1.PREDAJNI DIO"/>
          <p:cNvSpPr txBox="1"/>
          <p:nvPr/>
        </p:nvSpPr>
        <p:spPr>
          <a:xfrm>
            <a:off x="145975" y="1129558"/>
            <a:ext cx="2599805" cy="38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 u="sng">
                <a:solidFill>
                  <a:schemeClr val="accent2">
                    <a:satOff val="-4966"/>
                    <a:lumOff val="-10549"/>
                  </a:schemeClr>
                </a:solidFill>
              </a:defRPr>
            </a:lvl1pPr>
          </a:lstStyle>
          <a:p>
            <a:r>
              <a:t>1.PREDAJNI DIO</a:t>
            </a:r>
          </a:p>
        </p:txBody>
      </p:sp>
      <p:sp>
        <p:nvSpPr>
          <p:cNvPr id="157" name="Za komunikaciju između GPS-a i Arduina koristi se standarni software-ski emulator serijskog protokola, a ne ugrađeni standardni Arduino uno serijski asinkroni interface (SoftwareSerial.h library). ISP interface koristi se za komunikaciju Arduino una i NRF24L01 predajnog modula."/>
          <p:cNvSpPr txBox="1"/>
          <p:nvPr/>
        </p:nvSpPr>
        <p:spPr>
          <a:xfrm>
            <a:off x="198245" y="1922152"/>
            <a:ext cx="9654887" cy="2836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Za komunikaciju između GPS-a i Arduina koristi </a:t>
            </a:r>
            <a:r>
              <a:rPr/>
              <a:t>se </a:t>
            </a:r>
            <a:r>
              <a:rPr smtClean="0"/>
              <a:t>standarni</a:t>
            </a:r>
            <a:endParaRPr lang="hr-HR" dirty="0" smtClean="0"/>
          </a:p>
          <a:p>
            <a:r>
              <a:rPr smtClean="0"/>
              <a:t> software-ski</a:t>
            </a:r>
            <a:r>
              <a:rPr lang="hr-HR" dirty="0" smtClean="0"/>
              <a:t> </a:t>
            </a:r>
            <a:r>
              <a:rPr smtClean="0"/>
              <a:t>emulator </a:t>
            </a:r>
            <a:r>
              <a:t>serijskog protokola, a ne </a:t>
            </a:r>
            <a:r>
              <a:rPr/>
              <a:t>ugrađeni </a:t>
            </a:r>
            <a:endParaRPr lang="hr-HR" dirty="0" smtClean="0"/>
          </a:p>
          <a:p>
            <a:r>
              <a:rPr smtClean="0"/>
              <a:t>standardni </a:t>
            </a:r>
            <a:r>
              <a:t>Arduino uno serijski </a:t>
            </a:r>
            <a:r>
              <a:rPr/>
              <a:t>asinkroni </a:t>
            </a:r>
            <a:r>
              <a:rPr smtClean="0"/>
              <a:t>interface</a:t>
            </a:r>
            <a:endParaRPr lang="hr-HR" dirty="0" smtClean="0"/>
          </a:p>
          <a:p>
            <a:r>
              <a:rPr smtClean="0"/>
              <a:t> </a:t>
            </a:r>
            <a:r>
              <a:t>(SoftwareSerial.h library). ISP interface koristi </a:t>
            </a:r>
            <a:r>
              <a:rPr/>
              <a:t>se </a:t>
            </a:r>
            <a:r>
              <a:rPr smtClean="0"/>
              <a:t>za</a:t>
            </a:r>
            <a:endParaRPr lang="hr-HR" dirty="0" smtClean="0"/>
          </a:p>
          <a:p>
            <a:r>
              <a:rPr smtClean="0"/>
              <a:t> </a:t>
            </a:r>
            <a:r>
              <a:t>komunikaciju Arduino una i NRF24L01 predajnog modula.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2.PRIJAMNI DIO"/>
          <p:cNvSpPr txBox="1"/>
          <p:nvPr/>
        </p:nvSpPr>
        <p:spPr>
          <a:xfrm>
            <a:off x="387275" y="416489"/>
            <a:ext cx="2507904" cy="38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 u="sng">
                <a:solidFill>
                  <a:schemeClr val="accent2">
                    <a:satOff val="-4966"/>
                    <a:lumOff val="-10549"/>
                  </a:schemeClr>
                </a:solidFill>
              </a:defRPr>
            </a:lvl1pPr>
          </a:lstStyle>
          <a:p>
            <a:r>
              <a:t>2.PRIJAMNI DIO</a:t>
            </a:r>
          </a:p>
        </p:txBody>
      </p:sp>
      <p:sp>
        <p:nvSpPr>
          <p:cNvPr id="160" name="Prijamni dio softwareskog dijela sastoji se od dva osnovna dijela: radio prijamnog dijela(NRF24L01 i Arduino una računala,koji komuniciraju putem SPI interface-a)."/>
          <p:cNvSpPr txBox="1"/>
          <p:nvPr/>
        </p:nvSpPr>
        <p:spPr>
          <a:xfrm>
            <a:off x="381310" y="1136650"/>
            <a:ext cx="9377567" cy="166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Prijamni dio softwareskog dijela sastoji se od dva </a:t>
            </a:r>
            <a:r>
              <a:rPr/>
              <a:t>osnovna </a:t>
            </a:r>
            <a:endParaRPr lang="hr-HR" dirty="0" smtClean="0"/>
          </a:p>
          <a:p>
            <a:r>
              <a:rPr smtClean="0"/>
              <a:t>dijela</a:t>
            </a:r>
            <a:r>
              <a:t>: radio prijamnog dijela(NRF24L01 i Arduino </a:t>
            </a:r>
            <a:r>
              <a:rPr/>
              <a:t>una </a:t>
            </a:r>
            <a:endParaRPr lang="hr-HR" dirty="0" smtClean="0"/>
          </a:p>
          <a:p>
            <a:r>
              <a:rPr smtClean="0"/>
              <a:t>računala,koji </a:t>
            </a:r>
            <a:r>
              <a:t>komuniciraju putem SPI interface-a).</a:t>
            </a:r>
          </a:p>
        </p:txBody>
      </p:sp>
      <p:sp>
        <p:nvSpPr>
          <p:cNvPr id="161" name="Kao i kod predajnika, definirane su dvije varijable unutar strukture payload koje služe za učitavanje geografske širine i dužine."/>
          <p:cNvSpPr txBox="1"/>
          <p:nvPr/>
        </p:nvSpPr>
        <p:spPr>
          <a:xfrm>
            <a:off x="337468" y="3108889"/>
            <a:ext cx="9021700" cy="162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0215">
              <a:lnSpc>
                <a:spcPct val="115000"/>
              </a:lnSpc>
              <a:spcBef>
                <a:spcPts val="700"/>
              </a:spcBef>
              <a:defRPr sz="2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Kao i kod predajnika, definirane su dvije varijable </a:t>
            </a:r>
            <a:r>
              <a:rPr/>
              <a:t>unutar </a:t>
            </a:r>
            <a:endParaRPr lang="hr-HR" dirty="0" smtClean="0"/>
          </a:p>
          <a:p>
            <a:r>
              <a:rPr smtClean="0"/>
              <a:t>strukture </a:t>
            </a:r>
            <a:r>
              <a:t>payload koje služe za učitavanje </a:t>
            </a:r>
            <a:r>
              <a:rPr/>
              <a:t>geografske </a:t>
            </a:r>
            <a:endParaRPr lang="hr-HR" dirty="0" smtClean="0"/>
          </a:p>
          <a:p>
            <a:r>
              <a:rPr smtClean="0"/>
              <a:t>širine </a:t>
            </a:r>
            <a:r>
              <a:t>i dužine.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5.LITERATURA"/>
          <p:cNvSpPr txBox="1"/>
          <p:nvPr/>
        </p:nvSpPr>
        <p:spPr>
          <a:xfrm>
            <a:off x="222175" y="187889"/>
            <a:ext cx="3099186" cy="48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 b="1"/>
            </a:lvl1pPr>
          </a:lstStyle>
          <a:p>
            <a:r>
              <a:t>5.LITERATURA</a:t>
            </a:r>
          </a:p>
        </p:txBody>
      </p:sp>
      <p:sp>
        <p:nvSpPr>
          <p:cNvPr id="164" name="https://www.tutorialspoint.com/arduino/arduino_board_description.htm…"/>
          <p:cNvSpPr txBox="1"/>
          <p:nvPr/>
        </p:nvSpPr>
        <p:spPr>
          <a:xfrm>
            <a:off x="476175" y="1318189"/>
            <a:ext cx="8153829" cy="381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https://www.tutorialspoint.com/arduino/arduino_board_description.htm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https://lastminuteengineers.com/neo6m-gps-arduino-tutorial/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https://www.elprocus.com/what-is-arduino-uno-r3-pin-diagram-specification-and-applications/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https://components101.com/wireless/nrf24l01-pinout-features-datasheet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https://www.theengineeringprojects.com/2019/02/introduction-to-nrf24l01.html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https://lastminuteengineers.com/nrf24l01-arduino-wireless-communication/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https://stackoverflow.com/questions/53717218/using-nrf24l01-between-2-arduinos-to-send-multiple-sensor-values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https://forum.arduino.cc/index.php?topic=547086.0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https://www.instructables.com/id/LOG-Wireless-Temperature-Monitoring/</a:t>
            </a:r>
          </a:p>
          <a:p>
            <a:pPr defTabSz="450215">
              <a:lnSpc>
                <a:spcPct val="115000"/>
              </a:lnSpc>
              <a:spcBef>
                <a:spcPts val="70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https://www.instructables.com/id/Arduino-Ublox-GPS/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VALA NA PAŽNJI!"/>
          <p:cNvSpPr txBox="1"/>
          <p:nvPr/>
        </p:nvSpPr>
        <p:spPr>
          <a:xfrm>
            <a:off x="1731531" y="2424841"/>
            <a:ext cx="6608038" cy="814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700" b="1"/>
            </a:lvl1pPr>
          </a:lstStyle>
          <a:p>
            <a:r>
              <a:t>HVALA NA PAŽNJI!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PresentationFormat>Custom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IGOR HOME</cp:lastModifiedBy>
  <cp:revision>1</cp:revision>
  <dcterms:modified xsi:type="dcterms:W3CDTF">2020-07-10T19:27:10Z</dcterms:modified>
</cp:coreProperties>
</file>