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503638" y="225718"/>
            <a:ext cx="9068763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503638" y="1326239"/>
            <a:ext cx="9068763" cy="156816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PlaceHolder 3"/>
          <p:cNvSpPr/>
          <p:nvPr>
            <p:ph type="body" sz="half" idx="13"/>
          </p:nvPr>
        </p:nvSpPr>
        <p:spPr>
          <a:xfrm>
            <a:off x="503640" y="3043800"/>
            <a:ext cx="9068760" cy="156816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503638" y="225718"/>
            <a:ext cx="9068763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503638" y="1326239"/>
            <a:ext cx="4425483" cy="156816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PlaceHolder 5"/>
          <p:cNvSpPr/>
          <p:nvPr>
            <p:ph type="body" sz="quarter" idx="13"/>
          </p:nvPr>
        </p:nvSpPr>
        <p:spPr>
          <a:xfrm>
            <a:off x="5150880" y="3043800"/>
            <a:ext cx="4425482" cy="156816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503638" y="225718"/>
            <a:ext cx="9068763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503638" y="1326239"/>
            <a:ext cx="2919962" cy="156816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PlaceHolder 7"/>
          <p:cNvSpPr/>
          <p:nvPr>
            <p:ph type="body" sz="quarter" idx="13"/>
          </p:nvPr>
        </p:nvSpPr>
        <p:spPr>
          <a:xfrm>
            <a:off x="6636239" y="3043800"/>
            <a:ext cx="2919962" cy="156816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503638" y="225718"/>
            <a:ext cx="9068763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503638" y="1326239"/>
            <a:ext cx="9068763" cy="32878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503638" y="225718"/>
            <a:ext cx="9068763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503638" y="1326239"/>
            <a:ext cx="9068763" cy="328788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503638" y="225718"/>
            <a:ext cx="9068763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503638" y="1326239"/>
            <a:ext cx="4425483" cy="328788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13"/>
          </p:nvPr>
        </p:nvSpPr>
        <p:spPr>
          <a:xfrm>
            <a:off x="5150880" y="1326239"/>
            <a:ext cx="4425482" cy="328788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503638" y="225718"/>
            <a:ext cx="9068763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503638" y="225718"/>
            <a:ext cx="9068763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503638" y="1326239"/>
            <a:ext cx="4425483" cy="156816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4"/>
          <p:cNvSpPr/>
          <p:nvPr>
            <p:ph type="body" sz="quarter" idx="13"/>
          </p:nvPr>
        </p:nvSpPr>
        <p:spPr>
          <a:xfrm>
            <a:off x="503640" y="3043800"/>
            <a:ext cx="4425480" cy="156816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503638" y="225718"/>
            <a:ext cx="9068763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03638" y="1326239"/>
            <a:ext cx="4425483" cy="328788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PlaceHolder 4"/>
          <p:cNvSpPr/>
          <p:nvPr>
            <p:ph type="body" sz="quarter" idx="13"/>
          </p:nvPr>
        </p:nvSpPr>
        <p:spPr>
          <a:xfrm>
            <a:off x="5150880" y="3043800"/>
            <a:ext cx="4425482" cy="156816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503638" y="225718"/>
            <a:ext cx="9068763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503638" y="1326239"/>
            <a:ext cx="4425483" cy="156816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PlaceHolder 4"/>
          <p:cNvSpPr/>
          <p:nvPr>
            <p:ph type="body" sz="half" idx="13"/>
          </p:nvPr>
        </p:nvSpPr>
        <p:spPr>
          <a:xfrm>
            <a:off x="503640" y="3043800"/>
            <a:ext cx="9068760" cy="156816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503638" y="225718"/>
            <a:ext cx="9068763" cy="438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508916" y="1132839"/>
            <a:ext cx="8056881" cy="384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27375" y="5249874"/>
            <a:ext cx="190247" cy="1956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8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540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1008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511998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943998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375998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807998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1.jpeg"/><Relationship Id="rId5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VEUČILIŠTE U SPLITU…"/>
          <p:cNvSpPr txBox="1"/>
          <p:nvPr/>
        </p:nvSpPr>
        <p:spPr>
          <a:xfrm>
            <a:off x="1448767" y="-2016444"/>
            <a:ext cx="7951559" cy="13555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0215"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SVEUČILIŠTE U SPLITU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                    FAKULTET ELEKTROTEHNIKE, STROJARSTVA I BRODOGRADNJE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                                     SVEUČILIŠTE U SPLITU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FAKULTET ELEKTROTEHNIKE, STROJARSTVA I BRODOGRADNJE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</a:t>
            </a:r>
            <a:endParaRPr b="1"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                        </a:t>
            </a:r>
            <a:endParaRPr b="1"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            </a:t>
            </a:r>
            <a:r>
              <a:rPr b="1" sz="2400"/>
              <a:t>Slanje podataka položaja bežičnim putem</a:t>
            </a:r>
            <a:endParaRPr sz="2400"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</a:t>
            </a:r>
            <a:endParaRPr b="1"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                         </a:t>
            </a:r>
            <a:r>
              <a:rPr b="1"/>
              <a:t>                                                 </a:t>
            </a:r>
            <a:endParaRPr b="1"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                                   </a:t>
            </a:r>
            <a:r>
              <a:rPr i="1"/>
              <a:t>Darija Sinovčić &amp; Laura Miličić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                                             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ADRŽAJ…"/>
          <p:cNvSpPr txBox="1"/>
          <p:nvPr/>
        </p:nvSpPr>
        <p:spPr>
          <a:xfrm>
            <a:off x="615875" y="505389"/>
            <a:ext cx="5872103" cy="3364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3300">
                <a:latin typeface="Arial"/>
                <a:ea typeface="Arial"/>
                <a:cs typeface="Arial"/>
                <a:sym typeface="Arial"/>
              </a:defRPr>
            </a:pPr>
            <a:r>
              <a:t>SADRŽAJ</a:t>
            </a:r>
          </a:p>
          <a:p>
            <a:pPr>
              <a:defRPr sz="33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t>1.UVOD</a:t>
            </a:r>
          </a:p>
          <a:p>
            <a:pPr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t>2.PREGLED SUSTAVA</a:t>
            </a:r>
          </a:p>
          <a:p>
            <a:pPr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t>3.HARDWARE</a:t>
            </a:r>
          </a:p>
          <a:p>
            <a:pPr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t>4.SOFTWARE</a:t>
            </a:r>
          </a:p>
          <a:p>
            <a:pPr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t>5.LITERATURA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1.UVOD"/>
          <p:cNvSpPr txBox="1"/>
          <p:nvPr/>
        </p:nvSpPr>
        <p:spPr>
          <a:xfrm>
            <a:off x="225399" y="657789"/>
            <a:ext cx="2736307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1.UVOD</a:t>
            </a:r>
          </a:p>
        </p:txBody>
      </p:sp>
      <p:sp>
        <p:nvSpPr>
          <p:cNvPr id="129" name="Cilj ovog projekta je da se položaj osobe ili predmeta putem bežične tehnologije prenese s jednog  mjesta na drugo mjesto.U našem slučaju se koristi bežična komunikacijska tehnologija za male udaljenosti(do 100 m)."/>
          <p:cNvSpPr txBox="1"/>
          <p:nvPr/>
        </p:nvSpPr>
        <p:spPr>
          <a:xfrm>
            <a:off x="463518" y="1474778"/>
            <a:ext cx="8244136" cy="11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0215">
              <a:lnSpc>
                <a:spcPct val="115000"/>
              </a:lnSpc>
              <a:spcBef>
                <a:spcPts val="700"/>
              </a:spcBef>
              <a:defRPr sz="2000">
                <a:latin typeface="Times"/>
                <a:ea typeface="Times"/>
                <a:cs typeface="Times"/>
                <a:sym typeface="Times"/>
              </a:defRPr>
            </a:pPr>
            <a:r>
              <a:t>Cilj ovog projekta je da se položaj osobe ili predmeta putem bežične tehnologije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2000">
                <a:latin typeface="Times"/>
                <a:ea typeface="Times"/>
                <a:cs typeface="Times"/>
                <a:sym typeface="Times"/>
              </a:defRPr>
            </a:pPr>
            <a:r>
              <a:t>prenese s jednog  mjesta na drugo mjesto.U našem slučaju se koristi bežična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2000">
                <a:latin typeface="Times"/>
                <a:ea typeface="Times"/>
                <a:cs typeface="Times"/>
                <a:sym typeface="Times"/>
              </a:defRPr>
            </a:pPr>
            <a:r>
              <a:t>komunikacijska tehnologija za male udaljenosti(do 100 m).</a:t>
            </a:r>
          </a:p>
        </p:txBody>
      </p:sp>
      <p:sp>
        <p:nvSpPr>
          <p:cNvPr id="130" name="Projekt se sastoji od:…"/>
          <p:cNvSpPr txBox="1"/>
          <p:nvPr/>
        </p:nvSpPr>
        <p:spPr>
          <a:xfrm>
            <a:off x="156284" y="3178362"/>
            <a:ext cx="9758533" cy="159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Projekt se sastoji od:</a:t>
            </a:r>
          </a:p>
          <a:p>
            <a:pPr marL="300789" indent="-300789">
              <a:buSzPct val="100000"/>
              <a:buAutoNum type="arabicParenR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hardware.                                                     2) software                                     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-Arduino Uno                                                      -Arduino uno (predajni I prijamni dio)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-GPS modul                                                        -Prikaz pozicijskih podataka na Serial Monitoru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-radio komunikacijski modul NRF24L01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-napajanje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79" y="883208"/>
            <a:ext cx="8175341" cy="459427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2.PREGLED SUSTAVA"/>
          <p:cNvSpPr txBox="1"/>
          <p:nvPr/>
        </p:nvSpPr>
        <p:spPr>
          <a:xfrm>
            <a:off x="222174" y="200589"/>
            <a:ext cx="4547234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2.PREGLED SUSTAVA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3.HARDWARE"/>
          <p:cNvSpPr txBox="1"/>
          <p:nvPr/>
        </p:nvSpPr>
        <p:spPr>
          <a:xfrm>
            <a:off x="336474" y="225988"/>
            <a:ext cx="2915544" cy="48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3.HARDWARE</a:t>
            </a:r>
          </a:p>
        </p:txBody>
      </p:sp>
      <p:sp>
        <p:nvSpPr>
          <p:cNvPr id="136" name="ARDUNIO UNO"/>
          <p:cNvSpPr txBox="1"/>
          <p:nvPr/>
        </p:nvSpPr>
        <p:spPr>
          <a:xfrm>
            <a:off x="488875" y="2289206"/>
            <a:ext cx="163835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ARDUNIO UNO</a:t>
            </a:r>
          </a:p>
        </p:txBody>
      </p:sp>
      <p:sp>
        <p:nvSpPr>
          <p:cNvPr id="137" name="GPS MODUL"/>
          <p:cNvSpPr txBox="1"/>
          <p:nvPr/>
        </p:nvSpPr>
        <p:spPr>
          <a:xfrm>
            <a:off x="7816687" y="921164"/>
            <a:ext cx="1384525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GPS MODUL</a:t>
            </a:r>
          </a:p>
        </p:txBody>
      </p:sp>
      <p:sp>
        <p:nvSpPr>
          <p:cNvPr id="138" name="RADIO KOMUNIKACIJSKI MODUL NRF24L01"/>
          <p:cNvSpPr txBox="1"/>
          <p:nvPr/>
        </p:nvSpPr>
        <p:spPr>
          <a:xfrm>
            <a:off x="4654474" y="3538146"/>
            <a:ext cx="532338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just" defTabSz="450215"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RADIO KOMUNIKACIJSKI MODUL NRF24L01 </a:t>
            </a:r>
          </a:p>
        </p:txBody>
      </p:sp>
      <p:sp>
        <p:nvSpPr>
          <p:cNvPr id="139" name="BATERIJSKO…"/>
          <p:cNvSpPr txBox="1"/>
          <p:nvPr/>
        </p:nvSpPr>
        <p:spPr>
          <a:xfrm>
            <a:off x="128686" y="4182274"/>
            <a:ext cx="1715790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BATERIJSKO 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NAPAJANJE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8196" y="1315282"/>
            <a:ext cx="2161510" cy="2207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3010" y="3552495"/>
            <a:ext cx="2447265" cy="1835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1951" y="1553788"/>
            <a:ext cx="2586040" cy="1937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42236" y="3890271"/>
            <a:ext cx="2447265" cy="161709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Hardware koristi standardne elemente Arduino workframe-a koji uključuje predajno prijemni modulpredajno-prijamni modul NRF24L01 i neo-6 GPS modul"/>
          <p:cNvSpPr txBox="1"/>
          <p:nvPr/>
        </p:nvSpPr>
        <p:spPr>
          <a:xfrm>
            <a:off x="298375" y="734165"/>
            <a:ext cx="7009780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Hardware koristi standardne elemente Arduino workframe-a koji uključuje predajno prijemni modulpredajno-prijamni modul NRF24L01 i neo-6 GPS modul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4.SOFTWARE"/>
          <p:cNvSpPr txBox="1"/>
          <p:nvPr/>
        </p:nvSpPr>
        <p:spPr>
          <a:xfrm>
            <a:off x="222175" y="238688"/>
            <a:ext cx="2819611" cy="48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4.SOFTWARE</a:t>
            </a:r>
          </a:p>
        </p:txBody>
      </p:sp>
      <p:sp>
        <p:nvSpPr>
          <p:cNvPr id="147" name="1.PREDAJNI DIO"/>
          <p:cNvSpPr txBox="1"/>
          <p:nvPr/>
        </p:nvSpPr>
        <p:spPr>
          <a:xfrm>
            <a:off x="145974" y="1129557"/>
            <a:ext cx="2599806" cy="38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 u="sng">
                <a:solidFill>
                  <a:schemeClr val="accent2">
                    <a:satOff val="-4966"/>
                    <a:lumOff val="-10549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1.PREDAJNI DIO</a:t>
            </a:r>
          </a:p>
        </p:txBody>
      </p:sp>
      <p:sp>
        <p:nvSpPr>
          <p:cNvPr id="148" name="Za komunikaciju između GPS-a i Arduina koristi se standarni software-ski emulator serijskog protokola, a ne ugrađeni standardni Arduino uno serijski asinkroni interface (SoftwareSerial.h library). ISP interface koristi se za komunikaciju Arduino una i NRF24L01 predajnog modula."/>
          <p:cNvSpPr txBox="1"/>
          <p:nvPr/>
        </p:nvSpPr>
        <p:spPr>
          <a:xfrm>
            <a:off x="198245" y="1922152"/>
            <a:ext cx="8782721" cy="277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Za komunikaciju između GPS-a i Arduina koristi se standarni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 software-ski</a:t>
            </a:r>
            <a:r>
              <a:t> </a:t>
            </a:r>
            <a:r>
              <a:t>emulator serijskog protokola, a ne ugrađeni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standardni Arduino uno serijski asinkroni interface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 (SoftwareSerial.h library). SPI interface koristi se za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 komunikaciju Arduino una i NRF24L01 predajnog modula.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2.PRIJAMNI DIO"/>
          <p:cNvSpPr txBox="1"/>
          <p:nvPr/>
        </p:nvSpPr>
        <p:spPr>
          <a:xfrm>
            <a:off x="387274" y="416489"/>
            <a:ext cx="2507904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 u="sng">
                <a:solidFill>
                  <a:schemeClr val="accent2">
                    <a:satOff val="-4966"/>
                    <a:lumOff val="-10549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2.PRIJAMNI DIO</a:t>
            </a:r>
          </a:p>
        </p:txBody>
      </p:sp>
      <p:sp>
        <p:nvSpPr>
          <p:cNvPr id="151" name="Prijamni dio softwareskog dijela sastoji se od dva osnovna dijela: radio prijamnog dijela(NRF24L01 i Arduino una računala,koji komuniciraju putem SPI interface-a)."/>
          <p:cNvSpPr txBox="1"/>
          <p:nvPr/>
        </p:nvSpPr>
        <p:spPr>
          <a:xfrm>
            <a:off x="381309" y="1136650"/>
            <a:ext cx="8437192" cy="160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Prijamni dio softwareskog dijela sastoji se od dva osnovna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dijela: radio prijamnog dijela(NRF24L01 i Arduino una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računala,koji komuniciraju putem SPI interface-a).</a:t>
            </a:r>
          </a:p>
        </p:txBody>
      </p:sp>
      <p:sp>
        <p:nvSpPr>
          <p:cNvPr id="152" name="Kao i kod predajnika, definirane su dvije varijable unutar strukture payload koje služe za učitavanje geografske širine i dužine."/>
          <p:cNvSpPr txBox="1"/>
          <p:nvPr/>
        </p:nvSpPr>
        <p:spPr>
          <a:xfrm>
            <a:off x="337468" y="3108888"/>
            <a:ext cx="8247932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Kao i kod predajnika, definirane su dvije varijable unutar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strukture payload koje služe za učitavanje geografske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širine i dužine.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5.LITERATURA"/>
          <p:cNvSpPr txBox="1"/>
          <p:nvPr/>
        </p:nvSpPr>
        <p:spPr>
          <a:xfrm>
            <a:off x="222175" y="187889"/>
            <a:ext cx="3099185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5.LITERATURA</a:t>
            </a:r>
          </a:p>
        </p:txBody>
      </p:sp>
      <p:sp>
        <p:nvSpPr>
          <p:cNvPr id="155" name="https://www.tutorialspoint.com/arduino/arduino_board_description.htm…"/>
          <p:cNvSpPr txBox="1"/>
          <p:nvPr/>
        </p:nvSpPr>
        <p:spPr>
          <a:xfrm>
            <a:off x="476175" y="1318188"/>
            <a:ext cx="8153828" cy="381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https://www.tutorialspoint.com/arduino/arduino_board_description.htm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https://lastminuteengineers.com/neo6m-gps-arduino-tutorial/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https://www.elprocus.com/what-is-arduino-uno-r3-pin-diagram-specification-and-applications/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https://components101.com/wireless/nrf24l01-pinout-features-datasheet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https://www.theengineeringprojects.com/2019/02/introduction-to-nrf24l01.html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https://lastminuteengineers.com/nrf24l01-arduino-wireless-communication/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https://stackoverflow.com/questions/53717218/using-nrf24l01-between-2-arduinos-to-send-multiple-sensor-values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https://forum.arduino.cc/index.php?topic=547086.0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https://www.instructables.com/id/LOG-Wireless-Temperature-Monitoring/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https://www.instructables.com/id/Arduino-Ublox-GPS/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HVALA NA PAŽNJI!"/>
          <p:cNvSpPr txBox="1"/>
          <p:nvPr/>
        </p:nvSpPr>
        <p:spPr>
          <a:xfrm>
            <a:off x="1731530" y="2424840"/>
            <a:ext cx="6608038" cy="81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5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HVALA NA PAŽNJI!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