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56" r:id="rId5"/>
    <p:sldId id="315" r:id="rId6"/>
    <p:sldId id="257" r:id="rId7"/>
    <p:sldId id="316" r:id="rId8"/>
    <p:sldId id="258" r:id="rId9"/>
    <p:sldId id="321" r:id="rId10"/>
    <p:sldId id="262" r:id="rId11"/>
    <p:sldId id="325" r:id="rId12"/>
    <p:sldId id="31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 initials="E" lastIdx="1" clrIdx="0">
    <p:extLst>
      <p:ext uri="{19B8F6BF-5375-455C-9EA6-DF929625EA0E}">
        <p15:presenceInfo xmlns:p15="http://schemas.microsoft.com/office/powerpoint/2012/main" userId="E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97" autoAdjust="0"/>
    <p:restoredTop sz="94660"/>
  </p:normalViewPr>
  <p:slideViewPr>
    <p:cSldViewPr snapToGrid="0">
      <p:cViewPr varScale="1">
        <p:scale>
          <a:sx n="81" d="100"/>
          <a:sy n="81" d="100"/>
        </p:scale>
        <p:origin x="588" y="96"/>
      </p:cViewPr>
      <p:guideLst/>
    </p:cSldViewPr>
  </p:slideViewPr>
  <p:notesTextViewPr>
    <p:cViewPr>
      <p:scale>
        <a:sx n="1" d="1"/>
        <a:sy n="1" d="1"/>
      </p:scale>
      <p:origin x="0" y="0"/>
    </p:cViewPr>
  </p:notesTextViewPr>
  <p:sorterViewPr>
    <p:cViewPr>
      <p:scale>
        <a:sx n="100" d="100"/>
        <a:sy n="100" d="100"/>
      </p:scale>
      <p:origin x="0" y="-83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6753BB-C66B-4F59-8593-E65AB896D21F}" type="datetimeFigureOut">
              <a:rPr lang="en-US" smtClean="0"/>
              <a:t>11/22/2015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3E394-90C3-4AB0-964D-EFEC9CD97E54}" type="slidenum">
              <a:rPr lang="en-US" smtClean="0"/>
              <a:t>‹#›</a:t>
            </a:fld>
            <a:endParaRPr lang="en-US"/>
          </a:p>
        </p:txBody>
      </p:sp>
    </p:spTree>
    <p:extLst>
      <p:ext uri="{BB962C8B-B14F-4D97-AF65-F5344CB8AC3E}">
        <p14:creationId xmlns:p14="http://schemas.microsoft.com/office/powerpoint/2010/main" val="1229585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Leads to a discussion of security in general.</a:t>
            </a:r>
            <a:r>
              <a:rPr lang="en-US" baseline="0" dirty="0" smtClean="0"/>
              <a:t> Show that Windows Hello is not an isolated feature.</a:t>
            </a:r>
            <a:endParaRPr lang="en-US" dirty="0"/>
          </a:p>
        </p:txBody>
      </p:sp>
      <p:sp>
        <p:nvSpPr>
          <p:cNvPr id="4" name="Slide Number Placeholder 3"/>
          <p:cNvSpPr>
            <a:spLocks noGrp="1"/>
          </p:cNvSpPr>
          <p:nvPr>
            <p:ph type="sldNum" sz="quarter" idx="10"/>
          </p:nvPr>
        </p:nvSpPr>
        <p:spPr/>
        <p:txBody>
          <a:bodyPr/>
          <a:lstStyle/>
          <a:p>
            <a:fld id="{7693E394-90C3-4AB0-964D-EFEC9CD97E54}" type="slidenum">
              <a:rPr lang="en-US" smtClean="0"/>
              <a:t>3</a:t>
            </a:fld>
            <a:endParaRPr lang="en-US"/>
          </a:p>
        </p:txBody>
      </p:sp>
    </p:spTree>
    <p:extLst>
      <p:ext uri="{BB962C8B-B14F-4D97-AF65-F5344CB8AC3E}">
        <p14:creationId xmlns:p14="http://schemas.microsoft.com/office/powerpoint/2010/main" val="1754306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a:t>
            </a:r>
            <a:endParaRPr lang="en-US" dirty="0"/>
          </a:p>
        </p:txBody>
      </p:sp>
      <p:sp>
        <p:nvSpPr>
          <p:cNvPr id="4" name="Slide Number Placeholder 3"/>
          <p:cNvSpPr>
            <a:spLocks noGrp="1"/>
          </p:cNvSpPr>
          <p:nvPr>
            <p:ph type="sldNum" sz="quarter" idx="10"/>
          </p:nvPr>
        </p:nvSpPr>
        <p:spPr/>
        <p:txBody>
          <a:bodyPr/>
          <a:lstStyle/>
          <a:p>
            <a:fld id="{7693E394-90C3-4AB0-964D-EFEC9CD97E54}" type="slidenum">
              <a:rPr lang="en-US" smtClean="0"/>
              <a:t>5</a:t>
            </a:fld>
            <a:endParaRPr lang="en-US"/>
          </a:p>
        </p:txBody>
      </p:sp>
    </p:spTree>
    <p:extLst>
      <p:ext uri="{BB962C8B-B14F-4D97-AF65-F5344CB8AC3E}">
        <p14:creationId xmlns:p14="http://schemas.microsoft.com/office/powerpoint/2010/main" val="2980899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623646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978544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743099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6704727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190154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01842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1483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450320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977522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srcRect/>
          <a:tile tx="0" ty="0" sx="100000" sy="100000" flip="none" algn="tl"/>
        </a:blipFill>
        <a:effectLst/>
      </p:bgPr>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8006473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aka.ms/win10insideout"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aka.ms/win10insideout"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aka.ms/win10insideout"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aka.ms/win10insideout"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 Ed Bott</a:t>
            </a:r>
            <a:endParaRPr lang="en-US" dirty="0"/>
          </a:p>
        </p:txBody>
      </p:sp>
      <p:sp>
        <p:nvSpPr>
          <p:cNvPr id="2" name="Title 1"/>
          <p:cNvSpPr>
            <a:spLocks noGrp="1"/>
          </p:cNvSpPr>
          <p:nvPr>
            <p:ph type="ctrTitle"/>
          </p:nvPr>
        </p:nvSpPr>
        <p:spPr/>
        <p:txBody>
          <a:bodyPr/>
          <a:lstStyle/>
          <a:p>
            <a:r>
              <a:rPr lang="en-US" dirty="0" smtClean="0"/>
              <a:t>10 Top Windows 10 Features for Consumers</a:t>
            </a:r>
            <a:endParaRPr lang="en-US" dirty="0"/>
          </a:p>
        </p:txBody>
      </p:sp>
    </p:spTree>
    <p:extLst>
      <p:ext uri="{BB962C8B-B14F-4D97-AF65-F5344CB8AC3E}">
        <p14:creationId xmlns:p14="http://schemas.microsoft.com/office/powerpoint/2010/main" val="477441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p:txBody>
          <a:bodyPr/>
          <a:lstStyle/>
          <a:p>
            <a:pPr marL="0" indent="0">
              <a:spcBef>
                <a:spcPts val="0"/>
              </a:spcBef>
              <a:buNone/>
            </a:pPr>
            <a:r>
              <a:rPr lang="en-US" dirty="0">
                <a:latin typeface="Segoe UI Semibold" panose="020B0702040204020203" pitchFamily="34" charset="0"/>
                <a:cs typeface="Segoe UI Semibold" panose="020B0702040204020203" pitchFamily="34" charset="0"/>
                <a:hlinkClick r:id="rId2" tooltip="http://aka.ms/win10insideout"/>
              </a:rPr>
              <a:t>http://</a:t>
            </a:r>
            <a:r>
              <a:rPr lang="en-US" dirty="0" smtClean="0">
                <a:latin typeface="Segoe UI Semibold" panose="020B0702040204020203" pitchFamily="34" charset="0"/>
                <a:cs typeface="Segoe UI Semibold" panose="020B0702040204020203" pitchFamily="34" charset="0"/>
                <a:hlinkClick r:id="rId2" tooltip="http://aka.ms/win10insideout"/>
              </a:rPr>
              <a:t>aka.ms/win10insideout</a:t>
            </a:r>
            <a:endParaRPr lang="en-US" dirty="0" smtClean="0">
              <a:latin typeface="Segoe UI Semibold" panose="020B0702040204020203" pitchFamily="34" charset="0"/>
              <a:cs typeface="Segoe UI Semibold" panose="020B0702040204020203" pitchFamily="34" charset="0"/>
            </a:endParaRPr>
          </a:p>
          <a:p>
            <a:pPr marL="0" indent="0">
              <a:spcBef>
                <a:spcPts val="0"/>
              </a:spcBef>
              <a:buNone/>
            </a:pPr>
            <a:endParaRPr lang="en-US" dirty="0"/>
          </a:p>
          <a:p>
            <a:pPr marL="0" indent="0">
              <a:spcBef>
                <a:spcPts val="0"/>
              </a:spcBef>
              <a:buNone/>
            </a:pPr>
            <a:r>
              <a:rPr lang="en-US" dirty="0" smtClean="0"/>
              <a:t>Coming this fall!</a:t>
            </a:r>
          </a:p>
          <a:p>
            <a:pPr marL="0" indent="0">
              <a:spcBef>
                <a:spcPts val="0"/>
              </a:spcBef>
              <a:buNone/>
            </a:pPr>
            <a:endParaRPr lang="en-US" dirty="0"/>
          </a:p>
          <a:p>
            <a:pPr marL="0" indent="0">
              <a:spcBef>
                <a:spcPts val="0"/>
              </a:spcBef>
              <a:buNone/>
            </a:pPr>
            <a:r>
              <a:rPr lang="en-US" dirty="0" smtClean="0"/>
              <a:t>Discount code in MVA!</a:t>
            </a:r>
          </a:p>
          <a:p>
            <a:endParaRPr lang="en-US" dirty="0"/>
          </a:p>
        </p:txBody>
      </p:sp>
      <p:pic>
        <p:nvPicPr>
          <p:cNvPr id="7" name="Content Placeholder 6"/>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770914" y="1371601"/>
            <a:ext cx="3857347" cy="4713513"/>
          </a:xfrm>
        </p:spPr>
      </p:pic>
      <p:sp>
        <p:nvSpPr>
          <p:cNvPr id="4" name="Title 3"/>
          <p:cNvSpPr>
            <a:spLocks noGrp="1"/>
          </p:cNvSpPr>
          <p:nvPr>
            <p:ph type="title"/>
          </p:nvPr>
        </p:nvSpPr>
        <p:spPr/>
        <p:txBody>
          <a:bodyPr/>
          <a:lstStyle/>
          <a:p>
            <a:r>
              <a:rPr lang="en-US" dirty="0" smtClean="0">
                <a:latin typeface="Segoe UI Semibold" panose="020B0702040204020203" pitchFamily="34" charset="0"/>
                <a:cs typeface="Segoe UI Semibold" panose="020B0702040204020203" pitchFamily="34" charset="0"/>
              </a:rPr>
              <a:t>Windows 10 Inside Out</a:t>
            </a:r>
            <a:endParaRPr lang="en-US"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768349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Windows Hello</a:t>
            </a:r>
            <a:endParaRPr lang="en-US" dirty="0"/>
          </a:p>
        </p:txBody>
      </p:sp>
      <p:pic>
        <p:nvPicPr>
          <p:cNvPr id="5" name="Content Placeholder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7081594" y="192088"/>
            <a:ext cx="4846637" cy="2997200"/>
          </a:xfrm>
          <a:prstGeom prst="rect">
            <a:avLst/>
          </a:prstGeom>
        </p:spPr>
      </p:pic>
    </p:spTree>
    <p:extLst>
      <p:ext uri="{BB962C8B-B14F-4D97-AF65-F5344CB8AC3E}">
        <p14:creationId xmlns:p14="http://schemas.microsoft.com/office/powerpoint/2010/main" val="2691824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p:txBody>
          <a:bodyPr/>
          <a:lstStyle/>
          <a:p>
            <a:pPr marL="0" indent="0">
              <a:spcBef>
                <a:spcPts val="0"/>
              </a:spcBef>
              <a:buNone/>
            </a:pPr>
            <a:r>
              <a:rPr lang="en-US" dirty="0">
                <a:latin typeface="Segoe UI Semibold" panose="020B0702040204020203" pitchFamily="34" charset="0"/>
                <a:cs typeface="Segoe UI Semibold" panose="020B0702040204020203" pitchFamily="34" charset="0"/>
                <a:hlinkClick r:id="rId2" tooltip="http://aka.ms/win10insideout"/>
              </a:rPr>
              <a:t>http://</a:t>
            </a:r>
            <a:r>
              <a:rPr lang="en-US" dirty="0" smtClean="0">
                <a:latin typeface="Segoe UI Semibold" panose="020B0702040204020203" pitchFamily="34" charset="0"/>
                <a:cs typeface="Segoe UI Semibold" panose="020B0702040204020203" pitchFamily="34" charset="0"/>
                <a:hlinkClick r:id="rId2" tooltip="http://aka.ms/win10insideout"/>
              </a:rPr>
              <a:t>aka.ms/win10insideout</a:t>
            </a:r>
            <a:endParaRPr lang="en-US" dirty="0" smtClean="0">
              <a:latin typeface="Segoe UI Semibold" panose="020B0702040204020203" pitchFamily="34" charset="0"/>
              <a:cs typeface="Segoe UI Semibold" panose="020B0702040204020203" pitchFamily="34" charset="0"/>
            </a:endParaRPr>
          </a:p>
          <a:p>
            <a:pPr marL="0" indent="0">
              <a:spcBef>
                <a:spcPts val="0"/>
              </a:spcBef>
              <a:buNone/>
            </a:pPr>
            <a:endParaRPr lang="en-US" dirty="0"/>
          </a:p>
          <a:p>
            <a:pPr marL="0" indent="0">
              <a:spcBef>
                <a:spcPts val="0"/>
              </a:spcBef>
              <a:buNone/>
            </a:pPr>
            <a:r>
              <a:rPr lang="en-US" dirty="0" smtClean="0"/>
              <a:t>Coming this fall!</a:t>
            </a:r>
          </a:p>
          <a:p>
            <a:pPr marL="0" indent="0">
              <a:spcBef>
                <a:spcPts val="0"/>
              </a:spcBef>
              <a:buNone/>
            </a:pPr>
            <a:endParaRPr lang="en-US" dirty="0"/>
          </a:p>
          <a:p>
            <a:pPr marL="0" indent="0">
              <a:spcBef>
                <a:spcPts val="0"/>
              </a:spcBef>
              <a:buNone/>
            </a:pPr>
            <a:r>
              <a:rPr lang="en-US" dirty="0" smtClean="0"/>
              <a:t>Discount code in MVA!</a:t>
            </a:r>
          </a:p>
          <a:p>
            <a:endParaRPr lang="en-US" dirty="0"/>
          </a:p>
        </p:txBody>
      </p:sp>
      <p:pic>
        <p:nvPicPr>
          <p:cNvPr id="7" name="Content Placeholder 6"/>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770914" y="1371601"/>
            <a:ext cx="3857347" cy="4713513"/>
          </a:xfrm>
        </p:spPr>
      </p:pic>
      <p:sp>
        <p:nvSpPr>
          <p:cNvPr id="4" name="Title 3"/>
          <p:cNvSpPr>
            <a:spLocks noGrp="1"/>
          </p:cNvSpPr>
          <p:nvPr>
            <p:ph type="title"/>
          </p:nvPr>
        </p:nvSpPr>
        <p:spPr/>
        <p:txBody>
          <a:bodyPr/>
          <a:lstStyle/>
          <a:p>
            <a:r>
              <a:rPr lang="en-US" dirty="0" smtClean="0">
                <a:latin typeface="Segoe UI Semibold" panose="020B0702040204020203" pitchFamily="34" charset="0"/>
                <a:cs typeface="Segoe UI Semibold" panose="020B0702040204020203" pitchFamily="34" charset="0"/>
              </a:rPr>
              <a:t>Windows 10 Inside Out</a:t>
            </a:r>
            <a:endParaRPr lang="en-US"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777151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The </a:t>
            </a:r>
            <a:r>
              <a:rPr lang="en-US" dirty="0"/>
              <a:t>familiar Start menu and desktop</a:t>
            </a:r>
          </a:p>
        </p:txBody>
      </p:sp>
      <p:pic>
        <p:nvPicPr>
          <p:cNvPr id="6" name="Content Placeholder 5"/>
          <p:cNvPicPr>
            <a:picLocks noGrp="1" noChangeAspect="1"/>
          </p:cNvPicPr>
          <p:nvPr>
            <p:ph sz="quarter" idx="4294967295"/>
          </p:nvPr>
        </p:nvPicPr>
        <p:blipFill>
          <a:blip r:embed="rId3"/>
          <a:stretch>
            <a:fillRect/>
          </a:stretch>
        </p:blipFill>
        <p:spPr>
          <a:xfrm>
            <a:off x="6497515" y="68629"/>
            <a:ext cx="5439508" cy="3058347"/>
          </a:xfrm>
          <a:prstGeom prst="rect">
            <a:avLst/>
          </a:prstGeom>
        </p:spPr>
      </p:pic>
    </p:spTree>
    <p:extLst>
      <p:ext uri="{BB962C8B-B14F-4D97-AF65-F5344CB8AC3E}">
        <p14:creationId xmlns:p14="http://schemas.microsoft.com/office/powerpoint/2010/main" val="1128512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p:txBody>
          <a:bodyPr/>
          <a:lstStyle/>
          <a:p>
            <a:pPr marL="0" indent="0">
              <a:spcBef>
                <a:spcPts val="0"/>
              </a:spcBef>
              <a:buNone/>
            </a:pPr>
            <a:r>
              <a:rPr lang="en-US" dirty="0">
                <a:latin typeface="Segoe UI Semibold" panose="020B0702040204020203" pitchFamily="34" charset="0"/>
                <a:cs typeface="Segoe UI Semibold" panose="020B0702040204020203" pitchFamily="34" charset="0"/>
                <a:hlinkClick r:id="rId2" tooltip="http://aka.ms/win10insideout"/>
              </a:rPr>
              <a:t>http://</a:t>
            </a:r>
            <a:r>
              <a:rPr lang="en-US" dirty="0" smtClean="0">
                <a:latin typeface="Segoe UI Semibold" panose="020B0702040204020203" pitchFamily="34" charset="0"/>
                <a:cs typeface="Segoe UI Semibold" panose="020B0702040204020203" pitchFamily="34" charset="0"/>
                <a:hlinkClick r:id="rId2" tooltip="http://aka.ms/win10insideout"/>
              </a:rPr>
              <a:t>aka.ms/win10insideout</a:t>
            </a:r>
            <a:endParaRPr lang="en-US" dirty="0" smtClean="0">
              <a:latin typeface="Segoe UI Semibold" panose="020B0702040204020203" pitchFamily="34" charset="0"/>
              <a:cs typeface="Segoe UI Semibold" panose="020B0702040204020203" pitchFamily="34" charset="0"/>
            </a:endParaRPr>
          </a:p>
          <a:p>
            <a:pPr marL="0" indent="0">
              <a:spcBef>
                <a:spcPts val="0"/>
              </a:spcBef>
              <a:buNone/>
            </a:pPr>
            <a:endParaRPr lang="en-US" dirty="0"/>
          </a:p>
          <a:p>
            <a:pPr marL="0" indent="0">
              <a:spcBef>
                <a:spcPts val="0"/>
              </a:spcBef>
              <a:buNone/>
            </a:pPr>
            <a:r>
              <a:rPr lang="en-US" dirty="0" smtClean="0"/>
              <a:t>Coming this fall!</a:t>
            </a:r>
          </a:p>
          <a:p>
            <a:pPr marL="0" indent="0">
              <a:spcBef>
                <a:spcPts val="0"/>
              </a:spcBef>
              <a:buNone/>
            </a:pPr>
            <a:endParaRPr lang="en-US" dirty="0"/>
          </a:p>
          <a:p>
            <a:pPr marL="0" indent="0">
              <a:spcBef>
                <a:spcPts val="0"/>
              </a:spcBef>
              <a:buNone/>
            </a:pPr>
            <a:r>
              <a:rPr lang="en-US" dirty="0" smtClean="0"/>
              <a:t>Discount code in MVA!</a:t>
            </a:r>
          </a:p>
          <a:p>
            <a:endParaRPr lang="en-US" dirty="0"/>
          </a:p>
        </p:txBody>
      </p:sp>
      <p:pic>
        <p:nvPicPr>
          <p:cNvPr id="7" name="Content Placeholder 6"/>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770914" y="1371601"/>
            <a:ext cx="3857347" cy="4713513"/>
          </a:xfrm>
        </p:spPr>
      </p:pic>
      <p:sp>
        <p:nvSpPr>
          <p:cNvPr id="4" name="Title 3"/>
          <p:cNvSpPr>
            <a:spLocks noGrp="1"/>
          </p:cNvSpPr>
          <p:nvPr>
            <p:ph type="title"/>
          </p:nvPr>
        </p:nvSpPr>
        <p:spPr/>
        <p:txBody>
          <a:bodyPr/>
          <a:lstStyle/>
          <a:p>
            <a:r>
              <a:rPr lang="en-US" dirty="0" smtClean="0">
                <a:latin typeface="Segoe UI Semibold" panose="020B0702040204020203" pitchFamily="34" charset="0"/>
                <a:cs typeface="Segoe UI Semibold" panose="020B0702040204020203" pitchFamily="34" charset="0"/>
              </a:rPr>
              <a:t>Windows 10 Inside Out</a:t>
            </a:r>
            <a:endParaRPr lang="en-US"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120210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Outlook </a:t>
            </a:r>
            <a:r>
              <a:rPr lang="en-US" dirty="0"/>
              <a:t>Mail and Calendar</a:t>
            </a:r>
          </a:p>
        </p:txBody>
      </p:sp>
      <p:pic>
        <p:nvPicPr>
          <p:cNvPr id="5" name="Content Placeholder 4"/>
          <p:cNvPicPr>
            <a:picLocks noGrp="1" noChangeAspect="1"/>
          </p:cNvPicPr>
          <p:nvPr>
            <p:ph idx="4294967295"/>
          </p:nvPr>
        </p:nvPicPr>
        <p:blipFill>
          <a:blip r:embed="rId2"/>
          <a:stretch>
            <a:fillRect/>
          </a:stretch>
        </p:blipFill>
        <p:spPr>
          <a:xfrm>
            <a:off x="8000999" y="137502"/>
            <a:ext cx="3946769" cy="3115811"/>
          </a:xfrm>
          <a:prstGeom prst="rect">
            <a:avLst/>
          </a:prstGeom>
        </p:spPr>
      </p:pic>
    </p:spTree>
    <p:extLst>
      <p:ext uri="{BB962C8B-B14F-4D97-AF65-F5344CB8AC3E}">
        <p14:creationId xmlns:p14="http://schemas.microsoft.com/office/powerpoint/2010/main" val="2348019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p:txBody>
          <a:bodyPr/>
          <a:lstStyle/>
          <a:p>
            <a:pPr marL="0" indent="0">
              <a:spcBef>
                <a:spcPts val="0"/>
              </a:spcBef>
              <a:buNone/>
            </a:pPr>
            <a:r>
              <a:rPr lang="en-US" dirty="0">
                <a:latin typeface="Segoe UI Semibold" panose="020B0702040204020203" pitchFamily="34" charset="0"/>
                <a:cs typeface="Segoe UI Semibold" panose="020B0702040204020203" pitchFamily="34" charset="0"/>
                <a:hlinkClick r:id="rId2" tooltip="http://aka.ms/win10insideout"/>
              </a:rPr>
              <a:t>http://</a:t>
            </a:r>
            <a:r>
              <a:rPr lang="en-US" dirty="0" smtClean="0">
                <a:latin typeface="Segoe UI Semibold" panose="020B0702040204020203" pitchFamily="34" charset="0"/>
                <a:cs typeface="Segoe UI Semibold" panose="020B0702040204020203" pitchFamily="34" charset="0"/>
                <a:hlinkClick r:id="rId2" tooltip="http://aka.ms/win10insideout"/>
              </a:rPr>
              <a:t>aka.ms/win10insideout</a:t>
            </a:r>
            <a:endParaRPr lang="en-US" dirty="0" smtClean="0">
              <a:latin typeface="Segoe UI Semibold" panose="020B0702040204020203" pitchFamily="34" charset="0"/>
              <a:cs typeface="Segoe UI Semibold" panose="020B0702040204020203" pitchFamily="34" charset="0"/>
            </a:endParaRPr>
          </a:p>
          <a:p>
            <a:pPr marL="0" indent="0">
              <a:spcBef>
                <a:spcPts val="0"/>
              </a:spcBef>
              <a:buNone/>
            </a:pPr>
            <a:endParaRPr lang="en-US" dirty="0"/>
          </a:p>
          <a:p>
            <a:pPr marL="0" indent="0">
              <a:spcBef>
                <a:spcPts val="0"/>
              </a:spcBef>
              <a:buNone/>
            </a:pPr>
            <a:r>
              <a:rPr lang="en-US" dirty="0" smtClean="0"/>
              <a:t>Coming this fall!</a:t>
            </a:r>
          </a:p>
          <a:p>
            <a:pPr marL="0" indent="0">
              <a:spcBef>
                <a:spcPts val="0"/>
              </a:spcBef>
              <a:buNone/>
            </a:pPr>
            <a:endParaRPr lang="en-US" dirty="0"/>
          </a:p>
          <a:p>
            <a:pPr marL="0" indent="0">
              <a:spcBef>
                <a:spcPts val="0"/>
              </a:spcBef>
              <a:buNone/>
            </a:pPr>
            <a:r>
              <a:rPr lang="en-US" dirty="0" smtClean="0"/>
              <a:t>Discount code in MVA!</a:t>
            </a:r>
          </a:p>
          <a:p>
            <a:endParaRPr lang="en-US" dirty="0"/>
          </a:p>
        </p:txBody>
      </p:sp>
      <p:pic>
        <p:nvPicPr>
          <p:cNvPr id="7" name="Content Placeholder 6"/>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770914" y="1371601"/>
            <a:ext cx="3857347" cy="4713513"/>
          </a:xfrm>
        </p:spPr>
      </p:pic>
      <p:sp>
        <p:nvSpPr>
          <p:cNvPr id="4" name="Title 3"/>
          <p:cNvSpPr>
            <a:spLocks noGrp="1"/>
          </p:cNvSpPr>
          <p:nvPr>
            <p:ph type="title"/>
          </p:nvPr>
        </p:nvSpPr>
        <p:spPr/>
        <p:txBody>
          <a:bodyPr/>
          <a:lstStyle/>
          <a:p>
            <a:r>
              <a:rPr lang="en-US" dirty="0" smtClean="0">
                <a:latin typeface="Segoe UI Semibold" panose="020B0702040204020203" pitchFamily="34" charset="0"/>
                <a:cs typeface="Segoe UI Semibold" panose="020B0702040204020203" pitchFamily="34" charset="0"/>
              </a:rPr>
              <a:t>Windows 10 Inside Out</a:t>
            </a:r>
            <a:endParaRPr lang="en-US"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618649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80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ings xmlns="http://schemas.microsoft.com/sharepoint/v3" xsi:nil="true"/>
    <LikedBy xmlns="http://schemas.microsoft.com/sharepoint/v3">
      <UserInfo>
        <DisplayName/>
        <AccountId xsi:nil="true"/>
        <AccountType/>
      </UserInfo>
    </LikedBy>
    <RatedBy xmlns="http://schemas.microsoft.com/sharepoint/v3">
      <UserInfo>
        <DisplayName/>
        <AccountId xsi:nil="true"/>
        <AccountType/>
      </UserInfo>
    </RatedBy>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848BD63A995484BB108BFE6E47F024B" ma:contentTypeVersion="8" ma:contentTypeDescription="Create a new document." ma:contentTypeScope="" ma:versionID="8a5fb7dd54fa7fb87a1f62edf4b8b605">
  <xsd:schema xmlns:xsd="http://www.w3.org/2001/XMLSchema" xmlns:xs="http://www.w3.org/2001/XMLSchema" xmlns:p="http://schemas.microsoft.com/office/2006/metadata/properties" xmlns:ns1="http://schemas.microsoft.com/sharepoint/v3" xmlns:ns2="d6ef3eee-3d7d-47a7-8fcd-2db43139583c" targetNamespace="http://schemas.microsoft.com/office/2006/metadata/properties" ma:root="true" ma:fieldsID="5691b7c55c0aad80fbf8e9e3db1781e4" ns1:_="" ns2:_="">
    <xsd:import namespace="http://schemas.microsoft.com/sharepoint/v3"/>
    <xsd:import namespace="d6ef3eee-3d7d-47a7-8fcd-2db43139583c"/>
    <xsd:element name="properties">
      <xsd:complexType>
        <xsd:sequence>
          <xsd:element name="documentManagement">
            <xsd:complexType>
              <xsd:all>
                <xsd:element ref="ns1:AverageRating" minOccurs="0"/>
                <xsd:element ref="ns1:RatingCount" minOccurs="0"/>
                <xsd:element ref="ns1:RatedBy" minOccurs="0"/>
                <xsd:element ref="ns1:Ratings" minOccurs="0"/>
                <xsd:element ref="ns1:LikesCount" minOccurs="0"/>
                <xsd:element ref="ns1:LikedBy"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AverageRating" ma:readOnly="true">
      <xsd:simpleType>
        <xsd:restriction base="dms:Number"/>
      </xsd:simpleType>
    </xsd:element>
    <xsd:element name="RatingCount" ma:index="9" nillable="true" ma:displayName="Number of Ratings" ma:decimals="0" ma:description="Number of ratings submitted" ma:internalName="RatingCount" ma:readOnly="true">
      <xsd:simpleType>
        <xsd:restriction base="dms:Number"/>
      </xsd:simpleType>
    </xsd:element>
    <xsd:element name="RatedBy" ma:index="10"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1" nillable="true" ma:displayName="User ratings" ma:description="User ratings for the item" ma:hidden="true" ma:internalName="Ratings">
      <xsd:simpleType>
        <xsd:restriction base="dms:Note"/>
      </xsd:simpleType>
    </xsd:element>
    <xsd:element name="LikesCount" ma:index="12" nillable="true" ma:displayName="Number of Likes" ma:internalName="LikesCount">
      <xsd:simpleType>
        <xsd:restriction base="dms:Unknown"/>
      </xsd:simpleType>
    </xsd:element>
    <xsd:element name="LikedBy" ma:index="13"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6ef3eee-3d7d-47a7-8fcd-2db43139583c" elementFormDefault="qualified">
    <xsd:import namespace="http://schemas.microsoft.com/office/2006/documentManagement/types"/>
    <xsd:import namespace="http://schemas.microsoft.com/office/infopath/2007/PartnerControls"/>
    <xsd:element name="SharedWithUsers" ma:index="14"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52DD11-F29F-481B-9632-C438522D8B45}">
  <ds:schemaRefs>
    <ds:schemaRef ds:uri="http://purl.org/dc/terms/"/>
    <ds:schemaRef ds:uri="http://purl.org/dc/dcmitype/"/>
    <ds:schemaRef ds:uri="http://schemas.microsoft.com/office/infopath/2007/PartnerControls"/>
    <ds:schemaRef ds:uri="http://schemas.microsoft.com/sharepoint/v3"/>
    <ds:schemaRef ds:uri="http://www.w3.org/XML/1998/namespace"/>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d6ef3eee-3d7d-47a7-8fcd-2db43139583c"/>
  </ds:schemaRefs>
</ds:datastoreItem>
</file>

<file path=customXml/itemProps2.xml><?xml version="1.0" encoding="utf-8"?>
<ds:datastoreItem xmlns:ds="http://schemas.openxmlformats.org/officeDocument/2006/customXml" ds:itemID="{8197C7EC-DF60-4513-8113-9C1020D78D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6ef3eee-3d7d-47a7-8fcd-2db4313958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BA483B3-1AE9-4045-AEE7-826E1A1C24C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2419</TotalTime>
  <Words>109</Words>
  <Application>Microsoft Office PowerPoint</Application>
  <PresentationFormat>宽屏</PresentationFormat>
  <Paragraphs>33</Paragraphs>
  <Slides>9</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Arial</vt:lpstr>
      <vt:lpstr>Calibri</vt:lpstr>
      <vt:lpstr>Segoe UI</vt:lpstr>
      <vt:lpstr>Segoe UI Light</vt:lpstr>
      <vt:lpstr>Segoe UI Semibold</vt:lpstr>
      <vt:lpstr>1_Office Theme</vt:lpstr>
      <vt:lpstr>10 Top Windows 10 Features for Consumers</vt:lpstr>
      <vt:lpstr>Windows 10 Inside Out</vt:lpstr>
      <vt:lpstr>PowerPoint 演示文稿</vt:lpstr>
      <vt:lpstr>Windows 10 Inside Out</vt:lpstr>
      <vt:lpstr>PowerPoint 演示文稿</vt:lpstr>
      <vt:lpstr>Windows 10 Inside Out</vt:lpstr>
      <vt:lpstr>PowerPoint 演示文稿</vt:lpstr>
      <vt:lpstr>Windows 10 Inside Out</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Top Windows 10 Features for Consumers</dc:title>
  <dc:creator>Ed Bott</dc:creator>
  <cp:lastModifiedBy>frms xgq</cp:lastModifiedBy>
  <cp:revision>62</cp:revision>
  <dcterms:created xsi:type="dcterms:W3CDTF">2015-06-20T14:07:18Z</dcterms:created>
  <dcterms:modified xsi:type="dcterms:W3CDTF">2015-11-22T10:24:51Z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0x0101001848BD63A995484BB108BFE6E47F024B</vt:lpwstr>
  </property>
</Properties>
</file>