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Weekly </a:t>
            </a:r>
            <a:r>
              <a:rPr lang="en-US" dirty="0"/>
              <a:t>S</a:t>
            </a:r>
            <a:r>
              <a:rPr lang="en-US" dirty="0" smtClean="0"/>
              <a:t>tatus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13971"/>
            <a:ext cx="7781544" cy="859055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679" y="2766423"/>
            <a:ext cx="6803136" cy="287963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card weekly dashboard that provides real time insights into key performance metrics and trends, enabling stakeholders to monitor and analyze credit card operations effectively.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275614" cy="840230"/>
          </a:xfrm>
        </p:spPr>
        <p:txBody>
          <a:bodyPr/>
          <a:lstStyle/>
          <a:p>
            <a:r>
              <a:rPr lang="en-US" sz="5400" dirty="0" smtClean="0"/>
              <a:t>Project Insights</a:t>
            </a: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814" y="2002756"/>
            <a:ext cx="6718300" cy="409324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55M.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is 7.8M.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is 45M.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are contributing more in revenue 30M, female 25M.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&amp; Silver credit card are contributing to 93% of overall transactions.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TEXAS, NEWYORK, CALIFORNIA is contributing to 68%.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Delinquent rate is 6.07%.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Activation rate is 57.5%.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Insights Chart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44505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49569"/>
            <a:ext cx="9372600" cy="44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Credit Card </vt:lpstr>
      <vt:lpstr>Project Objective</vt:lpstr>
      <vt:lpstr>Project Insights</vt:lpstr>
      <vt:lpstr>Project Insights Chart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2024-11-05T18:29:41Z</dcterms:created>
  <dcterms:modified xsi:type="dcterms:W3CDTF">2024-11-05T19:09:41Z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