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AA4F2-CCA5-4DB8-B2AB-302E7812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948214-65A8-417B-A850-2805BB90C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0A17F-8CC8-41C0-8B66-C8C1EA7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C8035-0FC6-4B05-844E-9DAE94B7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C76F3-364E-432F-8F54-349C98CB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D2E62-8976-4BE3-BCCA-6E3031C3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8DE2FB-D6BB-4897-8884-A453D686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CDBD4-B7ED-49A9-B23C-34771234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357C8-9AF8-43D8-B56B-AF389BC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276B5-4716-4D01-B0DA-B101DE21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6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2B90C7-172F-40E3-B026-0ED4A31BF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AAABF9-C89C-4D8E-8C42-77D1E19B1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9B3ED-4047-4D8D-9BEE-23B1195C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AFE4C-234E-48A5-9116-E5AEAAFB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FF921-A2C4-4F84-B85D-0A46A8CD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8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7DCC5-B947-4E5D-8605-8A884678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ACFF7-5D93-445B-9CBD-59AE7F77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3B69B-2019-4301-B85C-28CE33B7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EAA6E-9872-41CC-BD09-3341F77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4926D-3519-4AAA-AFEF-2C5ED22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4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234E0-37AF-4096-8C5F-ADFDADA4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005C1-C227-47EF-8FA9-5B0E4721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DF2A3-06F7-4B76-B02A-D182704C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02D3D-9A0E-469F-826F-8D770FDA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63387-1ADB-4B3F-8A4A-4F76600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3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BF57-699B-472D-A042-19E7FC6A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84119-B947-42E3-BDE3-A0B2B609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83B2C8-F1A5-4E33-B72E-B19602E5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6F08D-5BE5-4997-9297-16CD9DE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58EA2-4756-4AB3-9EE8-025B48F7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2B0D6-80DA-4D84-8346-4601724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1A374-5E50-492C-BB51-FD64E4CF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AC1EFE-9CE4-4D24-A87E-F4BE916F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191104-AF57-48CD-A12C-5ECEAEDF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E63620-E62E-46FA-B4D3-6A7AEEEAE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D50723-9A93-45DA-9C1A-DD1628E4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87359-2BF9-4A8A-8F52-2650A0BF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5508D3-3B5A-42DE-86C0-0A5BF1BF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D54DA8-E6FF-4A27-87F0-9866684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1931F-AD08-49CB-9DA0-E202078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490E59-2CB3-4D27-AF38-1FDC33E5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C60E53-69F1-4705-9A2E-F6EF0CD0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9650CC-96C7-49E7-AEAD-AC371EF9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DD00C2-B383-4B35-A2A8-9263310E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9A1CEC-713A-4982-9B7A-22A0F255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B9168E-BF71-4DBA-BDDA-73DAB2A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3206D-D897-4E80-A3C5-9C5BF6E5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47451-BB4B-483C-B7F3-C69EC2AB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94B943-6400-4B30-B131-D60DAF77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382A7-8743-4A7B-8A9E-49FBE985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5C4BB4-D7C0-4C41-8DC8-F3D83D7D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99474-FD07-4A8A-A21D-A3F5ACB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0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2688F-08D7-4EE6-B4C3-176F7D89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432162-0F11-4E09-9FAA-9A82B09E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6E8BCF-5C85-44BD-9A18-F3EC9666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56DDE-C5D0-4F86-B5D0-6FA0A9B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83F483-9EE3-4A32-B8E8-8B74D0EA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28683-F0A8-4112-BA40-344A622D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9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97A4F-8737-47C3-81A5-7EAAB767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87B9CF-4BAD-467C-9251-BD135785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2C3508-7F86-4A23-8173-945681F60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FFEB-D213-4F0C-BC9C-9036AF277FC9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B5446-D660-4A1A-A21F-9B8EE7CA5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493B2-FA06-4F0C-9951-3177B431D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942E-F05F-462D-9123-0003B7EDD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06630-53B6-4E04-BC30-15217543D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2D-</a:t>
            </a:r>
            <a:r>
              <a:rPr lang="ru-RU" dirty="0"/>
              <a:t>шутер с видом сверху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49BC15-29C4-43D4-9053-C5C145E8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 Ятченко Кирилл, Русанов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308706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4726E-EA56-4A6D-83A6-E0399398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4FF58-09FF-49C0-AB97-D6E0C45F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игру – 2</a:t>
            </a:r>
            <a:r>
              <a:rPr lang="en-US" dirty="0"/>
              <a:t>D</a:t>
            </a:r>
            <a:r>
              <a:rPr lang="ru-RU" dirty="0"/>
              <a:t>-шутер, в которой игрок должен проходить уровни, зачищая комнаты в здании и убивая противников</a:t>
            </a:r>
          </a:p>
        </p:txBody>
      </p:sp>
    </p:spTree>
    <p:extLst>
      <p:ext uri="{BB962C8B-B14F-4D97-AF65-F5344CB8AC3E}">
        <p14:creationId xmlns:p14="http://schemas.microsoft.com/office/powerpoint/2010/main" val="20465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017A8-6A98-4467-AF27-8352A0F7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82FA1-AFB6-45F3-B8D7-8383E949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==2.1.2</a:t>
            </a:r>
          </a:p>
          <a:p>
            <a:r>
              <a:rPr lang="en-US" dirty="0"/>
              <a:t>Pillow==9.3.0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8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9CF7-9EA9-482F-8A0A-A8F5D6A1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3EE50-DC5D-42B9-BB6F-022070B8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Окно регистрации при открытии приложения, у игрока запрашивается имя и пароль</a:t>
            </a:r>
          </a:p>
          <a:p>
            <a:r>
              <a:rPr lang="ru-RU" dirty="0"/>
              <a:t>После окна регистрации открывается основное меню игры, в котором игрок может выбрать уровни, купить улучшения для оружия</a:t>
            </a:r>
          </a:p>
          <a:p>
            <a:r>
              <a:rPr lang="ru-RU" dirty="0"/>
              <a:t>Когда уровень выбран, он загружается, после чего начинается игра – игрок должен зачистить весь уровень от врагов</a:t>
            </a:r>
          </a:p>
          <a:p>
            <a:r>
              <a:rPr lang="ru-RU" dirty="0"/>
              <a:t>В зависимости от времени прохождения и состояния главного </a:t>
            </a:r>
            <a:r>
              <a:rPr lang="ru-RU" dirty="0" err="1"/>
              <a:t>георя</a:t>
            </a:r>
            <a:r>
              <a:rPr lang="ru-RU" dirty="0"/>
              <a:t> к концу прохождения, игрок может получить от 0 до 3 звезд за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05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7C90-32B6-45B1-9A8F-9A08F1F1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03BB8-585F-4CC4-BD9A-CB7CAA2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3E10-1C24-4180-9BD4-FB50D84E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27A6C-E9E9-4CD4-988A-B2CD3B62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8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BEBBA-7059-4465-A724-98A0C1A9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2116A-86A4-43C1-B81C-85D9A296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53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BEBBA-7059-4465-A724-98A0C1A9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2116A-86A4-43C1-B81C-85D9A296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241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2D-шутер с видом сверху</vt:lpstr>
      <vt:lpstr>Основная идея проекта</vt:lpstr>
      <vt:lpstr>Используемые библиотеки</vt:lpstr>
      <vt:lpstr>Структура приложения</vt:lpstr>
      <vt:lpstr>Скриншоты приложения</vt:lpstr>
      <vt:lpstr>Скриншоты приложения</vt:lpstr>
      <vt:lpstr>Скриншоты приложения</vt:lpstr>
      <vt:lpstr>Скриншоты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2D-шутер с видом сверху</dc:title>
  <dc:creator>Professional</dc:creator>
  <cp:lastModifiedBy>Professional</cp:lastModifiedBy>
  <cp:revision>3</cp:revision>
  <dcterms:created xsi:type="dcterms:W3CDTF">2023-01-16T09:40:24Z</dcterms:created>
  <dcterms:modified xsi:type="dcterms:W3CDTF">2023-01-16T10:01:02Z</dcterms:modified>
</cp:coreProperties>
</file>