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Pradeepan I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:AU712221205025</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a:solidFill>
                  <a:srgbClr val="223366"/>
                </a:solidFill>
              </a:rPr>
              <a:t>https://github.com/12345pradee/Notes-Sharing-Web-Application-using-Django-Framework-Pradeepan.I-5025-PCET-.git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https://github.com/12345pradee/Notes-Sharing-Web-Application-using-Django-Framework-Pradeepan.I-5025-PCET-.git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14</cp:revision>
  <dcterms:modified xsi:type="dcterms:W3CDTF">2024-04-10T17:54:36Z</dcterms:modified>
</cp:coreProperties>
</file>