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 txBox="1"/>
          <p:nvPr/>
        </p:nvSpPr>
        <p:spPr>
          <a:xfrm>
            <a:off x="2482515" y="479925"/>
            <a:ext cx="616362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LVAN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315838" y="1431314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919539" y="238270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LE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2707956" y="3035116"/>
            <a:ext cx="612409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0" y="4475297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3" name=""/>
          <p:cNvSpPr txBox="1"/>
          <p:nvPr/>
        </p:nvSpPr>
        <p:spPr>
          <a:xfrm>
            <a:off x="1276468" y="4985837"/>
            <a:ext cx="3820292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 txBox="1"/>
          <p:nvPr/>
        </p:nvSpPr>
        <p:spPr>
          <a:xfrm>
            <a:off x="0" y="11076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LEM </a:t>
            </a:r>
            <a:r>
              <a:rPr sz="2800" lang="en-US">
                <a:solidFill>
                  <a:srgbClr val="000000"/>
                </a:solidFill>
              </a:rPr>
              <a:t>DEFINITION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465956" y="621309"/>
            <a:ext cx="875149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*The problem definition fo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using data science is to develop a data-driven approach that divides a company's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ce </a:t>
            </a:r>
            <a:r>
              <a:rPr sz="2800" lang="en-US">
                <a:solidFill>
                  <a:srgbClr val="000000"/>
                </a:solidFill>
              </a:rPr>
              <a:t>into distinct segments based on various criteria such as demographics, purchasing behavior, or preferences.
* The objective is to uncover hidden patterns within the data and create meaningful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35957" y="4146212"/>
            <a:ext cx="4779296" cy="271178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 txBox="1"/>
          <p:nvPr/>
        </p:nvSpPr>
        <p:spPr>
          <a:xfrm>
            <a:off x="2467289" y="868679"/>
            <a:ext cx="5248644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*Creating a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dataset involves several steps, including defining the features, generating synthetic data, and ensuring data quality
 *Here's a simplified example of generating a dataset for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 using Python and the popular libraries NumPy and Pandas: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467289" y="16177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 txBox="1"/>
          <p:nvPr/>
        </p:nvSpPr>
        <p:spPr>
          <a:xfrm>
            <a:off x="1157173" y="0"/>
            <a:ext cx="6829654" cy="6377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```python
import numpy as np
import pandas as pd
# Define the number of samples
num_samples = 1000
# Generate synthetic data fo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
np.random.seed(0)
age = np.random.randint(18, 70, num_samples)
income = np.random.randint(20000, 150000, num_samples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
``</a:t>
            </a:r>
            <a:r>
              <a:rPr sz="2800" lang="en-US">
                <a:solidFill>
                  <a:srgbClr val="000000"/>
                </a:solidFill>
              </a:rPr>
              <a:t>`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 txBox="1"/>
          <p:nvPr/>
        </p:nvSpPr>
        <p:spPr>
          <a:xfrm>
            <a:off x="1161362" y="0"/>
            <a:ext cx="6622427" cy="8892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purchase_frequency = np.random.randint(1, 20, num_samples)
loyalty_score = np.random.randint(1, 11, num_samples)  # Assuming a loyalty score out of 10
# Create a Pandas DataFrame
data = {
    'Age': age,
    'Income': income,
    'Purchase_Frequency': purchase_frequency,
    'Loyalty_Score': loyalty_score
}
df = pd.DataFrame(data)
# Save the dataset to a CSV file
df.to_csv('customer_segmentation_dataset.csv', index=False)
```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 txBox="1"/>
          <p:nvPr/>
        </p:nvSpPr>
        <p:spPr>
          <a:xfrm rot="21600000">
            <a:off x="540764" y="435241"/>
            <a:ext cx="7022071" cy="1767838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# Save the dataset to a CSV file
df.to_csv('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_dataset.csv', index=False)
```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2" name=""/>
          <p:cNvSpPr txBox="1"/>
          <p:nvPr/>
        </p:nvSpPr>
        <p:spPr>
          <a:xfrm>
            <a:off x="51798" y="262985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3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ware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4" name=""/>
          <p:cNvSpPr txBox="1"/>
          <p:nvPr/>
        </p:nvSpPr>
        <p:spPr>
          <a:xfrm>
            <a:off x="2087268" y="8246531"/>
            <a:ext cx="392906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2087268" y="737474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"/>
          <p:cNvSpPr txBox="1"/>
          <p:nvPr/>
        </p:nvSpPr>
        <p:spPr>
          <a:xfrm>
            <a:off x="271406" y="18444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t="2244" b="2244"/>
          <a:stretch>
            <a:fillRect/>
          </a:stretch>
        </p:blipFill>
        <p:spPr>
          <a:xfrm rot="0">
            <a:off x="65819" y="769521"/>
            <a:ext cx="9022043" cy="6020012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"/>
          <p:cNvSpPr txBox="1"/>
          <p:nvPr/>
        </p:nvSpPr>
        <p:spPr>
          <a:xfrm>
            <a:off x="571999" y="1059092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view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6" name=""/>
          <p:cNvSpPr txBox="1"/>
          <p:nvPr/>
        </p:nvSpPr>
        <p:spPr>
          <a:xfrm>
            <a:off x="1992106" y="233909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blem </a:t>
            </a:r>
            <a:r>
              <a:rPr sz="2800" lang="en-US">
                <a:solidFill>
                  <a:srgbClr val="000000"/>
                </a:solidFill>
              </a:rPr>
              <a:t>Definition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7" name=""/>
          <p:cNvSpPr txBox="1"/>
          <p:nvPr/>
        </p:nvSpPr>
        <p:spPr>
          <a:xfrm>
            <a:off x="1992106" y="342899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1992105" y="451890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9" name=""/>
          <p:cNvSpPr txBox="1"/>
          <p:nvPr/>
        </p:nvSpPr>
        <p:spPr>
          <a:xfrm>
            <a:off x="2110913" y="5295151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0" name=""/>
          <p:cNvSpPr txBox="1"/>
          <p:nvPr/>
        </p:nvSpPr>
        <p:spPr>
          <a:xfrm>
            <a:off x="2110913" y="7978718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RMX3511</dc:creator>
  <dcterms:created xsi:type="dcterms:W3CDTF">2015-05-09T15:30:45Z</dcterms:created>
  <dcterms:modified xsi:type="dcterms:W3CDTF">2023-10-11T05:06:10Z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4744c2b05c41427c9a1e50204f3770b6</vt:lpwstr>
  </property>
</Properties>
</file>