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3717925"/>
            <a:ext cx="10943167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940300"/>
            <a:ext cx="10949517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40385" y="1845945"/>
            <a:ext cx="10518775" cy="3166110"/>
          </a:xfrm>
        </p:spPr>
        <p:txBody>
          <a:bodyPr/>
          <a:p>
            <a:r>
              <a:rPr lang="en-US" sz="8000">
                <a:latin typeface="+mj-ea"/>
                <a:cs typeface="Lucida Handwriting" panose="03010101010101010101" charset="0"/>
              </a:rPr>
              <a:t>TRAVEL BLOG</a:t>
            </a:r>
            <a:endParaRPr lang="en-US" sz="8000">
              <a:latin typeface="+mj-ea"/>
              <a:cs typeface="Lucida Handwriting" panose="03010101010101010101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INTRODUCTION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Ø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A travel blog is an online journal for sharing travel experiences.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It includes tips and recommendations for travelers.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Travel blogs help in planning trips by offering useful insights.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They provide practical advice about different locations.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Travel blogs serve as a valuable resource for travelers seeking information.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Topics can range from specific destinations to niche interests (e.g., budget travel, luxury vacations).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Travel blogs often include personal stories that make the content relatable and engaging.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Blogs can cover various travel styles like solo travel, family trips, adventure travel, or luxury escapes.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Utilizes multimedia such as photos, videos, and maps to enhance storytelling.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Supports sustainable and responsible travel practices through awareness.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Enables interaction between travelers through comments and social media.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OBJECTIVES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Ø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Share personal travel stories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Provide destination guides and travel tips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Help readers plan better trips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Create a community of travel enthusiasts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Encourage exploration and cultural understanding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Promote lesser-known travel destinations and hidden gems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Offer cultural insights to foster respect and understanding among travelers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Build a trustworthy online presence as a travel influencer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Build a trustworthy online presence as a travel influencer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TARGET AUDIANCE: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Ø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Solo travelers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Budget backpackers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Luxury vacationers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Families planning vacations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Adventure seekers and cultural explorers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Cultural Enthusiasts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Adventure Seekers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Travel Photographers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KEY FEATURES: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Ø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Blog posts with text, images, and embedded videos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Categories like food, culture, adventure, and tips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Comment section for interaction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“About Me” and contact pages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Responsive design for mobile and desktop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Search functionality and featured articles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Admin dashboard for blog management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Social media sharing buttons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Interactive maps with marked destinations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Downloadable travel checklists and guides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Design and User Experience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Ø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Clean, minimalistic design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Easy-to-navigate layout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Responsive design for all devices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Fast loading and user-friendly UI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Easy navigation with intuitive menus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Consistent color scheme and typography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Sticky header for easy access to menu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Breadcrumb navigation for better content tracking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Scroll-to-top button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Optimized for accessibility (screen readers, contrast, font size)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Attractive featured image display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Minimalist design to reduce clutter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Use of icons for visual guidance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Content Strategy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Ø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Weekly blog posts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Keyword-optimized articles for SEO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Shareable content for social media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Use of high-quality images and personal voice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Consistent branding and tone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Use of high-quality images and videos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Personal storytelling to build reader connection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Shareable content for social media platforms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Engaging headlines and introductions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Use of lists, tips, and how-to guides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Content calendar for planning future posts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 Future Enhancements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Ø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Add a travel booking feature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Launch a YouTube vlog channel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Allow users to submit guest posts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Support for multiple languages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Integrate a travel map feature to track journeys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Enable push notifications for new content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Add a currency converter or weather widget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Offer a travel expense tracker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Partner with travel brands for exclusive deals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 Conclusion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Ø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The travel blog acts as an informative and engaging platform for readers worldwide.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It showcases real-world travel experiences, tips, and destination insights.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Readers benefit from practical advice, cultural knowledge, and planning resources.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The blog fosters a global community of travel enthusiasts and storytellers.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It promotes responsible, safe, and meaningful travel experiences.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High-quality content and visuals enhance user engagement and retention.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With consistent updates and SEO strategies, the blog can grow its online reach.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Future enhancements like interactive maps, booking features, and user accounts will elevate functionality.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3790</Words>
  <Application>WPS Presentation</Application>
  <PresentationFormat>Widescreen</PresentationFormat>
  <Paragraphs>112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Lucida Handwriting</vt:lpstr>
      <vt:lpstr>Times New Roman</vt:lpstr>
      <vt:lpstr>Wingdings</vt:lpstr>
      <vt:lpstr>Microsoft YaHei</vt:lpstr>
      <vt:lpstr>Arial Unicode MS</vt:lpstr>
      <vt:lpstr>Calibri</vt:lpstr>
      <vt:lpstr>Green Color</vt:lpstr>
      <vt:lpstr>TRAVEL BLOG</vt:lpstr>
      <vt:lpstr>INTRODUCTION:</vt:lpstr>
      <vt:lpstr> OBJECTIVES:</vt:lpstr>
      <vt:lpstr>TARGET AUDIANCE:</vt:lpstr>
      <vt:lpstr>KEY FEATURES:</vt:lpstr>
      <vt:lpstr>Design and User Experience</vt:lpstr>
      <vt:lpstr>Content Strategy</vt:lpstr>
      <vt:lpstr> Future Enhancements</vt:lpstr>
      <vt:lpstr> 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BLOG</dc:title>
  <dc:creator>jayasri</dc:creator>
  <cp:lastModifiedBy>jayasri topuri</cp:lastModifiedBy>
  <cp:revision>12</cp:revision>
  <dcterms:created xsi:type="dcterms:W3CDTF">2025-06-02T13:17:00Z</dcterms:created>
  <dcterms:modified xsi:type="dcterms:W3CDTF">2025-06-02T14:50:56Z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C0495294321A450F9F817A9DF88A7A21_13</vt:lpwstr>
  </property>
  <property fmtid="{D5CDD505-2E9C-101B-9397-08002B2CF9AE}" pid="3" name="KSOProductBuildVer">
    <vt:lpwstr>1033-12.2.0.21179</vt:lpwstr>
  </property>
</Properties>
</file>