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</a:t>
            </a:r>
            <a:r>
              <a:rPr b="1">
                <a:latin typeface="Times New Roman" panose="02020603050405020304" charset="0"/>
                <a:cs typeface="Times New Roman" panose="02020603050405020304" charset="0"/>
              </a:rPr>
              <a:t>Quiz Game Project</a:t>
            </a:r>
            <a:endParaRPr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An Interactive Knowledge Testing Application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Presented by: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Topuri Lakshmi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Date: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6/2/2025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Successfully built a dynamic quiz game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Learned key frontend and optional backend skills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Gained experience in UI/UX design and logic handling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Ready for further improvements and deployment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Project Overview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429000"/>
            <a:ext cx="8229600" cy="3057525"/>
          </a:xfrm>
        </p:spPr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A web-based quiz application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Tests user knowledge on various topics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Presents multiple-choice questions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Tracks score and provides feedback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517015" y="1139825"/>
            <a:ext cx="5471795" cy="2299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Project Objectives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Build an educational and fun quiz platform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Enhance frontend development skills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Practice using dynamic data and UI interactions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Explore backend integration (optional)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075"/>
            <a:ext cx="8229600" cy="679450"/>
          </a:xfrm>
        </p:spPr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Core Features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Multiple-choice questions with options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Score tracking throughout the quiz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Feedback on correct/incorrect answers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Timer for each question or full quiz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Topic/category selection before starting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258060" y="4226560"/>
            <a:ext cx="5760085" cy="2536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Optional Features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Difficulty levels (easy, medium, hard)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Randomized question order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Sound effects for answers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User login and quiz history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Leaderboard for top scorers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Technology Stack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Frontend: HTML, CSS, JavaScript / React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Backend (optional): Node.js + Express or Firebase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Database: MongoDB or Firebase Firestore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Design: Tailwind CSS or Bootstrap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Data Structure Example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</a:t>
            </a:r>
          </a:p>
          <a:p>
            <a:r>
              <a:t>  "question": "What is the capital of France?",</a:t>
            </a:r>
          </a:p>
          <a:p>
            <a:r>
              <a:t>  "options": ["Berlin", "Madrid", "Paris", "Rome"],</a:t>
            </a:r>
          </a:p>
          <a:p>
            <a:r>
              <a:t>  "correctAnswer": "Paris",</a:t>
            </a:r>
          </a:p>
          <a:p>
            <a:r>
              <a:t>  "explanation": "Paris is the capital city of France."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Challenges Faced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Managing quiz state and transitions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Designing a responsive UI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Implementing timer functionality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Storing and retrieving quiz data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Dynamic question loading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Validating user input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charset="0"/>
                <a:cs typeface="Times New Roman" panose="02020603050405020304" charset="0"/>
              </a:rPr>
              <a:t>Future Enhancements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Add multimedia questions (images/videos)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Multi-language support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Admin panel for question management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Offline access to quizzes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Voice Support/Accessibility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450205" y="3053715"/>
            <a:ext cx="3239135" cy="3062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WPS Presentation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Lucida Handwriting</vt:lpstr>
      <vt:lpstr>Blue Waves</vt:lpstr>
      <vt:lpstr>              Quiz Game Project</vt:lpstr>
      <vt:lpstr>            Project Overview</vt:lpstr>
      <vt:lpstr>Project Objectives</vt:lpstr>
      <vt:lpstr>Core Features</vt:lpstr>
      <vt:lpstr>Optional Features</vt:lpstr>
      <vt:lpstr>Technology Stack</vt:lpstr>
      <vt:lpstr>Data Structure Example</vt:lpstr>
      <vt:lpstr>Challenges Faced</vt:lpstr>
      <vt:lpstr>Future Enhancements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jayasri topuri</cp:lastModifiedBy>
  <cp:revision>29</cp:revision>
  <dcterms:created xsi:type="dcterms:W3CDTF">2013-01-27T09:14:00Z</dcterms:created>
  <dcterms:modified xsi:type="dcterms:W3CDTF">2025-06-02T12:24:37Z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6AB126D0524144DD912FA0D65C29C175_13</vt:lpwstr>
  </property>
  <property fmtid="{D5CDD505-2E9C-101B-9397-08002B2CF9AE}" pid="3" name="KSOProductBuildVer">
    <vt:lpwstr>1033-12.2.0.21179</vt:lpwstr>
  </property>
</Properties>
</file>