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ABC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ABC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3211830" cy="2647315"/>
          </a:xfrm>
          <a:custGeom>
            <a:avLst/>
            <a:gdLst/>
            <a:ahLst/>
            <a:cxnLst/>
            <a:rect l="l" t="t" r="r" b="b"/>
            <a:pathLst>
              <a:path w="3211830" h="2647315">
                <a:moveTo>
                  <a:pt x="2203939" y="2207531"/>
                </a:moveTo>
                <a:lnTo>
                  <a:pt x="818869" y="2207531"/>
                </a:lnTo>
                <a:lnTo>
                  <a:pt x="863850" y="2207126"/>
                </a:lnTo>
                <a:lnTo>
                  <a:pt x="908841" y="2205686"/>
                </a:lnTo>
                <a:lnTo>
                  <a:pt x="953825" y="2203210"/>
                </a:lnTo>
                <a:lnTo>
                  <a:pt x="998781" y="2199693"/>
                </a:lnTo>
                <a:lnTo>
                  <a:pt x="1043692" y="2195135"/>
                </a:lnTo>
                <a:lnTo>
                  <a:pt x="1088538" y="2189531"/>
                </a:lnTo>
                <a:lnTo>
                  <a:pt x="1133300" y="2182880"/>
                </a:lnTo>
                <a:lnTo>
                  <a:pt x="1177959" y="2175179"/>
                </a:lnTo>
                <a:lnTo>
                  <a:pt x="1222496" y="2166424"/>
                </a:lnTo>
                <a:lnTo>
                  <a:pt x="1266893" y="2156614"/>
                </a:lnTo>
                <a:lnTo>
                  <a:pt x="1311131" y="2145746"/>
                </a:lnTo>
                <a:lnTo>
                  <a:pt x="1355190" y="2133817"/>
                </a:lnTo>
                <a:lnTo>
                  <a:pt x="1399051" y="2120824"/>
                </a:lnTo>
                <a:lnTo>
                  <a:pt x="1442697" y="2106765"/>
                </a:lnTo>
                <a:lnTo>
                  <a:pt x="1486107" y="2091636"/>
                </a:lnTo>
                <a:lnTo>
                  <a:pt x="1529263" y="2075437"/>
                </a:lnTo>
                <a:lnTo>
                  <a:pt x="1572145" y="2058163"/>
                </a:lnTo>
                <a:lnTo>
                  <a:pt x="1614736" y="2039812"/>
                </a:lnTo>
                <a:lnTo>
                  <a:pt x="1657016" y="2020381"/>
                </a:lnTo>
                <a:lnTo>
                  <a:pt x="1698966" y="1999868"/>
                </a:lnTo>
                <a:lnTo>
                  <a:pt x="1740567" y="1978270"/>
                </a:lnTo>
                <a:lnTo>
                  <a:pt x="1781801" y="1955585"/>
                </a:lnTo>
                <a:lnTo>
                  <a:pt x="1822647" y="1931809"/>
                </a:lnTo>
                <a:lnTo>
                  <a:pt x="1863088" y="1906941"/>
                </a:lnTo>
                <a:lnTo>
                  <a:pt x="1903105" y="1880977"/>
                </a:lnTo>
                <a:lnTo>
                  <a:pt x="1942678" y="1853914"/>
                </a:lnTo>
                <a:lnTo>
                  <a:pt x="1981788" y="1825751"/>
                </a:lnTo>
                <a:lnTo>
                  <a:pt x="2020203" y="1796649"/>
                </a:lnTo>
                <a:lnTo>
                  <a:pt x="2057698" y="1766783"/>
                </a:lnTo>
                <a:lnTo>
                  <a:pt x="2094270" y="1736172"/>
                </a:lnTo>
                <a:lnTo>
                  <a:pt x="2129917" y="1704837"/>
                </a:lnTo>
                <a:lnTo>
                  <a:pt x="2164636" y="1672794"/>
                </a:lnTo>
                <a:lnTo>
                  <a:pt x="2198423" y="1640064"/>
                </a:lnTo>
                <a:lnTo>
                  <a:pt x="2231276" y="1606664"/>
                </a:lnTo>
                <a:lnTo>
                  <a:pt x="2263191" y="1572614"/>
                </a:lnTo>
                <a:lnTo>
                  <a:pt x="2294166" y="1537933"/>
                </a:lnTo>
                <a:lnTo>
                  <a:pt x="2324198" y="1502640"/>
                </a:lnTo>
                <a:lnTo>
                  <a:pt x="2353284" y="1466753"/>
                </a:lnTo>
                <a:lnTo>
                  <a:pt x="2381420" y="1430291"/>
                </a:lnTo>
                <a:lnTo>
                  <a:pt x="2408604" y="1393273"/>
                </a:lnTo>
                <a:lnTo>
                  <a:pt x="2434832" y="1355718"/>
                </a:lnTo>
                <a:lnTo>
                  <a:pt x="2460102" y="1317645"/>
                </a:lnTo>
                <a:lnTo>
                  <a:pt x="2484412" y="1279072"/>
                </a:lnTo>
                <a:lnTo>
                  <a:pt x="2507756" y="1240019"/>
                </a:lnTo>
                <a:lnTo>
                  <a:pt x="2530134" y="1200504"/>
                </a:lnTo>
                <a:lnTo>
                  <a:pt x="2551542" y="1160547"/>
                </a:lnTo>
                <a:lnTo>
                  <a:pt x="2571976" y="1120165"/>
                </a:lnTo>
                <a:lnTo>
                  <a:pt x="2591434" y="1079379"/>
                </a:lnTo>
                <a:lnTo>
                  <a:pt x="2609913" y="1038206"/>
                </a:lnTo>
                <a:lnTo>
                  <a:pt x="2627410" y="996665"/>
                </a:lnTo>
                <a:lnTo>
                  <a:pt x="2643922" y="954776"/>
                </a:lnTo>
                <a:lnTo>
                  <a:pt x="2659446" y="912558"/>
                </a:lnTo>
                <a:lnTo>
                  <a:pt x="2673978" y="870028"/>
                </a:lnTo>
                <a:lnTo>
                  <a:pt x="2687517" y="827207"/>
                </a:lnTo>
                <a:lnTo>
                  <a:pt x="2700058" y="784112"/>
                </a:lnTo>
                <a:lnTo>
                  <a:pt x="2711600" y="740763"/>
                </a:lnTo>
                <a:lnTo>
                  <a:pt x="2722138" y="697178"/>
                </a:lnTo>
                <a:lnTo>
                  <a:pt x="2731671" y="653377"/>
                </a:lnTo>
                <a:lnTo>
                  <a:pt x="2740195" y="609379"/>
                </a:lnTo>
                <a:lnTo>
                  <a:pt x="2747706" y="565201"/>
                </a:lnTo>
                <a:lnTo>
                  <a:pt x="2754203" y="520863"/>
                </a:lnTo>
                <a:lnTo>
                  <a:pt x="2759682" y="476384"/>
                </a:lnTo>
                <a:lnTo>
                  <a:pt x="2764140" y="431783"/>
                </a:lnTo>
                <a:lnTo>
                  <a:pt x="2767574" y="387078"/>
                </a:lnTo>
                <a:lnTo>
                  <a:pt x="2769981" y="342288"/>
                </a:lnTo>
                <a:lnTo>
                  <a:pt x="2771358" y="297433"/>
                </a:lnTo>
                <a:lnTo>
                  <a:pt x="2771703" y="252531"/>
                </a:lnTo>
                <a:lnTo>
                  <a:pt x="2771011" y="207600"/>
                </a:lnTo>
                <a:lnTo>
                  <a:pt x="2769281" y="162660"/>
                </a:lnTo>
                <a:lnTo>
                  <a:pt x="2766509" y="117730"/>
                </a:lnTo>
                <a:lnTo>
                  <a:pt x="2762692" y="72829"/>
                </a:lnTo>
                <a:lnTo>
                  <a:pt x="2757828" y="27975"/>
                </a:lnTo>
                <a:lnTo>
                  <a:pt x="2754133" y="0"/>
                </a:lnTo>
                <a:lnTo>
                  <a:pt x="3197546" y="0"/>
                </a:lnTo>
                <a:lnTo>
                  <a:pt x="3204667" y="75065"/>
                </a:lnTo>
                <a:lnTo>
                  <a:pt x="3207725" y="119934"/>
                </a:lnTo>
                <a:lnTo>
                  <a:pt x="3209934" y="164816"/>
                </a:lnTo>
                <a:lnTo>
                  <a:pt x="3211297" y="209700"/>
                </a:lnTo>
                <a:lnTo>
                  <a:pt x="3211815" y="254572"/>
                </a:lnTo>
                <a:lnTo>
                  <a:pt x="3211490" y="299420"/>
                </a:lnTo>
                <a:lnTo>
                  <a:pt x="3210324" y="344231"/>
                </a:lnTo>
                <a:lnTo>
                  <a:pt x="3208320" y="388993"/>
                </a:lnTo>
                <a:lnTo>
                  <a:pt x="3205478" y="433694"/>
                </a:lnTo>
                <a:lnTo>
                  <a:pt x="3201802" y="478321"/>
                </a:lnTo>
                <a:lnTo>
                  <a:pt x="3197293" y="522862"/>
                </a:lnTo>
                <a:lnTo>
                  <a:pt x="3191953" y="567303"/>
                </a:lnTo>
                <a:lnTo>
                  <a:pt x="3185784" y="611633"/>
                </a:lnTo>
                <a:lnTo>
                  <a:pt x="3178788" y="655839"/>
                </a:lnTo>
                <a:lnTo>
                  <a:pt x="3170967" y="699908"/>
                </a:lnTo>
                <a:lnTo>
                  <a:pt x="3162323" y="743828"/>
                </a:lnTo>
                <a:lnTo>
                  <a:pt x="3152858" y="787587"/>
                </a:lnTo>
                <a:lnTo>
                  <a:pt x="3142574" y="831172"/>
                </a:lnTo>
                <a:lnTo>
                  <a:pt x="3131473" y="874570"/>
                </a:lnTo>
                <a:lnTo>
                  <a:pt x="3119557" y="917770"/>
                </a:lnTo>
                <a:lnTo>
                  <a:pt x="3106827" y="960758"/>
                </a:lnTo>
                <a:lnTo>
                  <a:pt x="3093287" y="1003521"/>
                </a:lnTo>
                <a:lnTo>
                  <a:pt x="3078938" y="1046049"/>
                </a:lnTo>
                <a:lnTo>
                  <a:pt x="3063781" y="1088327"/>
                </a:lnTo>
                <a:lnTo>
                  <a:pt x="3047819" y="1130344"/>
                </a:lnTo>
                <a:lnTo>
                  <a:pt x="3031054" y="1172086"/>
                </a:lnTo>
                <a:lnTo>
                  <a:pt x="3013487" y="1213543"/>
                </a:lnTo>
                <a:lnTo>
                  <a:pt x="2995122" y="1254700"/>
                </a:lnTo>
                <a:lnTo>
                  <a:pt x="2975959" y="1295546"/>
                </a:lnTo>
                <a:lnTo>
                  <a:pt x="2956001" y="1336067"/>
                </a:lnTo>
                <a:lnTo>
                  <a:pt x="2935249" y="1376253"/>
                </a:lnTo>
                <a:lnTo>
                  <a:pt x="2913706" y="1416089"/>
                </a:lnTo>
                <a:lnTo>
                  <a:pt x="2891374" y="1455563"/>
                </a:lnTo>
                <a:lnTo>
                  <a:pt x="2868255" y="1494664"/>
                </a:lnTo>
                <a:lnTo>
                  <a:pt x="2844350" y="1533378"/>
                </a:lnTo>
                <a:lnTo>
                  <a:pt x="2819661" y="1571693"/>
                </a:lnTo>
                <a:lnTo>
                  <a:pt x="2794191" y="1609597"/>
                </a:lnTo>
                <a:lnTo>
                  <a:pt x="2767942" y="1647077"/>
                </a:lnTo>
                <a:lnTo>
                  <a:pt x="2740915" y="1684120"/>
                </a:lnTo>
                <a:lnTo>
                  <a:pt x="2713113" y="1720714"/>
                </a:lnTo>
                <a:lnTo>
                  <a:pt x="2684537" y="1756846"/>
                </a:lnTo>
                <a:lnTo>
                  <a:pt x="2655189" y="1792505"/>
                </a:lnTo>
                <a:lnTo>
                  <a:pt x="2625072" y="1827677"/>
                </a:lnTo>
                <a:lnTo>
                  <a:pt x="2594187" y="1862350"/>
                </a:lnTo>
                <a:lnTo>
                  <a:pt x="2562537" y="1896512"/>
                </a:lnTo>
                <a:lnTo>
                  <a:pt x="2530123" y="1930149"/>
                </a:lnTo>
                <a:lnTo>
                  <a:pt x="2496947" y="1963250"/>
                </a:lnTo>
                <a:lnTo>
                  <a:pt x="2463012" y="1995802"/>
                </a:lnTo>
                <a:lnTo>
                  <a:pt x="2428319" y="2027793"/>
                </a:lnTo>
                <a:lnTo>
                  <a:pt x="2392870" y="2059209"/>
                </a:lnTo>
                <a:lnTo>
                  <a:pt x="2356668" y="2090039"/>
                </a:lnTo>
                <a:lnTo>
                  <a:pt x="2319713" y="2120270"/>
                </a:lnTo>
                <a:lnTo>
                  <a:pt x="2282009" y="2149890"/>
                </a:lnTo>
                <a:lnTo>
                  <a:pt x="2243557" y="2178885"/>
                </a:lnTo>
                <a:lnTo>
                  <a:pt x="2204523" y="2207126"/>
                </a:lnTo>
                <a:lnTo>
                  <a:pt x="2203939" y="2207531"/>
                </a:lnTo>
                <a:close/>
              </a:path>
              <a:path w="3211830" h="2647315">
                <a:moveTo>
                  <a:pt x="824221" y="2646863"/>
                </a:moveTo>
                <a:lnTo>
                  <a:pt x="779318" y="2646447"/>
                </a:lnTo>
                <a:lnTo>
                  <a:pt x="734450" y="2645193"/>
                </a:lnTo>
                <a:lnTo>
                  <a:pt x="689629" y="2643102"/>
                </a:lnTo>
                <a:lnTo>
                  <a:pt x="644869" y="2640178"/>
                </a:lnTo>
                <a:lnTo>
                  <a:pt x="600181" y="2636420"/>
                </a:lnTo>
                <a:lnTo>
                  <a:pt x="555579" y="2631831"/>
                </a:lnTo>
                <a:lnTo>
                  <a:pt x="511074" y="2626413"/>
                </a:lnTo>
                <a:lnTo>
                  <a:pt x="466680" y="2620168"/>
                </a:lnTo>
                <a:lnTo>
                  <a:pt x="422409" y="2613097"/>
                </a:lnTo>
                <a:lnTo>
                  <a:pt x="378274" y="2605202"/>
                </a:lnTo>
                <a:lnTo>
                  <a:pt x="334286" y="2596485"/>
                </a:lnTo>
                <a:lnTo>
                  <a:pt x="290459" y="2586948"/>
                </a:lnTo>
                <a:lnTo>
                  <a:pt x="246805" y="2576591"/>
                </a:lnTo>
                <a:lnTo>
                  <a:pt x="203338" y="2565419"/>
                </a:lnTo>
                <a:lnTo>
                  <a:pt x="160068" y="2553430"/>
                </a:lnTo>
                <a:lnTo>
                  <a:pt x="117009" y="2540629"/>
                </a:lnTo>
                <a:lnTo>
                  <a:pt x="74174" y="2527016"/>
                </a:lnTo>
                <a:lnTo>
                  <a:pt x="31574" y="2512593"/>
                </a:lnTo>
                <a:lnTo>
                  <a:pt x="0" y="2501238"/>
                </a:lnTo>
                <a:lnTo>
                  <a:pt x="0" y="2026127"/>
                </a:lnTo>
                <a:lnTo>
                  <a:pt x="32658" y="2040991"/>
                </a:lnTo>
                <a:lnTo>
                  <a:pt x="74205" y="2058748"/>
                </a:lnTo>
                <a:lnTo>
                  <a:pt x="116105" y="2075519"/>
                </a:lnTo>
                <a:lnTo>
                  <a:pt x="158337" y="2091301"/>
                </a:lnTo>
                <a:lnTo>
                  <a:pt x="200883" y="2106091"/>
                </a:lnTo>
                <a:lnTo>
                  <a:pt x="243723" y="2119887"/>
                </a:lnTo>
                <a:lnTo>
                  <a:pt x="286840" y="2132686"/>
                </a:lnTo>
                <a:lnTo>
                  <a:pt x="330214" y="2144485"/>
                </a:lnTo>
                <a:lnTo>
                  <a:pt x="373825" y="2155281"/>
                </a:lnTo>
                <a:lnTo>
                  <a:pt x="417656" y="2165073"/>
                </a:lnTo>
                <a:lnTo>
                  <a:pt x="461687" y="2173857"/>
                </a:lnTo>
                <a:lnTo>
                  <a:pt x="505899" y="2181630"/>
                </a:lnTo>
                <a:lnTo>
                  <a:pt x="550274" y="2188391"/>
                </a:lnTo>
                <a:lnTo>
                  <a:pt x="594792" y="2194135"/>
                </a:lnTo>
                <a:lnTo>
                  <a:pt x="639434" y="2198862"/>
                </a:lnTo>
                <a:lnTo>
                  <a:pt x="684182" y="2202567"/>
                </a:lnTo>
                <a:lnTo>
                  <a:pt x="729016" y="2205249"/>
                </a:lnTo>
                <a:lnTo>
                  <a:pt x="773918" y="2206904"/>
                </a:lnTo>
                <a:lnTo>
                  <a:pt x="818869" y="2207531"/>
                </a:lnTo>
                <a:lnTo>
                  <a:pt x="2203939" y="2207531"/>
                </a:lnTo>
                <a:lnTo>
                  <a:pt x="2165140" y="2234450"/>
                </a:lnTo>
                <a:lnTo>
                  <a:pt x="2125375" y="2260889"/>
                </a:lnTo>
                <a:lnTo>
                  <a:pt x="2085256" y="2286436"/>
                </a:lnTo>
                <a:lnTo>
                  <a:pt x="2044796" y="2311092"/>
                </a:lnTo>
                <a:lnTo>
                  <a:pt x="2004007" y="2334858"/>
                </a:lnTo>
                <a:lnTo>
                  <a:pt x="1962901" y="2357737"/>
                </a:lnTo>
                <a:lnTo>
                  <a:pt x="1921491" y="2379730"/>
                </a:lnTo>
                <a:lnTo>
                  <a:pt x="1879791" y="2400840"/>
                </a:lnTo>
                <a:lnTo>
                  <a:pt x="1837811" y="2421067"/>
                </a:lnTo>
                <a:lnTo>
                  <a:pt x="1795565" y="2440413"/>
                </a:lnTo>
                <a:lnTo>
                  <a:pt x="1753066" y="2458881"/>
                </a:lnTo>
                <a:lnTo>
                  <a:pt x="1710325" y="2476472"/>
                </a:lnTo>
                <a:lnTo>
                  <a:pt x="1667356" y="2493188"/>
                </a:lnTo>
                <a:lnTo>
                  <a:pt x="1624171" y="2509031"/>
                </a:lnTo>
                <a:lnTo>
                  <a:pt x="1580783" y="2524002"/>
                </a:lnTo>
                <a:lnTo>
                  <a:pt x="1537204" y="2538103"/>
                </a:lnTo>
                <a:lnTo>
                  <a:pt x="1493446" y="2551336"/>
                </a:lnTo>
                <a:lnTo>
                  <a:pt x="1449523" y="2563703"/>
                </a:lnTo>
                <a:lnTo>
                  <a:pt x="1405446" y="2575205"/>
                </a:lnTo>
                <a:lnTo>
                  <a:pt x="1361229" y="2585844"/>
                </a:lnTo>
                <a:lnTo>
                  <a:pt x="1316884" y="2595623"/>
                </a:lnTo>
                <a:lnTo>
                  <a:pt x="1272423" y="2604542"/>
                </a:lnTo>
                <a:lnTo>
                  <a:pt x="1227859" y="2612603"/>
                </a:lnTo>
                <a:lnTo>
                  <a:pt x="1183205" y="2619809"/>
                </a:lnTo>
                <a:lnTo>
                  <a:pt x="1138473" y="2626161"/>
                </a:lnTo>
                <a:lnTo>
                  <a:pt x="1093675" y="2631661"/>
                </a:lnTo>
                <a:lnTo>
                  <a:pt x="1048825" y="2636310"/>
                </a:lnTo>
                <a:lnTo>
                  <a:pt x="1003934" y="2640111"/>
                </a:lnTo>
                <a:lnTo>
                  <a:pt x="959016" y="2643065"/>
                </a:lnTo>
                <a:lnTo>
                  <a:pt x="914083" y="2645174"/>
                </a:lnTo>
                <a:lnTo>
                  <a:pt x="869147" y="2646439"/>
                </a:lnTo>
                <a:lnTo>
                  <a:pt x="824221" y="2646863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044484" y="7397298"/>
            <a:ext cx="3243580" cy="2889885"/>
          </a:xfrm>
          <a:custGeom>
            <a:avLst/>
            <a:gdLst/>
            <a:ahLst/>
            <a:cxnLst/>
            <a:rect l="l" t="t" r="r" b="b"/>
            <a:pathLst>
              <a:path w="3243580" h="2889884">
                <a:moveTo>
                  <a:pt x="548540" y="2889699"/>
                </a:moveTo>
                <a:lnTo>
                  <a:pt x="0" y="2889699"/>
                </a:lnTo>
                <a:lnTo>
                  <a:pt x="3658" y="2845858"/>
                </a:lnTo>
                <a:lnTo>
                  <a:pt x="8326" y="2798561"/>
                </a:lnTo>
                <a:lnTo>
                  <a:pt x="13692" y="2751473"/>
                </a:lnTo>
                <a:lnTo>
                  <a:pt x="19751" y="2704599"/>
                </a:lnTo>
                <a:lnTo>
                  <a:pt x="26499" y="2657944"/>
                </a:lnTo>
                <a:lnTo>
                  <a:pt x="33928" y="2611513"/>
                </a:lnTo>
                <a:lnTo>
                  <a:pt x="42036" y="2565312"/>
                </a:lnTo>
                <a:lnTo>
                  <a:pt x="50815" y="2519345"/>
                </a:lnTo>
                <a:lnTo>
                  <a:pt x="60261" y="2473619"/>
                </a:lnTo>
                <a:lnTo>
                  <a:pt x="70368" y="2428139"/>
                </a:lnTo>
                <a:lnTo>
                  <a:pt x="81132" y="2382909"/>
                </a:lnTo>
                <a:lnTo>
                  <a:pt x="92547" y="2337935"/>
                </a:lnTo>
                <a:lnTo>
                  <a:pt x="104607" y="2293223"/>
                </a:lnTo>
                <a:lnTo>
                  <a:pt x="117308" y="2248777"/>
                </a:lnTo>
                <a:lnTo>
                  <a:pt x="130645" y="2204603"/>
                </a:lnTo>
                <a:lnTo>
                  <a:pt x="144611" y="2160705"/>
                </a:lnTo>
                <a:lnTo>
                  <a:pt x="159202" y="2117091"/>
                </a:lnTo>
                <a:lnTo>
                  <a:pt x="174412" y="2073763"/>
                </a:lnTo>
                <a:lnTo>
                  <a:pt x="190236" y="2030729"/>
                </a:lnTo>
                <a:lnTo>
                  <a:pt x="206669" y="1987993"/>
                </a:lnTo>
                <a:lnTo>
                  <a:pt x="223706" y="1945560"/>
                </a:lnTo>
                <a:lnTo>
                  <a:pt x="241341" y="1903436"/>
                </a:lnTo>
                <a:lnTo>
                  <a:pt x="259569" y="1861625"/>
                </a:lnTo>
                <a:lnTo>
                  <a:pt x="278385" y="1820134"/>
                </a:lnTo>
                <a:lnTo>
                  <a:pt x="297784" y="1778968"/>
                </a:lnTo>
                <a:lnTo>
                  <a:pt x="317760" y="1738131"/>
                </a:lnTo>
                <a:lnTo>
                  <a:pt x="338308" y="1697629"/>
                </a:lnTo>
                <a:lnTo>
                  <a:pt x="359422" y="1657468"/>
                </a:lnTo>
                <a:lnTo>
                  <a:pt x="381098" y="1617652"/>
                </a:lnTo>
                <a:lnTo>
                  <a:pt x="403330" y="1578186"/>
                </a:lnTo>
                <a:lnTo>
                  <a:pt x="426114" y="1539077"/>
                </a:lnTo>
                <a:lnTo>
                  <a:pt x="449442" y="1500329"/>
                </a:lnTo>
                <a:lnTo>
                  <a:pt x="473312" y="1461948"/>
                </a:lnTo>
                <a:lnTo>
                  <a:pt x="497716" y="1423939"/>
                </a:lnTo>
                <a:lnTo>
                  <a:pt x="522650" y="1386307"/>
                </a:lnTo>
                <a:lnTo>
                  <a:pt x="548109" y="1349057"/>
                </a:lnTo>
                <a:lnTo>
                  <a:pt x="574087" y="1312194"/>
                </a:lnTo>
                <a:lnTo>
                  <a:pt x="600579" y="1275725"/>
                </a:lnTo>
                <a:lnTo>
                  <a:pt x="627581" y="1239654"/>
                </a:lnTo>
                <a:lnTo>
                  <a:pt x="655085" y="1203987"/>
                </a:lnTo>
                <a:lnTo>
                  <a:pt x="683088" y="1168728"/>
                </a:lnTo>
                <a:lnTo>
                  <a:pt x="711584" y="1133883"/>
                </a:lnTo>
                <a:lnTo>
                  <a:pt x="740567" y="1099457"/>
                </a:lnTo>
                <a:lnTo>
                  <a:pt x="770033" y="1065456"/>
                </a:lnTo>
                <a:lnTo>
                  <a:pt x="799977" y="1031885"/>
                </a:lnTo>
                <a:lnTo>
                  <a:pt x="830392" y="998749"/>
                </a:lnTo>
                <a:lnTo>
                  <a:pt x="861274" y="966053"/>
                </a:lnTo>
                <a:lnTo>
                  <a:pt x="892617" y="933803"/>
                </a:lnTo>
                <a:lnTo>
                  <a:pt x="924416" y="902003"/>
                </a:lnTo>
                <a:lnTo>
                  <a:pt x="956666" y="870660"/>
                </a:lnTo>
                <a:lnTo>
                  <a:pt x="989362" y="839778"/>
                </a:lnTo>
                <a:lnTo>
                  <a:pt x="1022498" y="809363"/>
                </a:lnTo>
                <a:lnTo>
                  <a:pt x="1056070" y="779420"/>
                </a:lnTo>
                <a:lnTo>
                  <a:pt x="1090071" y="749954"/>
                </a:lnTo>
                <a:lnTo>
                  <a:pt x="1124496" y="720970"/>
                </a:lnTo>
                <a:lnTo>
                  <a:pt x="1159341" y="692475"/>
                </a:lnTo>
                <a:lnTo>
                  <a:pt x="1194600" y="664472"/>
                </a:lnTo>
                <a:lnTo>
                  <a:pt x="1230268" y="636967"/>
                </a:lnTo>
                <a:lnTo>
                  <a:pt x="1266339" y="609966"/>
                </a:lnTo>
                <a:lnTo>
                  <a:pt x="1302808" y="583474"/>
                </a:lnTo>
                <a:lnTo>
                  <a:pt x="1339670" y="557496"/>
                </a:lnTo>
                <a:lnTo>
                  <a:pt x="1376920" y="532037"/>
                </a:lnTo>
                <a:lnTo>
                  <a:pt x="1414552" y="507103"/>
                </a:lnTo>
                <a:lnTo>
                  <a:pt x="1452561" y="482698"/>
                </a:lnTo>
                <a:lnTo>
                  <a:pt x="1490943" y="458829"/>
                </a:lnTo>
                <a:lnTo>
                  <a:pt x="1529690" y="435500"/>
                </a:lnTo>
                <a:lnTo>
                  <a:pt x="1568800" y="412717"/>
                </a:lnTo>
                <a:lnTo>
                  <a:pt x="1608265" y="390485"/>
                </a:lnTo>
                <a:lnTo>
                  <a:pt x="1648081" y="368809"/>
                </a:lnTo>
                <a:lnTo>
                  <a:pt x="1688242" y="347694"/>
                </a:lnTo>
                <a:lnTo>
                  <a:pt x="1728744" y="327146"/>
                </a:lnTo>
                <a:lnTo>
                  <a:pt x="1769581" y="307171"/>
                </a:lnTo>
                <a:lnTo>
                  <a:pt x="1810748" y="287772"/>
                </a:lnTo>
                <a:lnTo>
                  <a:pt x="1852239" y="268956"/>
                </a:lnTo>
                <a:lnTo>
                  <a:pt x="1894049" y="250728"/>
                </a:lnTo>
                <a:lnTo>
                  <a:pt x="1936173" y="233093"/>
                </a:lnTo>
                <a:lnTo>
                  <a:pt x="1978606" y="216056"/>
                </a:lnTo>
                <a:lnTo>
                  <a:pt x="2021342" y="199623"/>
                </a:lnTo>
                <a:lnTo>
                  <a:pt x="2064377" y="183798"/>
                </a:lnTo>
                <a:lnTo>
                  <a:pt x="2107704" y="168588"/>
                </a:lnTo>
                <a:lnTo>
                  <a:pt x="2151319" y="153997"/>
                </a:lnTo>
                <a:lnTo>
                  <a:pt x="2195216" y="140031"/>
                </a:lnTo>
                <a:lnTo>
                  <a:pt x="2239390" y="126695"/>
                </a:lnTo>
                <a:lnTo>
                  <a:pt x="2283836" y="113994"/>
                </a:lnTo>
                <a:lnTo>
                  <a:pt x="2328548" y="101933"/>
                </a:lnTo>
                <a:lnTo>
                  <a:pt x="2373522" y="90519"/>
                </a:lnTo>
                <a:lnTo>
                  <a:pt x="2418752" y="79755"/>
                </a:lnTo>
                <a:lnTo>
                  <a:pt x="2464233" y="69647"/>
                </a:lnTo>
                <a:lnTo>
                  <a:pt x="2509959" y="60201"/>
                </a:lnTo>
                <a:lnTo>
                  <a:pt x="2555925" y="51422"/>
                </a:lnTo>
                <a:lnTo>
                  <a:pt x="2602126" y="43315"/>
                </a:lnTo>
                <a:lnTo>
                  <a:pt x="2648557" y="35885"/>
                </a:lnTo>
                <a:lnTo>
                  <a:pt x="2695212" y="29138"/>
                </a:lnTo>
                <a:lnTo>
                  <a:pt x="2742086" y="23079"/>
                </a:lnTo>
                <a:lnTo>
                  <a:pt x="2789175" y="17713"/>
                </a:lnTo>
                <a:lnTo>
                  <a:pt x="2836471" y="13045"/>
                </a:lnTo>
                <a:lnTo>
                  <a:pt x="2883971" y="9081"/>
                </a:lnTo>
                <a:lnTo>
                  <a:pt x="2931670" y="5825"/>
                </a:lnTo>
                <a:lnTo>
                  <a:pt x="2979561" y="3285"/>
                </a:lnTo>
                <a:lnTo>
                  <a:pt x="3027639" y="1463"/>
                </a:lnTo>
                <a:lnTo>
                  <a:pt x="3075900" y="366"/>
                </a:lnTo>
                <a:lnTo>
                  <a:pt x="3124338" y="0"/>
                </a:lnTo>
                <a:lnTo>
                  <a:pt x="3174162" y="395"/>
                </a:lnTo>
                <a:lnTo>
                  <a:pt x="3223897" y="1580"/>
                </a:lnTo>
                <a:lnTo>
                  <a:pt x="3243513" y="2358"/>
                </a:lnTo>
                <a:lnTo>
                  <a:pt x="3243513" y="546521"/>
                </a:lnTo>
                <a:lnTo>
                  <a:pt x="3124338" y="546521"/>
                </a:lnTo>
                <a:lnTo>
                  <a:pt x="3076277" y="546959"/>
                </a:lnTo>
                <a:lnTo>
                  <a:pt x="3028429" y="548266"/>
                </a:lnTo>
                <a:lnTo>
                  <a:pt x="2980801" y="550436"/>
                </a:lnTo>
                <a:lnTo>
                  <a:pt x="2933401" y="553460"/>
                </a:lnTo>
                <a:lnTo>
                  <a:pt x="2886236" y="557332"/>
                </a:lnTo>
                <a:lnTo>
                  <a:pt x="2839313" y="562043"/>
                </a:lnTo>
                <a:lnTo>
                  <a:pt x="2792641" y="567586"/>
                </a:lnTo>
                <a:lnTo>
                  <a:pt x="2746226" y="573954"/>
                </a:lnTo>
                <a:lnTo>
                  <a:pt x="2700077" y="581138"/>
                </a:lnTo>
                <a:lnTo>
                  <a:pt x="2654201" y="589133"/>
                </a:lnTo>
                <a:lnTo>
                  <a:pt x="2608606" y="597929"/>
                </a:lnTo>
                <a:lnTo>
                  <a:pt x="2563298" y="607519"/>
                </a:lnTo>
                <a:lnTo>
                  <a:pt x="2518286" y="617896"/>
                </a:lnTo>
                <a:lnTo>
                  <a:pt x="2473577" y="629052"/>
                </a:lnTo>
                <a:lnTo>
                  <a:pt x="2429179" y="640980"/>
                </a:lnTo>
                <a:lnTo>
                  <a:pt x="2385099" y="653672"/>
                </a:lnTo>
                <a:lnTo>
                  <a:pt x="2341345" y="667120"/>
                </a:lnTo>
                <a:lnTo>
                  <a:pt x="2297925" y="681318"/>
                </a:lnTo>
                <a:lnTo>
                  <a:pt x="2254845" y="696256"/>
                </a:lnTo>
                <a:lnTo>
                  <a:pt x="2212114" y="711929"/>
                </a:lnTo>
                <a:lnTo>
                  <a:pt x="2169739" y="728328"/>
                </a:lnTo>
                <a:lnTo>
                  <a:pt x="2127727" y="745446"/>
                </a:lnTo>
                <a:lnTo>
                  <a:pt x="2086087" y="763275"/>
                </a:lnTo>
                <a:lnTo>
                  <a:pt x="2044825" y="781807"/>
                </a:lnTo>
                <a:lnTo>
                  <a:pt x="2003950" y="801036"/>
                </a:lnTo>
                <a:lnTo>
                  <a:pt x="1963468" y="820953"/>
                </a:lnTo>
                <a:lnTo>
                  <a:pt x="1923388" y="841551"/>
                </a:lnTo>
                <a:lnTo>
                  <a:pt x="1883717" y="862822"/>
                </a:lnTo>
                <a:lnTo>
                  <a:pt x="1844462" y="884759"/>
                </a:lnTo>
                <a:lnTo>
                  <a:pt x="1805631" y="907355"/>
                </a:lnTo>
                <a:lnTo>
                  <a:pt x="1767232" y="930601"/>
                </a:lnTo>
                <a:lnTo>
                  <a:pt x="1729272" y="954491"/>
                </a:lnTo>
                <a:lnTo>
                  <a:pt x="1691759" y="979016"/>
                </a:lnTo>
                <a:lnTo>
                  <a:pt x="1654700" y="1004169"/>
                </a:lnTo>
                <a:lnTo>
                  <a:pt x="1618103" y="1029943"/>
                </a:lnTo>
                <a:lnTo>
                  <a:pt x="1581975" y="1056329"/>
                </a:lnTo>
                <a:lnTo>
                  <a:pt x="1546325" y="1083321"/>
                </a:lnTo>
                <a:lnTo>
                  <a:pt x="1511158" y="1110911"/>
                </a:lnTo>
                <a:lnTo>
                  <a:pt x="1476484" y="1139091"/>
                </a:lnTo>
                <a:lnTo>
                  <a:pt x="1442310" y="1167854"/>
                </a:lnTo>
                <a:lnTo>
                  <a:pt x="1408642" y="1197192"/>
                </a:lnTo>
                <a:lnTo>
                  <a:pt x="1375490" y="1227098"/>
                </a:lnTo>
                <a:lnTo>
                  <a:pt x="1342859" y="1257563"/>
                </a:lnTo>
                <a:lnTo>
                  <a:pt x="1310759" y="1288582"/>
                </a:lnTo>
                <a:lnTo>
                  <a:pt x="1279196" y="1320145"/>
                </a:lnTo>
                <a:lnTo>
                  <a:pt x="1248177" y="1352245"/>
                </a:lnTo>
                <a:lnTo>
                  <a:pt x="1217712" y="1384876"/>
                </a:lnTo>
                <a:lnTo>
                  <a:pt x="1187806" y="1418028"/>
                </a:lnTo>
                <a:lnTo>
                  <a:pt x="1158468" y="1451696"/>
                </a:lnTo>
                <a:lnTo>
                  <a:pt x="1129705" y="1485870"/>
                </a:lnTo>
                <a:lnTo>
                  <a:pt x="1101525" y="1520545"/>
                </a:lnTo>
                <a:lnTo>
                  <a:pt x="1073935" y="1555711"/>
                </a:lnTo>
                <a:lnTo>
                  <a:pt x="1046943" y="1591362"/>
                </a:lnTo>
                <a:lnTo>
                  <a:pt x="1020557" y="1627489"/>
                </a:lnTo>
                <a:lnTo>
                  <a:pt x="994783" y="1664086"/>
                </a:lnTo>
                <a:lnTo>
                  <a:pt x="969630" y="1701145"/>
                </a:lnTo>
                <a:lnTo>
                  <a:pt x="945105" y="1738658"/>
                </a:lnTo>
                <a:lnTo>
                  <a:pt x="921215" y="1776618"/>
                </a:lnTo>
                <a:lnTo>
                  <a:pt x="897969" y="1815017"/>
                </a:lnTo>
                <a:lnTo>
                  <a:pt x="875373" y="1853848"/>
                </a:lnTo>
                <a:lnTo>
                  <a:pt x="853436" y="1893103"/>
                </a:lnTo>
                <a:lnTo>
                  <a:pt x="832165" y="1932774"/>
                </a:lnTo>
                <a:lnTo>
                  <a:pt x="811567" y="1972854"/>
                </a:lnTo>
                <a:lnTo>
                  <a:pt x="791650" y="2013336"/>
                </a:lnTo>
                <a:lnTo>
                  <a:pt x="772421" y="2054211"/>
                </a:lnTo>
                <a:lnTo>
                  <a:pt x="753889" y="2095473"/>
                </a:lnTo>
                <a:lnTo>
                  <a:pt x="736060" y="2137113"/>
                </a:lnTo>
                <a:lnTo>
                  <a:pt x="718942" y="2179125"/>
                </a:lnTo>
                <a:lnTo>
                  <a:pt x="702543" y="2221500"/>
                </a:lnTo>
                <a:lnTo>
                  <a:pt x="686871" y="2264231"/>
                </a:lnTo>
                <a:lnTo>
                  <a:pt x="671932" y="2307311"/>
                </a:lnTo>
                <a:lnTo>
                  <a:pt x="657734" y="2350732"/>
                </a:lnTo>
                <a:lnTo>
                  <a:pt x="644286" y="2394486"/>
                </a:lnTo>
                <a:lnTo>
                  <a:pt x="631594" y="2438566"/>
                </a:lnTo>
                <a:lnTo>
                  <a:pt x="619666" y="2482964"/>
                </a:lnTo>
                <a:lnTo>
                  <a:pt x="608510" y="2527673"/>
                </a:lnTo>
                <a:lnTo>
                  <a:pt x="598133" y="2572685"/>
                </a:lnTo>
                <a:lnTo>
                  <a:pt x="588543" y="2617992"/>
                </a:lnTo>
                <a:lnTo>
                  <a:pt x="579747" y="2663588"/>
                </a:lnTo>
                <a:lnTo>
                  <a:pt x="571753" y="2709464"/>
                </a:lnTo>
                <a:lnTo>
                  <a:pt x="564568" y="2755613"/>
                </a:lnTo>
                <a:lnTo>
                  <a:pt x="558200" y="2802028"/>
                </a:lnTo>
                <a:lnTo>
                  <a:pt x="552657" y="2848700"/>
                </a:lnTo>
                <a:lnTo>
                  <a:pt x="548540" y="2889699"/>
                </a:lnTo>
                <a:close/>
              </a:path>
              <a:path w="3243580" h="2889884">
                <a:moveTo>
                  <a:pt x="3243513" y="549326"/>
                </a:moveTo>
                <a:lnTo>
                  <a:pt x="3220246" y="548266"/>
                </a:lnTo>
                <a:lnTo>
                  <a:pt x="3172398" y="546959"/>
                </a:lnTo>
                <a:lnTo>
                  <a:pt x="3124338" y="546521"/>
                </a:lnTo>
                <a:lnTo>
                  <a:pt x="3243513" y="546521"/>
                </a:lnTo>
                <a:lnTo>
                  <a:pt x="3243513" y="549326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15999" y="763007"/>
            <a:ext cx="15459075" cy="8686800"/>
          </a:xfrm>
          <a:custGeom>
            <a:avLst/>
            <a:gdLst/>
            <a:ahLst/>
            <a:cxnLst/>
            <a:rect l="l" t="t" r="r" b="b"/>
            <a:pathLst>
              <a:path w="15459075" h="8686800">
                <a:moveTo>
                  <a:pt x="15459073" y="8686800"/>
                </a:moveTo>
                <a:lnTo>
                  <a:pt x="1448316" y="8686800"/>
                </a:lnTo>
                <a:lnTo>
                  <a:pt x="1398310" y="8685938"/>
                </a:lnTo>
                <a:lnTo>
                  <a:pt x="1348522" y="8683362"/>
                </a:lnTo>
                <a:lnTo>
                  <a:pt x="1298992" y="8679089"/>
                </a:lnTo>
                <a:lnTo>
                  <a:pt x="1249761" y="8673136"/>
                </a:lnTo>
                <a:lnTo>
                  <a:pt x="1200868" y="8665518"/>
                </a:lnTo>
                <a:lnTo>
                  <a:pt x="1152353" y="8656254"/>
                </a:lnTo>
                <a:lnTo>
                  <a:pt x="1104257" y="8645358"/>
                </a:lnTo>
                <a:lnTo>
                  <a:pt x="1056618" y="8632848"/>
                </a:lnTo>
                <a:lnTo>
                  <a:pt x="1009478" y="8618741"/>
                </a:lnTo>
                <a:lnTo>
                  <a:pt x="962876" y="8603052"/>
                </a:lnTo>
                <a:lnTo>
                  <a:pt x="916852" y="8585799"/>
                </a:lnTo>
                <a:lnTo>
                  <a:pt x="871446" y="8566997"/>
                </a:lnTo>
                <a:lnTo>
                  <a:pt x="826698" y="8546664"/>
                </a:lnTo>
                <a:lnTo>
                  <a:pt x="782648" y="8524816"/>
                </a:lnTo>
                <a:lnTo>
                  <a:pt x="739336" y="8501470"/>
                </a:lnTo>
                <a:lnTo>
                  <a:pt x="696802" y="8476642"/>
                </a:lnTo>
                <a:lnTo>
                  <a:pt x="655086" y="8450348"/>
                </a:lnTo>
                <a:lnTo>
                  <a:pt x="614228" y="8422606"/>
                </a:lnTo>
                <a:lnTo>
                  <a:pt x="574267" y="8393431"/>
                </a:lnTo>
                <a:lnTo>
                  <a:pt x="535244" y="8362841"/>
                </a:lnTo>
                <a:lnTo>
                  <a:pt x="497199" y="8330851"/>
                </a:lnTo>
                <a:lnTo>
                  <a:pt x="460172" y="8297479"/>
                </a:lnTo>
                <a:lnTo>
                  <a:pt x="424202" y="8262741"/>
                </a:lnTo>
                <a:lnTo>
                  <a:pt x="389452" y="8226783"/>
                </a:lnTo>
                <a:lnTo>
                  <a:pt x="356068" y="8189768"/>
                </a:lnTo>
                <a:lnTo>
                  <a:pt x="324068" y="8151736"/>
                </a:lnTo>
                <a:lnTo>
                  <a:pt x="293467" y="8112726"/>
                </a:lnTo>
                <a:lnTo>
                  <a:pt x="264283" y="8072779"/>
                </a:lnTo>
                <a:lnTo>
                  <a:pt x="236531" y="8031934"/>
                </a:lnTo>
                <a:lnTo>
                  <a:pt x="210229" y="7990232"/>
                </a:lnTo>
                <a:lnTo>
                  <a:pt x="185392" y="7947712"/>
                </a:lnTo>
                <a:lnTo>
                  <a:pt x="162038" y="7904415"/>
                </a:lnTo>
                <a:lnTo>
                  <a:pt x="140182" y="7860380"/>
                </a:lnTo>
                <a:lnTo>
                  <a:pt x="119842" y="7815647"/>
                </a:lnTo>
                <a:lnTo>
                  <a:pt x="101035" y="7770256"/>
                </a:lnTo>
                <a:lnTo>
                  <a:pt x="83776" y="7724248"/>
                </a:lnTo>
                <a:lnTo>
                  <a:pt x="68082" y="7677661"/>
                </a:lnTo>
                <a:lnTo>
                  <a:pt x="53969" y="7630537"/>
                </a:lnTo>
                <a:lnTo>
                  <a:pt x="41455" y="7582915"/>
                </a:lnTo>
                <a:lnTo>
                  <a:pt x="30556" y="7534834"/>
                </a:lnTo>
                <a:lnTo>
                  <a:pt x="21288" y="7486336"/>
                </a:lnTo>
                <a:lnTo>
                  <a:pt x="13669" y="7437459"/>
                </a:lnTo>
                <a:lnTo>
                  <a:pt x="7713" y="7388245"/>
                </a:lnTo>
                <a:lnTo>
                  <a:pt x="3439" y="7338732"/>
                </a:lnTo>
                <a:lnTo>
                  <a:pt x="862" y="7288960"/>
                </a:lnTo>
                <a:lnTo>
                  <a:pt x="0" y="7238971"/>
                </a:lnTo>
                <a:lnTo>
                  <a:pt x="0" y="0"/>
                </a:lnTo>
                <a:lnTo>
                  <a:pt x="15459073" y="0"/>
                </a:lnTo>
                <a:lnTo>
                  <a:pt x="15459073" y="8686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181482" y="1528109"/>
            <a:ext cx="1695450" cy="3409950"/>
          </a:xfrm>
          <a:custGeom>
            <a:avLst/>
            <a:gdLst/>
            <a:ahLst/>
            <a:cxnLst/>
            <a:rect l="l" t="t" r="r" b="b"/>
            <a:pathLst>
              <a:path w="1695450" h="3409950">
                <a:moveTo>
                  <a:pt x="1675401" y="3409949"/>
                </a:moveTo>
                <a:lnTo>
                  <a:pt x="1627356" y="3408525"/>
                </a:lnTo>
                <a:lnTo>
                  <a:pt x="1579658" y="3405784"/>
                </a:lnTo>
                <a:lnTo>
                  <a:pt x="1532326" y="3401744"/>
                </a:lnTo>
                <a:lnTo>
                  <a:pt x="1485376" y="3396422"/>
                </a:lnTo>
                <a:lnTo>
                  <a:pt x="1438826" y="3389836"/>
                </a:lnTo>
                <a:lnTo>
                  <a:pt x="1392693" y="3382005"/>
                </a:lnTo>
                <a:lnTo>
                  <a:pt x="1346995" y="3372945"/>
                </a:lnTo>
                <a:lnTo>
                  <a:pt x="1301749" y="3362675"/>
                </a:lnTo>
                <a:lnTo>
                  <a:pt x="1256972" y="3351212"/>
                </a:lnTo>
                <a:lnTo>
                  <a:pt x="1212683" y="3338575"/>
                </a:lnTo>
                <a:lnTo>
                  <a:pt x="1168897" y="3324780"/>
                </a:lnTo>
                <a:lnTo>
                  <a:pt x="1125633" y="3309846"/>
                </a:lnTo>
                <a:lnTo>
                  <a:pt x="1082908" y="3293790"/>
                </a:lnTo>
                <a:lnTo>
                  <a:pt x="1040739" y="3276631"/>
                </a:lnTo>
                <a:lnTo>
                  <a:pt x="999144" y="3258385"/>
                </a:lnTo>
                <a:lnTo>
                  <a:pt x="958140" y="3239071"/>
                </a:lnTo>
                <a:lnTo>
                  <a:pt x="917744" y="3218707"/>
                </a:lnTo>
                <a:lnTo>
                  <a:pt x="877975" y="3197309"/>
                </a:lnTo>
                <a:lnTo>
                  <a:pt x="838848" y="3174897"/>
                </a:lnTo>
                <a:lnTo>
                  <a:pt x="800383" y="3151487"/>
                </a:lnTo>
                <a:lnTo>
                  <a:pt x="762595" y="3127098"/>
                </a:lnTo>
                <a:lnTo>
                  <a:pt x="725503" y="3101747"/>
                </a:lnTo>
                <a:lnTo>
                  <a:pt x="689124" y="3075452"/>
                </a:lnTo>
                <a:lnTo>
                  <a:pt x="653475" y="3048231"/>
                </a:lnTo>
                <a:lnTo>
                  <a:pt x="618573" y="3020101"/>
                </a:lnTo>
                <a:lnTo>
                  <a:pt x="584436" y="2991081"/>
                </a:lnTo>
                <a:lnTo>
                  <a:pt x="551082" y="2961188"/>
                </a:lnTo>
                <a:lnTo>
                  <a:pt x="518528" y="2930439"/>
                </a:lnTo>
                <a:lnTo>
                  <a:pt x="486790" y="2898853"/>
                </a:lnTo>
                <a:lnTo>
                  <a:pt x="455887" y="2866447"/>
                </a:lnTo>
                <a:lnTo>
                  <a:pt x="425836" y="2833240"/>
                </a:lnTo>
                <a:lnTo>
                  <a:pt x="396655" y="2799248"/>
                </a:lnTo>
                <a:lnTo>
                  <a:pt x="368359" y="2764490"/>
                </a:lnTo>
                <a:lnTo>
                  <a:pt x="340968" y="2728983"/>
                </a:lnTo>
                <a:lnTo>
                  <a:pt x="314499" y="2692745"/>
                </a:lnTo>
                <a:lnTo>
                  <a:pt x="288968" y="2655795"/>
                </a:lnTo>
                <a:lnTo>
                  <a:pt x="264394" y="2618148"/>
                </a:lnTo>
                <a:lnTo>
                  <a:pt x="240793" y="2579825"/>
                </a:lnTo>
                <a:lnTo>
                  <a:pt x="218183" y="2540841"/>
                </a:lnTo>
                <a:lnTo>
                  <a:pt x="196581" y="2501215"/>
                </a:lnTo>
                <a:lnTo>
                  <a:pt x="176005" y="2460965"/>
                </a:lnTo>
                <a:lnTo>
                  <a:pt x="156472" y="2420109"/>
                </a:lnTo>
                <a:lnTo>
                  <a:pt x="138000" y="2378663"/>
                </a:lnTo>
                <a:lnTo>
                  <a:pt x="120606" y="2336647"/>
                </a:lnTo>
                <a:lnTo>
                  <a:pt x="104306" y="2294077"/>
                </a:lnTo>
                <a:lnTo>
                  <a:pt x="89120" y="2250972"/>
                </a:lnTo>
                <a:lnTo>
                  <a:pt x="75064" y="2207349"/>
                </a:lnTo>
                <a:lnTo>
                  <a:pt x="62155" y="2163226"/>
                </a:lnTo>
                <a:lnTo>
                  <a:pt x="50411" y="2118620"/>
                </a:lnTo>
                <a:lnTo>
                  <a:pt x="39849" y="2073551"/>
                </a:lnTo>
                <a:lnTo>
                  <a:pt x="30487" y="2028034"/>
                </a:lnTo>
                <a:lnTo>
                  <a:pt x="22341" y="1982089"/>
                </a:lnTo>
                <a:lnTo>
                  <a:pt x="15430" y="1935732"/>
                </a:lnTo>
                <a:lnTo>
                  <a:pt x="9771" y="1888982"/>
                </a:lnTo>
                <a:lnTo>
                  <a:pt x="5381" y="1841856"/>
                </a:lnTo>
                <a:lnTo>
                  <a:pt x="2277" y="1794373"/>
                </a:lnTo>
                <a:lnTo>
                  <a:pt x="478" y="1746549"/>
                </a:lnTo>
                <a:lnTo>
                  <a:pt x="0" y="1698403"/>
                </a:lnTo>
                <a:lnTo>
                  <a:pt x="853" y="1650262"/>
                </a:lnTo>
                <a:lnTo>
                  <a:pt x="3025" y="1602453"/>
                </a:lnTo>
                <a:lnTo>
                  <a:pt x="6498" y="1554995"/>
                </a:lnTo>
                <a:lnTo>
                  <a:pt x="11255" y="1507905"/>
                </a:lnTo>
                <a:lnTo>
                  <a:pt x="17278" y="1461201"/>
                </a:lnTo>
                <a:lnTo>
                  <a:pt x="24550" y="1414900"/>
                </a:lnTo>
                <a:lnTo>
                  <a:pt x="33052" y="1369019"/>
                </a:lnTo>
                <a:lnTo>
                  <a:pt x="42769" y="1323578"/>
                </a:lnTo>
                <a:lnTo>
                  <a:pt x="53681" y="1278592"/>
                </a:lnTo>
                <a:lnTo>
                  <a:pt x="65772" y="1234080"/>
                </a:lnTo>
                <a:lnTo>
                  <a:pt x="79024" y="1190059"/>
                </a:lnTo>
                <a:lnTo>
                  <a:pt x="93420" y="1146547"/>
                </a:lnTo>
                <a:lnTo>
                  <a:pt x="108942" y="1103562"/>
                </a:lnTo>
                <a:lnTo>
                  <a:pt x="125572" y="1061121"/>
                </a:lnTo>
                <a:lnTo>
                  <a:pt x="143293" y="1019241"/>
                </a:lnTo>
                <a:lnTo>
                  <a:pt x="162087" y="977942"/>
                </a:lnTo>
                <a:lnTo>
                  <a:pt x="181938" y="937239"/>
                </a:lnTo>
                <a:lnTo>
                  <a:pt x="202826" y="897151"/>
                </a:lnTo>
                <a:lnTo>
                  <a:pt x="224736" y="857695"/>
                </a:lnTo>
                <a:lnTo>
                  <a:pt x="247649" y="818889"/>
                </a:lnTo>
                <a:lnTo>
                  <a:pt x="271547" y="780751"/>
                </a:lnTo>
                <a:lnTo>
                  <a:pt x="296414" y="743298"/>
                </a:lnTo>
                <a:lnTo>
                  <a:pt x="322232" y="706548"/>
                </a:lnTo>
                <a:lnTo>
                  <a:pt x="348983" y="670518"/>
                </a:lnTo>
                <a:lnTo>
                  <a:pt x="376650" y="635226"/>
                </a:lnTo>
                <a:lnTo>
                  <a:pt x="405215" y="600690"/>
                </a:lnTo>
                <a:lnTo>
                  <a:pt x="434660" y="566928"/>
                </a:lnTo>
                <a:lnTo>
                  <a:pt x="464969" y="533956"/>
                </a:lnTo>
                <a:lnTo>
                  <a:pt x="496123" y="501793"/>
                </a:lnTo>
                <a:lnTo>
                  <a:pt x="528106" y="470456"/>
                </a:lnTo>
                <a:lnTo>
                  <a:pt x="560899" y="439962"/>
                </a:lnTo>
                <a:lnTo>
                  <a:pt x="594485" y="410330"/>
                </a:lnTo>
                <a:lnTo>
                  <a:pt x="628846" y="381578"/>
                </a:lnTo>
                <a:lnTo>
                  <a:pt x="663966" y="353722"/>
                </a:lnTo>
                <a:lnTo>
                  <a:pt x="699826" y="326780"/>
                </a:lnTo>
                <a:lnTo>
                  <a:pt x="736409" y="300770"/>
                </a:lnTo>
                <a:lnTo>
                  <a:pt x="773697" y="275710"/>
                </a:lnTo>
                <a:lnTo>
                  <a:pt x="811674" y="251616"/>
                </a:lnTo>
                <a:lnTo>
                  <a:pt x="850321" y="228508"/>
                </a:lnTo>
                <a:lnTo>
                  <a:pt x="889620" y="206402"/>
                </a:lnTo>
                <a:lnTo>
                  <a:pt x="929555" y="185316"/>
                </a:lnTo>
                <a:lnTo>
                  <a:pt x="970108" y="165268"/>
                </a:lnTo>
                <a:lnTo>
                  <a:pt x="1011261" y="146275"/>
                </a:lnTo>
                <a:lnTo>
                  <a:pt x="1052997" y="128355"/>
                </a:lnTo>
                <a:lnTo>
                  <a:pt x="1095298" y="111525"/>
                </a:lnTo>
                <a:lnTo>
                  <a:pt x="1138147" y="95804"/>
                </a:lnTo>
                <a:lnTo>
                  <a:pt x="1181526" y="81209"/>
                </a:lnTo>
                <a:lnTo>
                  <a:pt x="1225418" y="67756"/>
                </a:lnTo>
                <a:lnTo>
                  <a:pt x="1269805" y="55465"/>
                </a:lnTo>
                <a:lnTo>
                  <a:pt x="1314670" y="44353"/>
                </a:lnTo>
                <a:lnTo>
                  <a:pt x="1359994" y="34437"/>
                </a:lnTo>
                <a:lnTo>
                  <a:pt x="1405762" y="25734"/>
                </a:lnTo>
                <a:lnTo>
                  <a:pt x="1451954" y="18264"/>
                </a:lnTo>
                <a:lnTo>
                  <a:pt x="1498554" y="12042"/>
                </a:lnTo>
                <a:lnTo>
                  <a:pt x="1545544" y="7087"/>
                </a:lnTo>
                <a:lnTo>
                  <a:pt x="1592907" y="3417"/>
                </a:lnTo>
                <a:lnTo>
                  <a:pt x="1640624" y="1048"/>
                </a:lnTo>
                <a:lnTo>
                  <a:pt x="1688679" y="0"/>
                </a:lnTo>
                <a:lnTo>
                  <a:pt x="1695436" y="853481"/>
                </a:lnTo>
                <a:lnTo>
                  <a:pt x="1647603" y="855188"/>
                </a:lnTo>
                <a:lnTo>
                  <a:pt x="1600480" y="859496"/>
                </a:lnTo>
                <a:lnTo>
                  <a:pt x="1554136" y="866334"/>
                </a:lnTo>
                <a:lnTo>
                  <a:pt x="1508641" y="875633"/>
                </a:lnTo>
                <a:lnTo>
                  <a:pt x="1464065" y="887322"/>
                </a:lnTo>
                <a:lnTo>
                  <a:pt x="1420479" y="901330"/>
                </a:lnTo>
                <a:lnTo>
                  <a:pt x="1377951" y="917587"/>
                </a:lnTo>
                <a:lnTo>
                  <a:pt x="1336553" y="936023"/>
                </a:lnTo>
                <a:lnTo>
                  <a:pt x="1296354" y="956567"/>
                </a:lnTo>
                <a:lnTo>
                  <a:pt x="1257425" y="979149"/>
                </a:lnTo>
                <a:lnTo>
                  <a:pt x="1219835" y="1003698"/>
                </a:lnTo>
                <a:lnTo>
                  <a:pt x="1183654" y="1030144"/>
                </a:lnTo>
                <a:lnTo>
                  <a:pt x="1148952" y="1058417"/>
                </a:lnTo>
                <a:lnTo>
                  <a:pt x="1115800" y="1088446"/>
                </a:lnTo>
                <a:lnTo>
                  <a:pt x="1084267" y="1120160"/>
                </a:lnTo>
                <a:lnTo>
                  <a:pt x="1054423" y="1153490"/>
                </a:lnTo>
                <a:lnTo>
                  <a:pt x="1026339" y="1188365"/>
                </a:lnTo>
                <a:lnTo>
                  <a:pt x="1000084" y="1224714"/>
                </a:lnTo>
                <a:lnTo>
                  <a:pt x="975728" y="1262467"/>
                </a:lnTo>
                <a:lnTo>
                  <a:pt x="953342" y="1301554"/>
                </a:lnTo>
                <a:lnTo>
                  <a:pt x="932995" y="1341904"/>
                </a:lnTo>
                <a:lnTo>
                  <a:pt x="914758" y="1383447"/>
                </a:lnTo>
                <a:lnTo>
                  <a:pt x="898700" y="1426113"/>
                </a:lnTo>
                <a:lnTo>
                  <a:pt x="884892" y="1469830"/>
                </a:lnTo>
                <a:lnTo>
                  <a:pt x="873403" y="1514529"/>
                </a:lnTo>
                <a:lnTo>
                  <a:pt x="864304" y="1560139"/>
                </a:lnTo>
                <a:lnTo>
                  <a:pt x="857664" y="1606590"/>
                </a:lnTo>
                <a:lnTo>
                  <a:pt x="853553" y="1653811"/>
                </a:lnTo>
                <a:lnTo>
                  <a:pt x="852042" y="1701732"/>
                </a:lnTo>
                <a:lnTo>
                  <a:pt x="853180" y="1749663"/>
                </a:lnTo>
                <a:lnTo>
                  <a:pt x="856923" y="1796915"/>
                </a:lnTo>
                <a:lnTo>
                  <a:pt x="863201" y="1843416"/>
                </a:lnTo>
                <a:lnTo>
                  <a:pt x="871945" y="1889096"/>
                </a:lnTo>
                <a:lnTo>
                  <a:pt x="883085" y="1933883"/>
                </a:lnTo>
                <a:lnTo>
                  <a:pt x="896553" y="1977707"/>
                </a:lnTo>
                <a:lnTo>
                  <a:pt x="912278" y="2020496"/>
                </a:lnTo>
                <a:lnTo>
                  <a:pt x="930191" y="2062181"/>
                </a:lnTo>
                <a:lnTo>
                  <a:pt x="950223" y="2102688"/>
                </a:lnTo>
                <a:lnTo>
                  <a:pt x="972304" y="2141949"/>
                </a:lnTo>
                <a:lnTo>
                  <a:pt x="996365" y="2179892"/>
                </a:lnTo>
                <a:lnTo>
                  <a:pt x="1022336" y="2216445"/>
                </a:lnTo>
                <a:lnTo>
                  <a:pt x="1050148" y="2251538"/>
                </a:lnTo>
                <a:lnTo>
                  <a:pt x="1079731" y="2285100"/>
                </a:lnTo>
                <a:lnTo>
                  <a:pt x="1111016" y="2317060"/>
                </a:lnTo>
                <a:lnTo>
                  <a:pt x="1143934" y="2347347"/>
                </a:lnTo>
                <a:lnTo>
                  <a:pt x="1178414" y="2375890"/>
                </a:lnTo>
                <a:lnTo>
                  <a:pt x="1214388" y="2402618"/>
                </a:lnTo>
                <a:lnTo>
                  <a:pt x="1251786" y="2427460"/>
                </a:lnTo>
                <a:lnTo>
                  <a:pt x="1290539" y="2450346"/>
                </a:lnTo>
                <a:lnTo>
                  <a:pt x="1330576" y="2471203"/>
                </a:lnTo>
                <a:lnTo>
                  <a:pt x="1371829" y="2489962"/>
                </a:lnTo>
                <a:lnTo>
                  <a:pt x="1414229" y="2506551"/>
                </a:lnTo>
                <a:lnTo>
                  <a:pt x="1457705" y="2520899"/>
                </a:lnTo>
                <a:lnTo>
                  <a:pt x="1502188" y="2532936"/>
                </a:lnTo>
                <a:lnTo>
                  <a:pt x="1547610" y="2542590"/>
                </a:lnTo>
                <a:lnTo>
                  <a:pt x="1593899" y="2549790"/>
                </a:lnTo>
                <a:lnTo>
                  <a:pt x="1640987" y="2554466"/>
                </a:lnTo>
                <a:lnTo>
                  <a:pt x="1688805" y="2556546"/>
                </a:lnTo>
                <a:lnTo>
                  <a:pt x="1675401" y="3409949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ABC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3899535" cy="3729990"/>
          </a:xfrm>
          <a:custGeom>
            <a:avLst/>
            <a:gdLst/>
            <a:ahLst/>
            <a:cxnLst/>
            <a:rect l="l" t="t" r="r" b="b"/>
            <a:pathLst>
              <a:path w="3899535" h="3729990">
                <a:moveTo>
                  <a:pt x="2131202" y="3194409"/>
                </a:moveTo>
                <a:lnTo>
                  <a:pt x="199181" y="3194409"/>
                </a:lnTo>
                <a:lnTo>
                  <a:pt x="248054" y="3194338"/>
                </a:lnTo>
                <a:lnTo>
                  <a:pt x="296876" y="3193508"/>
                </a:lnTo>
                <a:lnTo>
                  <a:pt x="345636" y="3191923"/>
                </a:lnTo>
                <a:lnTo>
                  <a:pt x="394327" y="3189584"/>
                </a:lnTo>
                <a:lnTo>
                  <a:pt x="442940" y="3186494"/>
                </a:lnTo>
                <a:lnTo>
                  <a:pt x="491467" y="3182655"/>
                </a:lnTo>
                <a:lnTo>
                  <a:pt x="539898" y="3178069"/>
                </a:lnTo>
                <a:lnTo>
                  <a:pt x="588226" y="3172738"/>
                </a:lnTo>
                <a:lnTo>
                  <a:pt x="636441" y="3166666"/>
                </a:lnTo>
                <a:lnTo>
                  <a:pt x="684535" y="3159853"/>
                </a:lnTo>
                <a:lnTo>
                  <a:pt x="732500" y="3152303"/>
                </a:lnTo>
                <a:lnTo>
                  <a:pt x="780327" y="3144017"/>
                </a:lnTo>
                <a:lnTo>
                  <a:pt x="828006" y="3134998"/>
                </a:lnTo>
                <a:lnTo>
                  <a:pt x="875531" y="3125248"/>
                </a:lnTo>
                <a:lnTo>
                  <a:pt x="922892" y="3114769"/>
                </a:lnTo>
                <a:lnTo>
                  <a:pt x="970080" y="3103563"/>
                </a:lnTo>
                <a:lnTo>
                  <a:pt x="1017087" y="3091634"/>
                </a:lnTo>
                <a:lnTo>
                  <a:pt x="1063904" y="3078982"/>
                </a:lnTo>
                <a:lnTo>
                  <a:pt x="1110523" y="3065611"/>
                </a:lnTo>
                <a:lnTo>
                  <a:pt x="1156935" y="3051522"/>
                </a:lnTo>
                <a:lnTo>
                  <a:pt x="1203132" y="3036718"/>
                </a:lnTo>
                <a:lnTo>
                  <a:pt x="1249104" y="3021201"/>
                </a:lnTo>
                <a:lnTo>
                  <a:pt x="1294844" y="3004973"/>
                </a:lnTo>
                <a:lnTo>
                  <a:pt x="1340343" y="2988037"/>
                </a:lnTo>
                <a:lnTo>
                  <a:pt x="1385591" y="2970395"/>
                </a:lnTo>
                <a:lnTo>
                  <a:pt x="1430582" y="2952048"/>
                </a:lnTo>
                <a:lnTo>
                  <a:pt x="1475305" y="2933000"/>
                </a:lnTo>
                <a:lnTo>
                  <a:pt x="1519752" y="2913253"/>
                </a:lnTo>
                <a:lnTo>
                  <a:pt x="1563916" y="2892808"/>
                </a:lnTo>
                <a:lnTo>
                  <a:pt x="1607786" y="2871668"/>
                </a:lnTo>
                <a:lnTo>
                  <a:pt x="1651356" y="2849836"/>
                </a:lnTo>
                <a:lnTo>
                  <a:pt x="1694615" y="2827313"/>
                </a:lnTo>
                <a:lnTo>
                  <a:pt x="1737555" y="2804101"/>
                </a:lnTo>
                <a:lnTo>
                  <a:pt x="1780169" y="2780204"/>
                </a:lnTo>
                <a:lnTo>
                  <a:pt x="1822446" y="2755623"/>
                </a:lnTo>
                <a:lnTo>
                  <a:pt x="1864379" y="2730361"/>
                </a:lnTo>
                <a:lnTo>
                  <a:pt x="1905959" y="2704419"/>
                </a:lnTo>
                <a:lnTo>
                  <a:pt x="1947178" y="2677801"/>
                </a:lnTo>
                <a:lnTo>
                  <a:pt x="1988026" y="2650508"/>
                </a:lnTo>
                <a:lnTo>
                  <a:pt x="2028496" y="2622542"/>
                </a:lnTo>
                <a:lnTo>
                  <a:pt x="2068578" y="2593906"/>
                </a:lnTo>
                <a:lnTo>
                  <a:pt x="2108265" y="2564602"/>
                </a:lnTo>
                <a:lnTo>
                  <a:pt x="2147547" y="2534633"/>
                </a:lnTo>
                <a:lnTo>
                  <a:pt x="2186415" y="2504000"/>
                </a:lnTo>
                <a:lnTo>
                  <a:pt x="2224862" y="2472706"/>
                </a:lnTo>
                <a:lnTo>
                  <a:pt x="2262879" y="2440753"/>
                </a:lnTo>
                <a:lnTo>
                  <a:pt x="2300457" y="2408143"/>
                </a:lnTo>
                <a:lnTo>
                  <a:pt x="2337514" y="2374945"/>
                </a:lnTo>
                <a:lnTo>
                  <a:pt x="2373973" y="2341230"/>
                </a:lnTo>
                <a:lnTo>
                  <a:pt x="2409831" y="2307008"/>
                </a:lnTo>
                <a:lnTo>
                  <a:pt x="2445083" y="2272286"/>
                </a:lnTo>
                <a:lnTo>
                  <a:pt x="2479728" y="2237072"/>
                </a:lnTo>
                <a:lnTo>
                  <a:pt x="2513761" y="2201375"/>
                </a:lnTo>
                <a:lnTo>
                  <a:pt x="2547179" y="2165203"/>
                </a:lnTo>
                <a:lnTo>
                  <a:pt x="2579980" y="2128564"/>
                </a:lnTo>
                <a:lnTo>
                  <a:pt x="2612158" y="2091467"/>
                </a:lnTo>
                <a:lnTo>
                  <a:pt x="2643713" y="2053920"/>
                </a:lnTo>
                <a:lnTo>
                  <a:pt x="2674639" y="2015930"/>
                </a:lnTo>
                <a:lnTo>
                  <a:pt x="2704934" y="1977507"/>
                </a:lnTo>
                <a:lnTo>
                  <a:pt x="2734595" y="1938658"/>
                </a:lnTo>
                <a:lnTo>
                  <a:pt x="2763617" y="1899391"/>
                </a:lnTo>
                <a:lnTo>
                  <a:pt x="2791999" y="1859716"/>
                </a:lnTo>
                <a:lnTo>
                  <a:pt x="2819735" y="1819639"/>
                </a:lnTo>
                <a:lnTo>
                  <a:pt x="2846825" y="1779170"/>
                </a:lnTo>
                <a:lnTo>
                  <a:pt x="2873263" y="1738316"/>
                </a:lnTo>
                <a:lnTo>
                  <a:pt x="2899047" y="1697087"/>
                </a:lnTo>
                <a:lnTo>
                  <a:pt x="2924173" y="1655489"/>
                </a:lnTo>
                <a:lnTo>
                  <a:pt x="2948638" y="1613532"/>
                </a:lnTo>
                <a:lnTo>
                  <a:pt x="2972439" y="1571223"/>
                </a:lnTo>
                <a:lnTo>
                  <a:pt x="2995572" y="1528571"/>
                </a:lnTo>
                <a:lnTo>
                  <a:pt x="3018034" y="1485584"/>
                </a:lnTo>
                <a:lnTo>
                  <a:pt x="3039822" y="1442270"/>
                </a:lnTo>
                <a:lnTo>
                  <a:pt x="3060933" y="1398638"/>
                </a:lnTo>
                <a:lnTo>
                  <a:pt x="3081363" y="1354695"/>
                </a:lnTo>
                <a:lnTo>
                  <a:pt x="3101109" y="1310450"/>
                </a:lnTo>
                <a:lnTo>
                  <a:pt x="3120167" y="1265912"/>
                </a:lnTo>
                <a:lnTo>
                  <a:pt x="3138535" y="1221088"/>
                </a:lnTo>
                <a:lnTo>
                  <a:pt x="3156209" y="1175986"/>
                </a:lnTo>
                <a:lnTo>
                  <a:pt x="3173185" y="1130616"/>
                </a:lnTo>
                <a:lnTo>
                  <a:pt x="3189461" y="1084984"/>
                </a:lnTo>
                <a:lnTo>
                  <a:pt x="3205033" y="1039100"/>
                </a:lnTo>
                <a:lnTo>
                  <a:pt x="3219898" y="992972"/>
                </a:lnTo>
                <a:lnTo>
                  <a:pt x="3234052" y="946607"/>
                </a:lnTo>
                <a:lnTo>
                  <a:pt x="3247493" y="900015"/>
                </a:lnTo>
                <a:lnTo>
                  <a:pt x="3260216" y="853202"/>
                </a:lnTo>
                <a:lnTo>
                  <a:pt x="3272219" y="806179"/>
                </a:lnTo>
                <a:lnTo>
                  <a:pt x="3283499" y="758952"/>
                </a:lnTo>
                <a:lnTo>
                  <a:pt x="3294051" y="711530"/>
                </a:lnTo>
                <a:lnTo>
                  <a:pt x="3303873" y="663921"/>
                </a:lnTo>
                <a:lnTo>
                  <a:pt x="3312962" y="616134"/>
                </a:lnTo>
                <a:lnTo>
                  <a:pt x="3321313" y="568177"/>
                </a:lnTo>
                <a:lnTo>
                  <a:pt x="3328925" y="520058"/>
                </a:lnTo>
                <a:lnTo>
                  <a:pt x="3335792" y="471784"/>
                </a:lnTo>
                <a:lnTo>
                  <a:pt x="3341914" y="423366"/>
                </a:lnTo>
                <a:lnTo>
                  <a:pt x="3347284" y="374810"/>
                </a:lnTo>
                <a:lnTo>
                  <a:pt x="3351902" y="326124"/>
                </a:lnTo>
                <a:lnTo>
                  <a:pt x="3355763" y="277318"/>
                </a:lnTo>
                <a:lnTo>
                  <a:pt x="3358864" y="228400"/>
                </a:lnTo>
                <a:lnTo>
                  <a:pt x="3361201" y="179377"/>
                </a:lnTo>
                <a:lnTo>
                  <a:pt x="3362772" y="130258"/>
                </a:lnTo>
                <a:lnTo>
                  <a:pt x="3363499" y="85600"/>
                </a:lnTo>
                <a:lnTo>
                  <a:pt x="3363601" y="31764"/>
                </a:lnTo>
                <a:lnTo>
                  <a:pt x="3363119" y="0"/>
                </a:lnTo>
                <a:lnTo>
                  <a:pt x="3898923" y="0"/>
                </a:lnTo>
                <a:lnTo>
                  <a:pt x="3899298" y="31764"/>
                </a:lnTo>
                <a:lnTo>
                  <a:pt x="3899266" y="85600"/>
                </a:lnTo>
                <a:lnTo>
                  <a:pt x="3898518" y="134968"/>
                </a:lnTo>
                <a:lnTo>
                  <a:pt x="3897107" y="184263"/>
                </a:lnTo>
                <a:lnTo>
                  <a:pt x="3895037" y="233476"/>
                </a:lnTo>
                <a:lnTo>
                  <a:pt x="3892308" y="282603"/>
                </a:lnTo>
                <a:lnTo>
                  <a:pt x="3888925" y="331637"/>
                </a:lnTo>
                <a:lnTo>
                  <a:pt x="3884889" y="380572"/>
                </a:lnTo>
                <a:lnTo>
                  <a:pt x="3880203" y="429403"/>
                </a:lnTo>
                <a:lnTo>
                  <a:pt x="3874869" y="478122"/>
                </a:lnTo>
                <a:lnTo>
                  <a:pt x="3868889" y="526724"/>
                </a:lnTo>
                <a:lnTo>
                  <a:pt x="3862267" y="575203"/>
                </a:lnTo>
                <a:lnTo>
                  <a:pt x="3855004" y="623553"/>
                </a:lnTo>
                <a:lnTo>
                  <a:pt x="3847103" y="671768"/>
                </a:lnTo>
                <a:lnTo>
                  <a:pt x="3838566" y="719841"/>
                </a:lnTo>
                <a:lnTo>
                  <a:pt x="3829396" y="767767"/>
                </a:lnTo>
                <a:lnTo>
                  <a:pt x="3819595" y="815539"/>
                </a:lnTo>
                <a:lnTo>
                  <a:pt x="3809166" y="863152"/>
                </a:lnTo>
                <a:lnTo>
                  <a:pt x="3798111" y="910599"/>
                </a:lnTo>
                <a:lnTo>
                  <a:pt x="3786433" y="957875"/>
                </a:lnTo>
                <a:lnTo>
                  <a:pt x="3774133" y="1004972"/>
                </a:lnTo>
                <a:lnTo>
                  <a:pt x="3761215" y="1051886"/>
                </a:lnTo>
                <a:lnTo>
                  <a:pt x="3747681" y="1098610"/>
                </a:lnTo>
                <a:lnTo>
                  <a:pt x="3733533" y="1145138"/>
                </a:lnTo>
                <a:lnTo>
                  <a:pt x="3718773" y="1191464"/>
                </a:lnTo>
                <a:lnTo>
                  <a:pt x="3703405" y="1237582"/>
                </a:lnTo>
                <a:lnTo>
                  <a:pt x="3687430" y="1283485"/>
                </a:lnTo>
                <a:lnTo>
                  <a:pt x="3670851" y="1329169"/>
                </a:lnTo>
                <a:lnTo>
                  <a:pt x="3653671" y="1374626"/>
                </a:lnTo>
                <a:lnTo>
                  <a:pt x="3635891" y="1419850"/>
                </a:lnTo>
                <a:lnTo>
                  <a:pt x="3617515" y="1464836"/>
                </a:lnTo>
                <a:lnTo>
                  <a:pt x="3598545" y="1509578"/>
                </a:lnTo>
                <a:lnTo>
                  <a:pt x="3578982" y="1554069"/>
                </a:lnTo>
                <a:lnTo>
                  <a:pt x="3558830" y="1598303"/>
                </a:lnTo>
                <a:lnTo>
                  <a:pt x="3538091" y="1642275"/>
                </a:lnTo>
                <a:lnTo>
                  <a:pt x="3516768" y="1685977"/>
                </a:lnTo>
                <a:lnTo>
                  <a:pt x="3494862" y="1729405"/>
                </a:lnTo>
                <a:lnTo>
                  <a:pt x="3472377" y="1772552"/>
                </a:lnTo>
                <a:lnTo>
                  <a:pt x="3449315" y="1815412"/>
                </a:lnTo>
                <a:lnTo>
                  <a:pt x="3425677" y="1857979"/>
                </a:lnTo>
                <a:lnTo>
                  <a:pt x="3401467" y="1900246"/>
                </a:lnTo>
                <a:lnTo>
                  <a:pt x="3376688" y="1942208"/>
                </a:lnTo>
                <a:lnTo>
                  <a:pt x="3351341" y="1983859"/>
                </a:lnTo>
                <a:lnTo>
                  <a:pt x="3325428" y="2025193"/>
                </a:lnTo>
                <a:lnTo>
                  <a:pt x="3298953" y="2066203"/>
                </a:lnTo>
                <a:lnTo>
                  <a:pt x="3271918" y="2106883"/>
                </a:lnTo>
                <a:lnTo>
                  <a:pt x="3244325" y="2147228"/>
                </a:lnTo>
                <a:lnTo>
                  <a:pt x="3216176" y="2187232"/>
                </a:lnTo>
                <a:lnTo>
                  <a:pt x="3187475" y="2226887"/>
                </a:lnTo>
                <a:lnTo>
                  <a:pt x="3158223" y="2266189"/>
                </a:lnTo>
                <a:lnTo>
                  <a:pt x="3128423" y="2305131"/>
                </a:lnTo>
                <a:lnTo>
                  <a:pt x="3098078" y="2343707"/>
                </a:lnTo>
                <a:lnTo>
                  <a:pt x="3067189" y="2381910"/>
                </a:lnTo>
                <a:lnTo>
                  <a:pt x="3035760" y="2419736"/>
                </a:lnTo>
                <a:lnTo>
                  <a:pt x="3003792" y="2457178"/>
                </a:lnTo>
                <a:lnTo>
                  <a:pt x="2971288" y="2494229"/>
                </a:lnTo>
                <a:lnTo>
                  <a:pt x="2938251" y="2530884"/>
                </a:lnTo>
                <a:lnTo>
                  <a:pt x="2904683" y="2567137"/>
                </a:lnTo>
                <a:lnTo>
                  <a:pt x="2870586" y="2602981"/>
                </a:lnTo>
                <a:lnTo>
                  <a:pt x="2835963" y="2638411"/>
                </a:lnTo>
                <a:lnTo>
                  <a:pt x="2800816" y="2673420"/>
                </a:lnTo>
                <a:lnTo>
                  <a:pt x="2765148" y="2708002"/>
                </a:lnTo>
                <a:lnTo>
                  <a:pt x="2728961" y="2742152"/>
                </a:lnTo>
                <a:lnTo>
                  <a:pt x="2692258" y="2775863"/>
                </a:lnTo>
                <a:lnTo>
                  <a:pt x="2655040" y="2809129"/>
                </a:lnTo>
                <a:lnTo>
                  <a:pt x="2617375" y="2841889"/>
                </a:lnTo>
                <a:lnTo>
                  <a:pt x="2579332" y="2874085"/>
                </a:lnTo>
                <a:lnTo>
                  <a:pt x="2540916" y="2905714"/>
                </a:lnTo>
                <a:lnTo>
                  <a:pt x="2502135" y="2936776"/>
                </a:lnTo>
                <a:lnTo>
                  <a:pt x="2462994" y="2967268"/>
                </a:lnTo>
                <a:lnTo>
                  <a:pt x="2423501" y="2997190"/>
                </a:lnTo>
                <a:lnTo>
                  <a:pt x="2383660" y="3026539"/>
                </a:lnTo>
                <a:lnTo>
                  <a:pt x="2343479" y="3055313"/>
                </a:lnTo>
                <a:lnTo>
                  <a:pt x="2302964" y="3083511"/>
                </a:lnTo>
                <a:lnTo>
                  <a:pt x="2262121" y="3111132"/>
                </a:lnTo>
                <a:lnTo>
                  <a:pt x="2220956" y="3138174"/>
                </a:lnTo>
                <a:lnTo>
                  <a:pt x="2179476" y="3164634"/>
                </a:lnTo>
                <a:lnTo>
                  <a:pt x="2137688" y="3190512"/>
                </a:lnTo>
                <a:lnTo>
                  <a:pt x="2131202" y="3194409"/>
                </a:lnTo>
                <a:close/>
              </a:path>
              <a:path w="3899535" h="3729990">
                <a:moveTo>
                  <a:pt x="236660" y="3729373"/>
                </a:moveTo>
                <a:lnTo>
                  <a:pt x="187622" y="3729281"/>
                </a:lnTo>
                <a:lnTo>
                  <a:pt x="138547" y="3728536"/>
                </a:lnTo>
                <a:lnTo>
                  <a:pt x="89442" y="3727135"/>
                </a:lnTo>
                <a:lnTo>
                  <a:pt x="40314" y="3725076"/>
                </a:lnTo>
                <a:lnTo>
                  <a:pt x="0" y="3722847"/>
                </a:lnTo>
                <a:lnTo>
                  <a:pt x="0" y="3186815"/>
                </a:lnTo>
                <a:lnTo>
                  <a:pt x="3337" y="3187071"/>
                </a:lnTo>
                <a:lnTo>
                  <a:pt x="52333" y="3190054"/>
                </a:lnTo>
                <a:lnTo>
                  <a:pt x="101312" y="3192270"/>
                </a:lnTo>
                <a:lnTo>
                  <a:pt x="150264" y="3193721"/>
                </a:lnTo>
                <a:lnTo>
                  <a:pt x="199181" y="3194409"/>
                </a:lnTo>
                <a:lnTo>
                  <a:pt x="2131202" y="3194409"/>
                </a:lnTo>
                <a:lnTo>
                  <a:pt x="2095597" y="3215805"/>
                </a:lnTo>
                <a:lnTo>
                  <a:pt x="2053210" y="3240513"/>
                </a:lnTo>
                <a:lnTo>
                  <a:pt x="2010533" y="3264633"/>
                </a:lnTo>
                <a:lnTo>
                  <a:pt x="1967573" y="3288164"/>
                </a:lnTo>
                <a:lnTo>
                  <a:pt x="1924336" y="3311103"/>
                </a:lnTo>
                <a:lnTo>
                  <a:pt x="1880828" y="3333450"/>
                </a:lnTo>
                <a:lnTo>
                  <a:pt x="1837055" y="3355203"/>
                </a:lnTo>
                <a:lnTo>
                  <a:pt x="1793025" y="3376360"/>
                </a:lnTo>
                <a:lnTo>
                  <a:pt x="1748742" y="3396920"/>
                </a:lnTo>
                <a:lnTo>
                  <a:pt x="1704214" y="3416880"/>
                </a:lnTo>
                <a:lnTo>
                  <a:pt x="1659447" y="3436239"/>
                </a:lnTo>
                <a:lnTo>
                  <a:pt x="1614447" y="3454996"/>
                </a:lnTo>
                <a:lnTo>
                  <a:pt x="1569221" y="3473148"/>
                </a:lnTo>
                <a:lnTo>
                  <a:pt x="1523775" y="3490695"/>
                </a:lnTo>
                <a:lnTo>
                  <a:pt x="1478114" y="3507634"/>
                </a:lnTo>
                <a:lnTo>
                  <a:pt x="1432247" y="3523964"/>
                </a:lnTo>
                <a:lnTo>
                  <a:pt x="1386178" y="3539683"/>
                </a:lnTo>
                <a:lnTo>
                  <a:pt x="1339914" y="3554790"/>
                </a:lnTo>
                <a:lnTo>
                  <a:pt x="1293462" y="3569282"/>
                </a:lnTo>
                <a:lnTo>
                  <a:pt x="1246828" y="3583159"/>
                </a:lnTo>
                <a:lnTo>
                  <a:pt x="1200018" y="3596418"/>
                </a:lnTo>
                <a:lnTo>
                  <a:pt x="1153039" y="3609058"/>
                </a:lnTo>
                <a:lnTo>
                  <a:pt x="1105897" y="3621077"/>
                </a:lnTo>
                <a:lnTo>
                  <a:pt x="1058597" y="3632474"/>
                </a:lnTo>
                <a:lnTo>
                  <a:pt x="1011148" y="3643246"/>
                </a:lnTo>
                <a:lnTo>
                  <a:pt x="963554" y="3653393"/>
                </a:lnTo>
                <a:lnTo>
                  <a:pt x="915822" y="3662912"/>
                </a:lnTo>
                <a:lnTo>
                  <a:pt x="867959" y="3671803"/>
                </a:lnTo>
                <a:lnTo>
                  <a:pt x="819971" y="3680062"/>
                </a:lnTo>
                <a:lnTo>
                  <a:pt x="771864" y="3687689"/>
                </a:lnTo>
                <a:lnTo>
                  <a:pt x="723645" y="3694682"/>
                </a:lnTo>
                <a:lnTo>
                  <a:pt x="675319" y="3701039"/>
                </a:lnTo>
                <a:lnTo>
                  <a:pt x="626894" y="3706759"/>
                </a:lnTo>
                <a:lnTo>
                  <a:pt x="578375" y="3711840"/>
                </a:lnTo>
                <a:lnTo>
                  <a:pt x="529769" y="3716280"/>
                </a:lnTo>
                <a:lnTo>
                  <a:pt x="481083" y="3720078"/>
                </a:lnTo>
                <a:lnTo>
                  <a:pt x="432322" y="3723231"/>
                </a:lnTo>
                <a:lnTo>
                  <a:pt x="383493" y="3725739"/>
                </a:lnTo>
                <a:lnTo>
                  <a:pt x="334602" y="3727600"/>
                </a:lnTo>
                <a:lnTo>
                  <a:pt x="285655" y="3728812"/>
                </a:lnTo>
                <a:lnTo>
                  <a:pt x="236660" y="3729373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15975" y="799500"/>
            <a:ext cx="15459075" cy="8686800"/>
          </a:xfrm>
          <a:custGeom>
            <a:avLst/>
            <a:gdLst/>
            <a:ahLst/>
            <a:cxnLst/>
            <a:rect l="l" t="t" r="r" b="b"/>
            <a:pathLst>
              <a:path w="15459075" h="8686800">
                <a:moveTo>
                  <a:pt x="15459073" y="8686800"/>
                </a:moveTo>
                <a:lnTo>
                  <a:pt x="1448316" y="8686800"/>
                </a:lnTo>
                <a:lnTo>
                  <a:pt x="1398310" y="8685938"/>
                </a:lnTo>
                <a:lnTo>
                  <a:pt x="1348522" y="8683362"/>
                </a:lnTo>
                <a:lnTo>
                  <a:pt x="1298992" y="8679089"/>
                </a:lnTo>
                <a:lnTo>
                  <a:pt x="1249761" y="8673136"/>
                </a:lnTo>
                <a:lnTo>
                  <a:pt x="1200868" y="8665518"/>
                </a:lnTo>
                <a:lnTo>
                  <a:pt x="1152353" y="8656254"/>
                </a:lnTo>
                <a:lnTo>
                  <a:pt x="1104257" y="8645358"/>
                </a:lnTo>
                <a:lnTo>
                  <a:pt x="1056618" y="8632848"/>
                </a:lnTo>
                <a:lnTo>
                  <a:pt x="1009478" y="8618741"/>
                </a:lnTo>
                <a:lnTo>
                  <a:pt x="962876" y="8603052"/>
                </a:lnTo>
                <a:lnTo>
                  <a:pt x="916852" y="8585799"/>
                </a:lnTo>
                <a:lnTo>
                  <a:pt x="871446" y="8566997"/>
                </a:lnTo>
                <a:lnTo>
                  <a:pt x="826698" y="8546664"/>
                </a:lnTo>
                <a:lnTo>
                  <a:pt x="782648" y="8524816"/>
                </a:lnTo>
                <a:lnTo>
                  <a:pt x="739336" y="8501470"/>
                </a:lnTo>
                <a:lnTo>
                  <a:pt x="696802" y="8476642"/>
                </a:lnTo>
                <a:lnTo>
                  <a:pt x="655086" y="8450348"/>
                </a:lnTo>
                <a:lnTo>
                  <a:pt x="614228" y="8422606"/>
                </a:lnTo>
                <a:lnTo>
                  <a:pt x="574267" y="8393431"/>
                </a:lnTo>
                <a:lnTo>
                  <a:pt x="535244" y="8362841"/>
                </a:lnTo>
                <a:lnTo>
                  <a:pt x="497199" y="8330851"/>
                </a:lnTo>
                <a:lnTo>
                  <a:pt x="460172" y="8297479"/>
                </a:lnTo>
                <a:lnTo>
                  <a:pt x="424202" y="8262741"/>
                </a:lnTo>
                <a:lnTo>
                  <a:pt x="389452" y="8226783"/>
                </a:lnTo>
                <a:lnTo>
                  <a:pt x="356068" y="8189768"/>
                </a:lnTo>
                <a:lnTo>
                  <a:pt x="324068" y="8151736"/>
                </a:lnTo>
                <a:lnTo>
                  <a:pt x="293467" y="8112726"/>
                </a:lnTo>
                <a:lnTo>
                  <a:pt x="264283" y="8072779"/>
                </a:lnTo>
                <a:lnTo>
                  <a:pt x="236531" y="8031934"/>
                </a:lnTo>
                <a:lnTo>
                  <a:pt x="210229" y="7990232"/>
                </a:lnTo>
                <a:lnTo>
                  <a:pt x="185392" y="7947712"/>
                </a:lnTo>
                <a:lnTo>
                  <a:pt x="162038" y="7904415"/>
                </a:lnTo>
                <a:lnTo>
                  <a:pt x="140182" y="7860380"/>
                </a:lnTo>
                <a:lnTo>
                  <a:pt x="119842" y="7815647"/>
                </a:lnTo>
                <a:lnTo>
                  <a:pt x="101035" y="7770256"/>
                </a:lnTo>
                <a:lnTo>
                  <a:pt x="83776" y="7724248"/>
                </a:lnTo>
                <a:lnTo>
                  <a:pt x="68082" y="7677661"/>
                </a:lnTo>
                <a:lnTo>
                  <a:pt x="53969" y="7630537"/>
                </a:lnTo>
                <a:lnTo>
                  <a:pt x="41455" y="7582915"/>
                </a:lnTo>
                <a:lnTo>
                  <a:pt x="30556" y="7534834"/>
                </a:lnTo>
                <a:lnTo>
                  <a:pt x="21288" y="7486336"/>
                </a:lnTo>
                <a:lnTo>
                  <a:pt x="13669" y="7437459"/>
                </a:lnTo>
                <a:lnTo>
                  <a:pt x="7713" y="7388245"/>
                </a:lnTo>
                <a:lnTo>
                  <a:pt x="3439" y="7338732"/>
                </a:lnTo>
                <a:lnTo>
                  <a:pt x="862" y="7288960"/>
                </a:lnTo>
                <a:lnTo>
                  <a:pt x="0" y="7238971"/>
                </a:lnTo>
                <a:lnTo>
                  <a:pt x="0" y="0"/>
                </a:lnTo>
                <a:lnTo>
                  <a:pt x="15459073" y="0"/>
                </a:lnTo>
                <a:lnTo>
                  <a:pt x="15459073" y="8686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598376" y="5123433"/>
            <a:ext cx="8810625" cy="4391025"/>
          </a:xfrm>
          <a:custGeom>
            <a:avLst/>
            <a:gdLst/>
            <a:ahLst/>
            <a:cxnLst/>
            <a:rect l="l" t="t" r="r" b="b"/>
            <a:pathLst>
              <a:path w="8810625" h="4391025">
                <a:moveTo>
                  <a:pt x="2205222" y="4390918"/>
                </a:moveTo>
                <a:lnTo>
                  <a:pt x="0" y="4373417"/>
                </a:lnTo>
                <a:lnTo>
                  <a:pt x="3499" y="4228162"/>
                </a:lnTo>
                <a:lnTo>
                  <a:pt x="11639" y="4084110"/>
                </a:lnTo>
                <a:lnTo>
                  <a:pt x="24345" y="3941333"/>
                </a:lnTo>
                <a:lnTo>
                  <a:pt x="41545" y="3799902"/>
                </a:lnTo>
                <a:lnTo>
                  <a:pt x="63168" y="3659890"/>
                </a:lnTo>
                <a:lnTo>
                  <a:pt x="89140" y="3521369"/>
                </a:lnTo>
                <a:lnTo>
                  <a:pt x="119388" y="3384413"/>
                </a:lnTo>
                <a:lnTo>
                  <a:pt x="153842" y="3249092"/>
                </a:lnTo>
                <a:lnTo>
                  <a:pt x="192427" y="3115479"/>
                </a:lnTo>
                <a:lnTo>
                  <a:pt x="235071" y="2983647"/>
                </a:lnTo>
                <a:lnTo>
                  <a:pt x="281702" y="2853667"/>
                </a:lnTo>
                <a:lnTo>
                  <a:pt x="332247" y="2725612"/>
                </a:lnTo>
                <a:lnTo>
                  <a:pt x="386634" y="2599555"/>
                </a:lnTo>
                <a:lnTo>
                  <a:pt x="444791" y="2475567"/>
                </a:lnTo>
                <a:lnTo>
                  <a:pt x="506644" y="2353721"/>
                </a:lnTo>
                <a:lnTo>
                  <a:pt x="572121" y="2234089"/>
                </a:lnTo>
                <a:lnTo>
                  <a:pt x="641150" y="2116744"/>
                </a:lnTo>
                <a:lnTo>
                  <a:pt x="713658" y="2001757"/>
                </a:lnTo>
                <a:lnTo>
                  <a:pt x="789573" y="1889200"/>
                </a:lnTo>
                <a:lnTo>
                  <a:pt x="868822" y="1779147"/>
                </a:lnTo>
                <a:lnTo>
                  <a:pt x="951333" y="1671670"/>
                </a:lnTo>
                <a:lnTo>
                  <a:pt x="1037033" y="1566840"/>
                </a:lnTo>
                <a:lnTo>
                  <a:pt x="1125849" y="1464730"/>
                </a:lnTo>
                <a:lnTo>
                  <a:pt x="1217709" y="1365413"/>
                </a:lnTo>
                <a:lnTo>
                  <a:pt x="1312541" y="1268960"/>
                </a:lnTo>
                <a:lnTo>
                  <a:pt x="1410272" y="1175443"/>
                </a:lnTo>
                <a:lnTo>
                  <a:pt x="1510829" y="1084936"/>
                </a:lnTo>
                <a:lnTo>
                  <a:pt x="1614141" y="997510"/>
                </a:lnTo>
                <a:lnTo>
                  <a:pt x="1720134" y="913238"/>
                </a:lnTo>
                <a:lnTo>
                  <a:pt x="1828735" y="832192"/>
                </a:lnTo>
                <a:lnTo>
                  <a:pt x="1939874" y="754443"/>
                </a:lnTo>
                <a:lnTo>
                  <a:pt x="2053476" y="680066"/>
                </a:lnTo>
                <a:lnTo>
                  <a:pt x="2169469" y="609131"/>
                </a:lnTo>
                <a:lnTo>
                  <a:pt x="2287782" y="541711"/>
                </a:lnTo>
                <a:lnTo>
                  <a:pt x="2408341" y="477878"/>
                </a:lnTo>
                <a:lnTo>
                  <a:pt x="2531073" y="417704"/>
                </a:lnTo>
                <a:lnTo>
                  <a:pt x="2655907" y="361263"/>
                </a:lnTo>
                <a:lnTo>
                  <a:pt x="2782770" y="308625"/>
                </a:lnTo>
                <a:lnTo>
                  <a:pt x="2911589" y="259864"/>
                </a:lnTo>
                <a:lnTo>
                  <a:pt x="3042292" y="215052"/>
                </a:lnTo>
                <a:lnTo>
                  <a:pt x="3174806" y="174260"/>
                </a:lnTo>
                <a:lnTo>
                  <a:pt x="3309059" y="137562"/>
                </a:lnTo>
                <a:lnTo>
                  <a:pt x="3444978" y="105028"/>
                </a:lnTo>
                <a:lnTo>
                  <a:pt x="3582491" y="76733"/>
                </a:lnTo>
                <a:lnTo>
                  <a:pt x="3721525" y="52748"/>
                </a:lnTo>
                <a:lnTo>
                  <a:pt x="3862008" y="33145"/>
                </a:lnTo>
                <a:lnTo>
                  <a:pt x="4003866" y="17996"/>
                </a:lnTo>
                <a:lnTo>
                  <a:pt x="4147029" y="7374"/>
                </a:lnTo>
                <a:lnTo>
                  <a:pt x="4291422" y="1351"/>
                </a:lnTo>
                <a:lnTo>
                  <a:pt x="4436853" y="0"/>
                </a:lnTo>
                <a:lnTo>
                  <a:pt x="4581671" y="3343"/>
                </a:lnTo>
                <a:lnTo>
                  <a:pt x="4725318" y="11319"/>
                </a:lnTo>
                <a:lnTo>
                  <a:pt x="4867722" y="23855"/>
                </a:lnTo>
                <a:lnTo>
                  <a:pt x="5008808" y="40881"/>
                </a:lnTo>
                <a:lnTo>
                  <a:pt x="5148504" y="62324"/>
                </a:lnTo>
                <a:lnTo>
                  <a:pt x="5286738" y="88112"/>
                </a:lnTo>
                <a:lnTo>
                  <a:pt x="5423434" y="118175"/>
                </a:lnTo>
                <a:lnTo>
                  <a:pt x="5558522" y="152439"/>
                </a:lnTo>
                <a:lnTo>
                  <a:pt x="5691927" y="190835"/>
                </a:lnTo>
                <a:lnTo>
                  <a:pt x="5823577" y="233289"/>
                </a:lnTo>
                <a:lnTo>
                  <a:pt x="5953398" y="279730"/>
                </a:lnTo>
                <a:lnTo>
                  <a:pt x="6081317" y="330086"/>
                </a:lnTo>
                <a:lnTo>
                  <a:pt x="6207262" y="384286"/>
                </a:lnTo>
                <a:lnTo>
                  <a:pt x="6331159" y="442258"/>
                </a:lnTo>
                <a:lnTo>
                  <a:pt x="6452935" y="503931"/>
                </a:lnTo>
                <a:lnTo>
                  <a:pt x="6572517" y="569232"/>
                </a:lnTo>
                <a:lnTo>
                  <a:pt x="6689831" y="638090"/>
                </a:lnTo>
                <a:lnTo>
                  <a:pt x="6804806" y="710433"/>
                </a:lnTo>
                <a:lnTo>
                  <a:pt x="6917368" y="786189"/>
                </a:lnTo>
                <a:lnTo>
                  <a:pt x="7027443" y="865287"/>
                </a:lnTo>
                <a:lnTo>
                  <a:pt x="7134959" y="947656"/>
                </a:lnTo>
                <a:lnTo>
                  <a:pt x="7239843" y="1033222"/>
                </a:lnTo>
                <a:lnTo>
                  <a:pt x="7342021" y="1121916"/>
                </a:lnTo>
                <a:lnTo>
                  <a:pt x="7441420" y="1213664"/>
                </a:lnTo>
                <a:lnTo>
                  <a:pt x="7537968" y="1308396"/>
                </a:lnTo>
                <a:lnTo>
                  <a:pt x="7631590" y="1406039"/>
                </a:lnTo>
                <a:lnTo>
                  <a:pt x="7722216" y="1506521"/>
                </a:lnTo>
                <a:lnTo>
                  <a:pt x="7809770" y="1609772"/>
                </a:lnTo>
                <a:lnTo>
                  <a:pt x="7894180" y="1715720"/>
                </a:lnTo>
                <a:lnTo>
                  <a:pt x="7975373" y="1824292"/>
                </a:lnTo>
                <a:lnTo>
                  <a:pt x="8053276" y="1935417"/>
                </a:lnTo>
                <a:lnTo>
                  <a:pt x="8127815" y="2049023"/>
                </a:lnTo>
                <a:lnTo>
                  <a:pt x="8198919" y="2165039"/>
                </a:lnTo>
                <a:lnTo>
                  <a:pt x="8266513" y="2283393"/>
                </a:lnTo>
                <a:lnTo>
                  <a:pt x="8330524" y="2404013"/>
                </a:lnTo>
                <a:lnTo>
                  <a:pt x="8390880" y="2526828"/>
                </a:lnTo>
                <a:lnTo>
                  <a:pt x="8447507" y="2651765"/>
                </a:lnTo>
                <a:lnTo>
                  <a:pt x="8500333" y="2778754"/>
                </a:lnTo>
                <a:lnTo>
                  <a:pt x="8549283" y="2907722"/>
                </a:lnTo>
                <a:lnTo>
                  <a:pt x="8594286" y="3038597"/>
                </a:lnTo>
                <a:lnTo>
                  <a:pt x="8635268" y="3171309"/>
                </a:lnTo>
                <a:lnTo>
                  <a:pt x="8672156" y="3305784"/>
                </a:lnTo>
                <a:lnTo>
                  <a:pt x="8704877" y="3441953"/>
                </a:lnTo>
                <a:lnTo>
                  <a:pt x="8733357" y="3579742"/>
                </a:lnTo>
                <a:lnTo>
                  <a:pt x="8757525" y="3719080"/>
                </a:lnTo>
                <a:lnTo>
                  <a:pt x="8777306" y="3859896"/>
                </a:lnTo>
                <a:lnTo>
                  <a:pt x="8792627" y="4002117"/>
                </a:lnTo>
                <a:lnTo>
                  <a:pt x="8803416" y="4145673"/>
                </a:lnTo>
                <a:lnTo>
                  <a:pt x="8809599" y="4290491"/>
                </a:lnTo>
                <a:lnTo>
                  <a:pt x="8810624" y="4339032"/>
                </a:lnTo>
                <a:lnTo>
                  <a:pt x="6605604" y="4373744"/>
                </a:lnTo>
                <a:lnTo>
                  <a:pt x="6602041" y="4277814"/>
                </a:lnTo>
                <a:lnTo>
                  <a:pt x="6594443" y="4182988"/>
                </a:lnTo>
                <a:lnTo>
                  <a:pt x="6582894" y="4089351"/>
                </a:lnTo>
                <a:lnTo>
                  <a:pt x="6567479" y="3996986"/>
                </a:lnTo>
                <a:lnTo>
                  <a:pt x="6548283" y="3905976"/>
                </a:lnTo>
                <a:lnTo>
                  <a:pt x="6525391" y="3816404"/>
                </a:lnTo>
                <a:lnTo>
                  <a:pt x="6498887" y="3728353"/>
                </a:lnTo>
                <a:lnTo>
                  <a:pt x="6468857" y="3641907"/>
                </a:lnTo>
                <a:lnTo>
                  <a:pt x="6435385" y="3557149"/>
                </a:lnTo>
                <a:lnTo>
                  <a:pt x="6398555" y="3474162"/>
                </a:lnTo>
                <a:lnTo>
                  <a:pt x="6358454" y="3393029"/>
                </a:lnTo>
                <a:lnTo>
                  <a:pt x="6315164" y="3313833"/>
                </a:lnTo>
                <a:lnTo>
                  <a:pt x="6268773" y="3236658"/>
                </a:lnTo>
                <a:lnTo>
                  <a:pt x="6219363" y="3161586"/>
                </a:lnTo>
                <a:lnTo>
                  <a:pt x="6167020" y="3088702"/>
                </a:lnTo>
                <a:lnTo>
                  <a:pt x="6111828" y="3018088"/>
                </a:lnTo>
                <a:lnTo>
                  <a:pt x="6053873" y="2949827"/>
                </a:lnTo>
                <a:lnTo>
                  <a:pt x="5993240" y="2884003"/>
                </a:lnTo>
                <a:lnTo>
                  <a:pt x="5930012" y="2820698"/>
                </a:lnTo>
                <a:lnTo>
                  <a:pt x="5864275" y="2759997"/>
                </a:lnTo>
                <a:lnTo>
                  <a:pt x="5796114" y="2701982"/>
                </a:lnTo>
                <a:lnTo>
                  <a:pt x="5725613" y="2646736"/>
                </a:lnTo>
                <a:lnTo>
                  <a:pt x="5652858" y="2594342"/>
                </a:lnTo>
                <a:lnTo>
                  <a:pt x="5577932" y="2544885"/>
                </a:lnTo>
                <a:lnTo>
                  <a:pt x="5500922" y="2498447"/>
                </a:lnTo>
                <a:lnTo>
                  <a:pt x="5421911" y="2455110"/>
                </a:lnTo>
                <a:lnTo>
                  <a:pt x="5340984" y="2414959"/>
                </a:lnTo>
                <a:lnTo>
                  <a:pt x="5258227" y="2378077"/>
                </a:lnTo>
                <a:lnTo>
                  <a:pt x="5173723" y="2344547"/>
                </a:lnTo>
                <a:lnTo>
                  <a:pt x="5087559" y="2314451"/>
                </a:lnTo>
                <a:lnTo>
                  <a:pt x="4999818" y="2287874"/>
                </a:lnTo>
                <a:lnTo>
                  <a:pt x="4910585" y="2264898"/>
                </a:lnTo>
                <a:lnTo>
                  <a:pt x="4819946" y="2245606"/>
                </a:lnTo>
                <a:lnTo>
                  <a:pt x="4727984" y="2230083"/>
                </a:lnTo>
                <a:lnTo>
                  <a:pt x="4634786" y="2218410"/>
                </a:lnTo>
                <a:lnTo>
                  <a:pt x="4540435" y="2210672"/>
                </a:lnTo>
                <a:lnTo>
                  <a:pt x="4445016" y="2206951"/>
                </a:lnTo>
                <a:lnTo>
                  <a:pt x="4348854" y="2207327"/>
                </a:lnTo>
                <a:lnTo>
                  <a:pt x="4253467" y="2211792"/>
                </a:lnTo>
                <a:lnTo>
                  <a:pt x="4159179" y="2220267"/>
                </a:lnTo>
                <a:lnTo>
                  <a:pt x="4066074" y="2232666"/>
                </a:lnTo>
                <a:lnTo>
                  <a:pt x="3974237" y="2248907"/>
                </a:lnTo>
                <a:lnTo>
                  <a:pt x="3883750" y="2268905"/>
                </a:lnTo>
                <a:lnTo>
                  <a:pt x="3794700" y="2292577"/>
                </a:lnTo>
                <a:lnTo>
                  <a:pt x="3707168" y="2319839"/>
                </a:lnTo>
                <a:lnTo>
                  <a:pt x="3621241" y="2350606"/>
                </a:lnTo>
                <a:lnTo>
                  <a:pt x="3537001" y="2384795"/>
                </a:lnTo>
                <a:lnTo>
                  <a:pt x="3454534" y="2422322"/>
                </a:lnTo>
                <a:lnTo>
                  <a:pt x="3373923" y="2463103"/>
                </a:lnTo>
                <a:lnTo>
                  <a:pt x="3295252" y="2507055"/>
                </a:lnTo>
                <a:lnTo>
                  <a:pt x="3218606" y="2554093"/>
                </a:lnTo>
                <a:lnTo>
                  <a:pt x="3144068" y="2604134"/>
                </a:lnTo>
                <a:lnTo>
                  <a:pt x="3071723" y="2657094"/>
                </a:lnTo>
                <a:lnTo>
                  <a:pt x="3001655" y="2712888"/>
                </a:lnTo>
                <a:lnTo>
                  <a:pt x="2933948" y="2771434"/>
                </a:lnTo>
                <a:lnTo>
                  <a:pt x="2868687" y="2832647"/>
                </a:lnTo>
                <a:lnTo>
                  <a:pt x="2805954" y="2896443"/>
                </a:lnTo>
                <a:lnTo>
                  <a:pt x="2745835" y="2962738"/>
                </a:lnTo>
                <a:lnTo>
                  <a:pt x="2688414" y="3031449"/>
                </a:lnTo>
                <a:lnTo>
                  <a:pt x="2633775" y="3102492"/>
                </a:lnTo>
                <a:lnTo>
                  <a:pt x="2582002" y="3175783"/>
                </a:lnTo>
                <a:lnTo>
                  <a:pt x="2533179" y="3251237"/>
                </a:lnTo>
                <a:lnTo>
                  <a:pt x="2487390" y="3328772"/>
                </a:lnTo>
                <a:lnTo>
                  <a:pt x="2444719" y="3408304"/>
                </a:lnTo>
                <a:lnTo>
                  <a:pt x="2405251" y="3489747"/>
                </a:lnTo>
                <a:lnTo>
                  <a:pt x="2369069" y="3573019"/>
                </a:lnTo>
                <a:lnTo>
                  <a:pt x="2336259" y="3658036"/>
                </a:lnTo>
                <a:lnTo>
                  <a:pt x="2306903" y="3744714"/>
                </a:lnTo>
                <a:lnTo>
                  <a:pt x="2281087" y="3832969"/>
                </a:lnTo>
                <a:lnTo>
                  <a:pt x="2258894" y="3922717"/>
                </a:lnTo>
                <a:lnTo>
                  <a:pt x="2240408" y="4013874"/>
                </a:lnTo>
                <a:lnTo>
                  <a:pt x="2225714" y="4106356"/>
                </a:lnTo>
                <a:lnTo>
                  <a:pt x="2214895" y="4200080"/>
                </a:lnTo>
                <a:lnTo>
                  <a:pt x="2208037" y="4294962"/>
                </a:lnTo>
                <a:lnTo>
                  <a:pt x="2205222" y="4390918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7696" y="1746194"/>
            <a:ext cx="11272606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ABC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36056" y="2911128"/>
            <a:ext cx="12015887" cy="354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7299" y="2165250"/>
            <a:ext cx="11149330" cy="5780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25"/>
              </a:spcBef>
            </a:pPr>
            <a:r>
              <a:rPr dirty="0" sz="7550" spc="-52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50" spc="-52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50" spc="-520" b="1">
                <a:solidFill>
                  <a:srgbClr val="29357A"/>
                </a:solidFill>
                <a:latin typeface="Verdana"/>
                <a:cs typeface="Verdana"/>
              </a:rPr>
              <a:t>VO</a:t>
            </a:r>
            <a:r>
              <a:rPr dirty="0" sz="7550" spc="-520" b="1">
                <a:solidFill>
                  <a:srgbClr val="26316F"/>
                </a:solidFill>
                <a:latin typeface="Verdana"/>
                <a:cs typeface="Verdana"/>
              </a:rPr>
              <a:t>LU</a:t>
            </a:r>
            <a:r>
              <a:rPr dirty="0" sz="7550" spc="-520" b="1">
                <a:solidFill>
                  <a:srgbClr val="29357A"/>
                </a:solidFill>
                <a:latin typeface="Verdana"/>
                <a:cs typeface="Verdana"/>
              </a:rPr>
              <a:t>TIONIZ</a:t>
            </a:r>
            <a:r>
              <a:rPr dirty="0" sz="7550" spc="-520" b="1">
                <a:solidFill>
                  <a:srgbClr val="26316F"/>
                </a:solidFill>
                <a:latin typeface="Verdana"/>
                <a:cs typeface="Verdana"/>
              </a:rPr>
              <a:t>IN</a:t>
            </a:r>
            <a:r>
              <a:rPr dirty="0" sz="7550" spc="-520" b="1">
                <a:solidFill>
                  <a:srgbClr val="29357A"/>
                </a:solidFill>
                <a:latin typeface="Verdana"/>
                <a:cs typeface="Verdana"/>
              </a:rPr>
              <a:t>G </a:t>
            </a:r>
            <a:r>
              <a:rPr dirty="0" sz="7550" spc="-515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50" spc="-409" b="1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7550" spc="-409" b="1">
                <a:solidFill>
                  <a:srgbClr val="26316F"/>
                </a:solidFill>
                <a:latin typeface="Verdana"/>
                <a:cs typeface="Verdana"/>
              </a:rPr>
              <a:t>IRELESS </a:t>
            </a:r>
            <a:r>
              <a:rPr dirty="0" sz="7550" spc="-40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50" spc="-3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7550" spc="-25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7550" spc="75" b="1">
                <a:solidFill>
                  <a:srgbClr val="29357A"/>
                </a:solidFill>
                <a:latin typeface="Verdana"/>
                <a:cs typeface="Verdana"/>
              </a:rPr>
              <a:t>MM</a:t>
            </a:r>
            <a:r>
              <a:rPr dirty="0" sz="7550" spc="-165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7550" spc="-27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7550" spc="-1639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50" spc="-2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7550" spc="-3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7550" spc="-46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7550" spc="-1639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50" spc="-2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550" spc="-27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7550" spc="-1055" b="1">
                <a:solidFill>
                  <a:srgbClr val="29357A"/>
                </a:solidFill>
                <a:latin typeface="Verdana"/>
                <a:cs typeface="Verdana"/>
              </a:rPr>
              <a:t>:</a:t>
            </a:r>
            <a:r>
              <a:rPr dirty="0" sz="7550" spc="-44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50" spc="-60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7550" spc="-165" b="1">
                <a:solidFill>
                  <a:srgbClr val="29357A"/>
                </a:solidFill>
                <a:latin typeface="Verdana"/>
                <a:cs typeface="Verdana"/>
              </a:rPr>
              <a:t>N  </a:t>
            </a:r>
            <a:r>
              <a:rPr dirty="0" sz="7550" spc="-20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550" spc="-229" b="1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7550" spc="-75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7550" spc="-34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7550" spc="-229" b="1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7550" spc="-1639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7550" spc="-15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7550" spc="290" b="1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7550" spc="-44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7550" spc="-2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7550" spc="-70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7550" spc="-44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7550" spc="-24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7550" spc="-1639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7550" spc="-700" b="1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7550" spc="-70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7550" spc="-1230" b="1">
                <a:solidFill>
                  <a:srgbClr val="26316F"/>
                </a:solidFill>
                <a:latin typeface="Verdana"/>
                <a:cs typeface="Verdana"/>
              </a:rPr>
              <a:t>I  </a:t>
            </a:r>
            <a:r>
              <a:rPr dirty="0" sz="7550" spc="-204" b="1">
                <a:solidFill>
                  <a:srgbClr val="26316F"/>
                </a:solidFill>
                <a:latin typeface="Verdana"/>
                <a:cs typeface="Verdana"/>
              </a:rPr>
              <a:t>TECHN</a:t>
            </a:r>
            <a:r>
              <a:rPr dirty="0" sz="7550" spc="-204" b="1">
                <a:solidFill>
                  <a:srgbClr val="29357A"/>
                </a:solidFill>
                <a:latin typeface="Verdana"/>
                <a:cs typeface="Verdana"/>
              </a:rPr>
              <a:t>OLO</a:t>
            </a:r>
            <a:r>
              <a:rPr dirty="0" sz="7550" spc="-204" b="1">
                <a:solidFill>
                  <a:srgbClr val="26316F"/>
                </a:solidFill>
                <a:latin typeface="Verdana"/>
                <a:cs typeface="Verdana"/>
              </a:rPr>
              <a:t>GY</a:t>
            </a:r>
            <a:endParaRPr sz="7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6998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6998"/>
                  </a:lnTo>
                  <a:lnTo>
                    <a:pt x="0" y="10286998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7" y="1847107"/>
            <a:ext cx="5461635" cy="814069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150" spc="-1115">
                <a:solidFill>
                  <a:srgbClr val="FFCE00"/>
                </a:solidFill>
              </a:rPr>
              <a:t>I</a:t>
            </a:r>
            <a:r>
              <a:rPr dirty="0" sz="5150" spc="-240"/>
              <a:t>NTR</a:t>
            </a:r>
            <a:r>
              <a:rPr dirty="0" sz="5150" spc="-15"/>
              <a:t>O</a:t>
            </a:r>
            <a:r>
              <a:rPr dirty="0" sz="5150" spc="-5">
                <a:solidFill>
                  <a:srgbClr val="FFCE00"/>
                </a:solidFill>
              </a:rPr>
              <a:t>D</a:t>
            </a:r>
            <a:r>
              <a:rPr dirty="0" sz="5150" spc="-105"/>
              <a:t>U</a:t>
            </a:r>
            <a:r>
              <a:rPr dirty="0" sz="5150" spc="25"/>
              <a:t>C</a:t>
            </a:r>
            <a:r>
              <a:rPr dirty="0" sz="5150" spc="-715"/>
              <a:t>TI</a:t>
            </a:r>
            <a:r>
              <a:rPr dirty="0" sz="5150" spc="-15"/>
              <a:t>O</a:t>
            </a:r>
            <a:r>
              <a:rPr dirty="0" sz="5150" spc="-180"/>
              <a:t>N</a:t>
            </a:r>
            <a:endParaRPr sz="5150"/>
          </a:p>
        </p:txBody>
      </p:sp>
      <p:sp>
        <p:nvSpPr>
          <p:cNvPr id="6" name="object 6"/>
          <p:cNvSpPr txBox="1"/>
          <p:nvPr/>
        </p:nvSpPr>
        <p:spPr>
          <a:xfrm>
            <a:off x="1810901" y="3224423"/>
            <a:ext cx="6125845" cy="482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100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00" spc="-12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285" b="1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-12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24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8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1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8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300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265">
                <a:solidFill>
                  <a:srgbClr val="29357A"/>
                </a:solidFill>
                <a:latin typeface="Verdana"/>
                <a:cs typeface="Verdana"/>
              </a:rPr>
              <a:t>mm</a:t>
            </a:r>
            <a:r>
              <a:rPr dirty="0" sz="300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0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18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000" spc="-110">
                <a:solidFill>
                  <a:srgbClr val="29357A"/>
                </a:solidFill>
                <a:latin typeface="Verdana"/>
                <a:cs typeface="Verdana"/>
              </a:rPr>
              <a:t>y  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25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00" spc="-12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18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85" b="1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000" spc="-18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204" b="1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00" spc="-10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9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-24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1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-40">
                <a:solidFill>
                  <a:srgbClr val="29357A"/>
                </a:solidFill>
                <a:latin typeface="Verdana"/>
                <a:cs typeface="Verdana"/>
              </a:rPr>
              <a:t>f  </a:t>
            </a:r>
            <a:r>
              <a:rPr dirty="0" sz="30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20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dirty="0" sz="3000" spc="12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-1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2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30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459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36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-1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26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alt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rnativ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e 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to traditi</a:t>
            </a:r>
            <a:r>
              <a:rPr dirty="0" sz="3000" spc="15">
                <a:solidFill>
                  <a:srgbClr val="29357A"/>
                </a:solidFill>
                <a:latin typeface="Verdana"/>
                <a:cs typeface="Verdana"/>
              </a:rPr>
              <a:t>onal </a:t>
            </a:r>
            <a:r>
              <a:rPr dirty="0" sz="3000" spc="-105" b="1">
                <a:solidFill>
                  <a:srgbClr val="29357A"/>
                </a:solidFill>
                <a:latin typeface="Verdana"/>
                <a:cs typeface="Verdana"/>
              </a:rPr>
              <a:t>Wi</a:t>
            </a:r>
            <a:r>
              <a:rPr dirty="0" sz="3000" spc="-105" b="1">
                <a:solidFill>
                  <a:srgbClr val="26316F"/>
                </a:solidFill>
                <a:latin typeface="Verdana"/>
                <a:cs typeface="Verdana"/>
              </a:rPr>
              <a:t>-Fi </a:t>
            </a:r>
            <a:r>
              <a:rPr dirty="0" sz="3000" spc="-10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4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3000" spc="-1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95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75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000" spc="-6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15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0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14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6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45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8715" cy="2362835"/>
            </a:xfrm>
            <a:custGeom>
              <a:avLst/>
              <a:gdLst/>
              <a:ahLst/>
              <a:cxnLst/>
              <a:rect l="l" t="t" r="r" b="b"/>
              <a:pathLst>
                <a:path w="2418715" h="2362835">
                  <a:moveTo>
                    <a:pt x="1389706" y="1937856"/>
                  </a:moveTo>
                  <a:lnTo>
                    <a:pt x="46228" y="1937856"/>
                  </a:lnTo>
                  <a:lnTo>
                    <a:pt x="95596" y="1936771"/>
                  </a:lnTo>
                  <a:lnTo>
                    <a:pt x="144811" y="1934455"/>
                  </a:lnTo>
                  <a:lnTo>
                    <a:pt x="193851" y="1930918"/>
                  </a:lnTo>
                  <a:lnTo>
                    <a:pt x="242697" y="1926167"/>
                  </a:lnTo>
                  <a:lnTo>
                    <a:pt x="291325" y="1920212"/>
                  </a:lnTo>
                  <a:lnTo>
                    <a:pt x="339717" y="1913061"/>
                  </a:lnTo>
                  <a:lnTo>
                    <a:pt x="387850" y="1904722"/>
                  </a:lnTo>
                  <a:lnTo>
                    <a:pt x="435703" y="1895203"/>
                  </a:lnTo>
                  <a:lnTo>
                    <a:pt x="483255" y="1884514"/>
                  </a:lnTo>
                  <a:lnTo>
                    <a:pt x="530486" y="1872662"/>
                  </a:lnTo>
                  <a:lnTo>
                    <a:pt x="577373" y="1859657"/>
                  </a:lnTo>
                  <a:lnTo>
                    <a:pt x="623897" y="1845506"/>
                  </a:lnTo>
                  <a:lnTo>
                    <a:pt x="670036" y="1830218"/>
                  </a:lnTo>
                  <a:lnTo>
                    <a:pt x="715769" y="1813801"/>
                  </a:lnTo>
                  <a:lnTo>
                    <a:pt x="761074" y="1796265"/>
                  </a:lnTo>
                  <a:lnTo>
                    <a:pt x="805931" y="1777616"/>
                  </a:lnTo>
                  <a:lnTo>
                    <a:pt x="850319" y="1757865"/>
                  </a:lnTo>
                  <a:lnTo>
                    <a:pt x="894217" y="1737019"/>
                  </a:lnTo>
                  <a:lnTo>
                    <a:pt x="937603" y="1715086"/>
                  </a:lnTo>
                  <a:lnTo>
                    <a:pt x="980456" y="1692076"/>
                  </a:lnTo>
                  <a:lnTo>
                    <a:pt x="1022756" y="1667996"/>
                  </a:lnTo>
                  <a:lnTo>
                    <a:pt x="1064481" y="1642856"/>
                  </a:lnTo>
                  <a:lnTo>
                    <a:pt x="1105611" y="1616663"/>
                  </a:lnTo>
                  <a:lnTo>
                    <a:pt x="1146123" y="1589426"/>
                  </a:lnTo>
                  <a:lnTo>
                    <a:pt x="1185998" y="1561153"/>
                  </a:lnTo>
                  <a:lnTo>
                    <a:pt x="1225214" y="1531854"/>
                  </a:lnTo>
                  <a:lnTo>
                    <a:pt x="1263749" y="1501536"/>
                  </a:lnTo>
                  <a:lnTo>
                    <a:pt x="1301584" y="1470208"/>
                  </a:lnTo>
                  <a:lnTo>
                    <a:pt x="1338696" y="1437878"/>
                  </a:lnTo>
                  <a:lnTo>
                    <a:pt x="1375065" y="1404554"/>
                  </a:lnTo>
                  <a:lnTo>
                    <a:pt x="1410670" y="1370246"/>
                  </a:lnTo>
                  <a:lnTo>
                    <a:pt x="1445398" y="1335056"/>
                  </a:lnTo>
                  <a:lnTo>
                    <a:pt x="1479147" y="1299094"/>
                  </a:lnTo>
                  <a:lnTo>
                    <a:pt x="1511907" y="1262380"/>
                  </a:lnTo>
                  <a:lnTo>
                    <a:pt x="1543671" y="1224937"/>
                  </a:lnTo>
                  <a:lnTo>
                    <a:pt x="1574428" y="1186784"/>
                  </a:lnTo>
                  <a:lnTo>
                    <a:pt x="1604171" y="1147943"/>
                  </a:lnTo>
                  <a:lnTo>
                    <a:pt x="1632891" y="1108435"/>
                  </a:lnTo>
                  <a:lnTo>
                    <a:pt x="1660579" y="1068281"/>
                  </a:lnTo>
                  <a:lnTo>
                    <a:pt x="1687226" y="1027501"/>
                  </a:lnTo>
                  <a:lnTo>
                    <a:pt x="1712825" y="986117"/>
                  </a:lnTo>
                  <a:lnTo>
                    <a:pt x="1737365" y="944149"/>
                  </a:lnTo>
                  <a:lnTo>
                    <a:pt x="1760839" y="901619"/>
                  </a:lnTo>
                  <a:lnTo>
                    <a:pt x="1783238" y="858547"/>
                  </a:lnTo>
                  <a:lnTo>
                    <a:pt x="1804553" y="814955"/>
                  </a:lnTo>
                  <a:lnTo>
                    <a:pt x="1824775" y="770863"/>
                  </a:lnTo>
                  <a:lnTo>
                    <a:pt x="1843897" y="726292"/>
                  </a:lnTo>
                  <a:lnTo>
                    <a:pt x="1861908" y="681264"/>
                  </a:lnTo>
                  <a:lnTo>
                    <a:pt x="1878800" y="635798"/>
                  </a:lnTo>
                  <a:lnTo>
                    <a:pt x="1894566" y="589917"/>
                  </a:lnTo>
                  <a:lnTo>
                    <a:pt x="1909195" y="543640"/>
                  </a:lnTo>
                  <a:lnTo>
                    <a:pt x="1922680" y="496990"/>
                  </a:lnTo>
                  <a:lnTo>
                    <a:pt x="1935011" y="449986"/>
                  </a:lnTo>
                  <a:lnTo>
                    <a:pt x="1946181" y="402651"/>
                  </a:lnTo>
                  <a:lnTo>
                    <a:pt x="1956179" y="355004"/>
                  </a:lnTo>
                  <a:lnTo>
                    <a:pt x="1964999" y="307066"/>
                  </a:lnTo>
                  <a:lnTo>
                    <a:pt x="1972630" y="258860"/>
                  </a:lnTo>
                  <a:lnTo>
                    <a:pt x="1979065" y="210405"/>
                  </a:lnTo>
                  <a:lnTo>
                    <a:pt x="1984294" y="161723"/>
                  </a:lnTo>
                  <a:lnTo>
                    <a:pt x="1988309" y="112834"/>
                  </a:lnTo>
                  <a:lnTo>
                    <a:pt x="1991105" y="63642"/>
                  </a:lnTo>
                  <a:lnTo>
                    <a:pt x="1992662" y="14520"/>
                  </a:lnTo>
                  <a:lnTo>
                    <a:pt x="1992757" y="0"/>
                  </a:lnTo>
                  <a:lnTo>
                    <a:pt x="2418715" y="0"/>
                  </a:lnTo>
                  <a:lnTo>
                    <a:pt x="2417350" y="63759"/>
                  </a:lnTo>
                  <a:lnTo>
                    <a:pt x="2414992" y="113992"/>
                  </a:lnTo>
                  <a:lnTo>
                    <a:pt x="2411569" y="164191"/>
                  </a:lnTo>
                  <a:lnTo>
                    <a:pt x="2407094" y="214223"/>
                  </a:lnTo>
                  <a:lnTo>
                    <a:pt x="2401573" y="264073"/>
                  </a:lnTo>
                  <a:lnTo>
                    <a:pt x="2395013" y="313726"/>
                  </a:lnTo>
                  <a:lnTo>
                    <a:pt x="2387419" y="363166"/>
                  </a:lnTo>
                  <a:lnTo>
                    <a:pt x="2378798" y="412379"/>
                  </a:lnTo>
                  <a:lnTo>
                    <a:pt x="2369156" y="461349"/>
                  </a:lnTo>
                  <a:lnTo>
                    <a:pt x="2358500" y="510061"/>
                  </a:lnTo>
                  <a:lnTo>
                    <a:pt x="2346836" y="558499"/>
                  </a:lnTo>
                  <a:lnTo>
                    <a:pt x="2334170" y="606649"/>
                  </a:lnTo>
                  <a:lnTo>
                    <a:pt x="2320509" y="654496"/>
                  </a:lnTo>
                  <a:lnTo>
                    <a:pt x="2305859" y="702023"/>
                  </a:lnTo>
                  <a:lnTo>
                    <a:pt x="2290225" y="749216"/>
                  </a:lnTo>
                  <a:lnTo>
                    <a:pt x="2273615" y="796060"/>
                  </a:lnTo>
                  <a:lnTo>
                    <a:pt x="2256035" y="842540"/>
                  </a:lnTo>
                  <a:lnTo>
                    <a:pt x="2237491" y="888639"/>
                  </a:lnTo>
                  <a:lnTo>
                    <a:pt x="2217989" y="934344"/>
                  </a:lnTo>
                  <a:lnTo>
                    <a:pt x="2197536" y="979638"/>
                  </a:lnTo>
                  <a:lnTo>
                    <a:pt x="2176138" y="1024507"/>
                  </a:lnTo>
                  <a:lnTo>
                    <a:pt x="2153801" y="1068936"/>
                  </a:lnTo>
                  <a:lnTo>
                    <a:pt x="2130531" y="1112908"/>
                  </a:lnTo>
                  <a:lnTo>
                    <a:pt x="2106336" y="1156409"/>
                  </a:lnTo>
                  <a:lnTo>
                    <a:pt x="2081220" y="1199424"/>
                  </a:lnTo>
                  <a:lnTo>
                    <a:pt x="2055192" y="1241938"/>
                  </a:lnTo>
                  <a:lnTo>
                    <a:pt x="2028256" y="1283935"/>
                  </a:lnTo>
                  <a:lnTo>
                    <a:pt x="2000419" y="1325399"/>
                  </a:lnTo>
                  <a:lnTo>
                    <a:pt x="1971687" y="1366317"/>
                  </a:lnTo>
                  <a:lnTo>
                    <a:pt x="1942067" y="1406672"/>
                  </a:lnTo>
                  <a:lnTo>
                    <a:pt x="1911566" y="1446450"/>
                  </a:lnTo>
                  <a:lnTo>
                    <a:pt x="1880188" y="1485635"/>
                  </a:lnTo>
                  <a:lnTo>
                    <a:pt x="1847942" y="1524211"/>
                  </a:lnTo>
                  <a:lnTo>
                    <a:pt x="1814832" y="1562165"/>
                  </a:lnTo>
                  <a:lnTo>
                    <a:pt x="1780865" y="1599480"/>
                  </a:lnTo>
                  <a:lnTo>
                    <a:pt x="1746048" y="1636141"/>
                  </a:lnTo>
                  <a:lnTo>
                    <a:pt x="1710387" y="1672134"/>
                  </a:lnTo>
                  <a:lnTo>
                    <a:pt x="1673969" y="1707365"/>
                  </a:lnTo>
                  <a:lnTo>
                    <a:pt x="1636890" y="1741747"/>
                  </a:lnTo>
                  <a:lnTo>
                    <a:pt x="1599163" y="1775275"/>
                  </a:lnTo>
                  <a:lnTo>
                    <a:pt x="1560804" y="1807941"/>
                  </a:lnTo>
                  <a:lnTo>
                    <a:pt x="1521829" y="1839741"/>
                  </a:lnTo>
                  <a:lnTo>
                    <a:pt x="1482253" y="1870668"/>
                  </a:lnTo>
                  <a:lnTo>
                    <a:pt x="1442091" y="1900715"/>
                  </a:lnTo>
                  <a:lnTo>
                    <a:pt x="1401359" y="1929877"/>
                  </a:lnTo>
                  <a:lnTo>
                    <a:pt x="1389706" y="1937856"/>
                  </a:lnTo>
                  <a:close/>
                </a:path>
                <a:path w="2418715" h="2362835">
                  <a:moveTo>
                    <a:pt x="40780" y="2362812"/>
                  </a:moveTo>
                  <a:lnTo>
                    <a:pt x="0" y="2362605"/>
                  </a:lnTo>
                  <a:lnTo>
                    <a:pt x="0" y="1937714"/>
                  </a:lnTo>
                  <a:lnTo>
                    <a:pt x="1389706" y="1937856"/>
                  </a:lnTo>
                  <a:lnTo>
                    <a:pt x="1360071" y="1958148"/>
                  </a:lnTo>
                  <a:lnTo>
                    <a:pt x="1318243" y="1985521"/>
                  </a:lnTo>
                  <a:lnTo>
                    <a:pt x="1275891" y="2011990"/>
                  </a:lnTo>
                  <a:lnTo>
                    <a:pt x="1233030" y="2037549"/>
                  </a:lnTo>
                  <a:lnTo>
                    <a:pt x="1189675" y="2062192"/>
                  </a:lnTo>
                  <a:lnTo>
                    <a:pt x="1145841" y="2085913"/>
                  </a:lnTo>
                  <a:lnTo>
                    <a:pt x="1101544" y="2108705"/>
                  </a:lnTo>
                  <a:lnTo>
                    <a:pt x="1056799" y="2130563"/>
                  </a:lnTo>
                  <a:lnTo>
                    <a:pt x="1011621" y="2151480"/>
                  </a:lnTo>
                  <a:lnTo>
                    <a:pt x="966025" y="2171450"/>
                  </a:lnTo>
                  <a:lnTo>
                    <a:pt x="920028" y="2190467"/>
                  </a:lnTo>
                  <a:lnTo>
                    <a:pt x="873644" y="2208525"/>
                  </a:lnTo>
                  <a:lnTo>
                    <a:pt x="826889" y="2225618"/>
                  </a:lnTo>
                  <a:lnTo>
                    <a:pt x="779777" y="2241740"/>
                  </a:lnTo>
                  <a:lnTo>
                    <a:pt x="732325" y="2256884"/>
                  </a:lnTo>
                  <a:lnTo>
                    <a:pt x="684547" y="2271044"/>
                  </a:lnTo>
                  <a:lnTo>
                    <a:pt x="636458" y="2284214"/>
                  </a:lnTo>
                  <a:lnTo>
                    <a:pt x="588075" y="2296388"/>
                  </a:lnTo>
                  <a:lnTo>
                    <a:pt x="539413" y="2307560"/>
                  </a:lnTo>
                  <a:lnTo>
                    <a:pt x="490486" y="2317724"/>
                  </a:lnTo>
                  <a:lnTo>
                    <a:pt x="441310" y="2326874"/>
                  </a:lnTo>
                  <a:lnTo>
                    <a:pt x="391901" y="2335003"/>
                  </a:lnTo>
                  <a:lnTo>
                    <a:pt x="342273" y="2342105"/>
                  </a:lnTo>
                  <a:lnTo>
                    <a:pt x="292443" y="2348174"/>
                  </a:lnTo>
                  <a:lnTo>
                    <a:pt x="242424" y="2353204"/>
                  </a:lnTo>
                  <a:lnTo>
                    <a:pt x="192234" y="2357189"/>
                  </a:lnTo>
                  <a:lnTo>
                    <a:pt x="141886" y="2360123"/>
                  </a:lnTo>
                  <a:lnTo>
                    <a:pt x="91396" y="2361999"/>
                  </a:lnTo>
                  <a:lnTo>
                    <a:pt x="40780" y="2362812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49" y="1477549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7" y="3174294"/>
            <a:ext cx="6110605" cy="43402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70"/>
              </a:spcBef>
            </a:pP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195">
                <a:solidFill>
                  <a:srgbClr val="29357A"/>
                </a:solidFill>
                <a:latin typeface="Verdana"/>
                <a:cs typeface="Verdana"/>
              </a:rPr>
              <a:t>-</a:t>
            </a:r>
            <a:r>
              <a:rPr dirty="0" sz="2700" spc="1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90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15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16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5" b="1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700" spc="-70" b="1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-114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25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00" spc="-17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15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23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-1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0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700" spc="-9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20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70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-114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14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6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114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9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6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1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70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00" spc="-6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18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409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114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1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18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00" spc="-13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5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-4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9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110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6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229" b="1">
                <a:solidFill>
                  <a:srgbClr val="29357A"/>
                </a:solidFill>
                <a:latin typeface="Verdana"/>
                <a:cs typeface="Verdana"/>
              </a:rPr>
              <a:t>-</a:t>
            </a:r>
            <a:r>
              <a:rPr dirty="0" sz="2700" spc="-20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9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11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9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25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-110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9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18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22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6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8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80">
                <a:solidFill>
                  <a:srgbClr val="26316F"/>
                </a:solidFill>
                <a:latin typeface="Verdana"/>
                <a:cs typeface="Verdana"/>
              </a:rPr>
              <a:t>h  </a:t>
            </a:r>
            <a:r>
              <a:rPr dirty="0" sz="2700" spc="8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8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18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  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195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2700" spc="12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18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60" b="1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-114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b="1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00" spc="-40" b="1">
                <a:solidFill>
                  <a:srgbClr val="29357A"/>
                </a:solidFill>
                <a:latin typeface="Verdana"/>
                <a:cs typeface="Verdana"/>
              </a:rPr>
              <a:t>h  </a:t>
            </a:r>
            <a:r>
              <a:rPr dirty="0" sz="2700" spc="-17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5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-90" b="1">
                <a:solidFill>
                  <a:srgbClr val="29357A"/>
                </a:solidFill>
                <a:latin typeface="Verdana"/>
                <a:cs typeface="Verdana"/>
              </a:rPr>
              <a:t>ee</a:t>
            </a:r>
            <a:r>
              <a:rPr dirty="0" sz="2700" spc="-2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17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1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475" b="1">
                <a:solidFill>
                  <a:srgbClr val="26316F"/>
                </a:solidFill>
                <a:latin typeface="Verdana"/>
                <a:cs typeface="Verdana"/>
              </a:rPr>
              <a:t>10</a:t>
            </a:r>
            <a:r>
              <a:rPr dirty="0" sz="2700" spc="-90" b="1">
                <a:solidFill>
                  <a:srgbClr val="29357A"/>
                </a:solidFill>
                <a:latin typeface="Verdana"/>
                <a:cs typeface="Verdana"/>
              </a:rPr>
              <a:t>0</a:t>
            </a:r>
            <a:r>
              <a:rPr dirty="0" sz="2700" spc="-16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110" b="1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00" spc="-25" b="1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700" spc="-25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-17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15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2700" spc="-17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9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5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-70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-204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9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2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8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195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2700" spc="1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70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700" spc="-6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18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7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ll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8574" y="1906613"/>
            <a:ext cx="6046470" cy="7683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850" spc="-125">
                <a:solidFill>
                  <a:srgbClr val="29357A"/>
                </a:solidFill>
              </a:rPr>
              <a:t>H</a:t>
            </a:r>
            <a:r>
              <a:rPr dirty="0" sz="4850" spc="-125">
                <a:solidFill>
                  <a:srgbClr val="26316F"/>
                </a:solidFill>
              </a:rPr>
              <a:t>O</a:t>
            </a:r>
            <a:r>
              <a:rPr dirty="0" sz="4850" spc="195">
                <a:solidFill>
                  <a:srgbClr val="26316F"/>
                </a:solidFill>
              </a:rPr>
              <a:t>W</a:t>
            </a:r>
            <a:r>
              <a:rPr dirty="0" sz="4850" spc="-280">
                <a:solidFill>
                  <a:srgbClr val="26316F"/>
                </a:solidFill>
              </a:rPr>
              <a:t> </a:t>
            </a:r>
            <a:r>
              <a:rPr dirty="0" sz="4850" spc="-150">
                <a:solidFill>
                  <a:srgbClr val="26316F"/>
                </a:solidFill>
              </a:rPr>
              <a:t>L</a:t>
            </a:r>
            <a:r>
              <a:rPr dirty="0" sz="4850" spc="-1050">
                <a:solidFill>
                  <a:srgbClr val="29357A"/>
                </a:solidFill>
              </a:rPr>
              <a:t>I</a:t>
            </a:r>
            <a:r>
              <a:rPr dirty="0" sz="4850" spc="-450">
                <a:solidFill>
                  <a:srgbClr val="29357A"/>
                </a:solidFill>
              </a:rPr>
              <a:t>-</a:t>
            </a:r>
            <a:r>
              <a:rPr dirty="0" sz="4850" spc="-40">
                <a:solidFill>
                  <a:srgbClr val="29357A"/>
                </a:solidFill>
              </a:rPr>
              <a:t>F</a:t>
            </a:r>
            <a:r>
              <a:rPr dirty="0" sz="4850" spc="-1050">
                <a:solidFill>
                  <a:srgbClr val="29357A"/>
                </a:solidFill>
              </a:rPr>
              <a:t>I</a:t>
            </a:r>
            <a:r>
              <a:rPr dirty="0" sz="4850" spc="-280">
                <a:solidFill>
                  <a:srgbClr val="29357A"/>
                </a:solidFill>
              </a:rPr>
              <a:t> </a:t>
            </a:r>
            <a:r>
              <a:rPr dirty="0" sz="4850" spc="80">
                <a:solidFill>
                  <a:srgbClr val="26316F"/>
                </a:solidFill>
              </a:rPr>
              <a:t>W</a:t>
            </a:r>
            <a:r>
              <a:rPr dirty="0" sz="4850" spc="-10">
                <a:solidFill>
                  <a:srgbClr val="29357A"/>
                </a:solidFill>
              </a:rPr>
              <a:t>O</a:t>
            </a:r>
            <a:r>
              <a:rPr dirty="0" sz="4850" spc="-215">
                <a:solidFill>
                  <a:srgbClr val="29357A"/>
                </a:solidFill>
              </a:rPr>
              <a:t>R</a:t>
            </a:r>
            <a:r>
              <a:rPr dirty="0" sz="4850" spc="-210">
                <a:solidFill>
                  <a:srgbClr val="26316F"/>
                </a:solidFill>
              </a:rPr>
              <a:t>K</a:t>
            </a:r>
            <a:r>
              <a:rPr dirty="0" sz="4850" spc="-340">
                <a:solidFill>
                  <a:srgbClr val="26316F"/>
                </a:solidFill>
              </a:rPr>
              <a:t>S</a:t>
            </a:r>
            <a:endParaRPr sz="4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8715" cy="2362835"/>
            </a:xfrm>
            <a:custGeom>
              <a:avLst/>
              <a:gdLst/>
              <a:ahLst/>
              <a:cxnLst/>
              <a:rect l="l" t="t" r="r" b="b"/>
              <a:pathLst>
                <a:path w="2418715" h="2362835">
                  <a:moveTo>
                    <a:pt x="1389706" y="1937856"/>
                  </a:moveTo>
                  <a:lnTo>
                    <a:pt x="46228" y="1937856"/>
                  </a:lnTo>
                  <a:lnTo>
                    <a:pt x="95596" y="1936771"/>
                  </a:lnTo>
                  <a:lnTo>
                    <a:pt x="144811" y="1934455"/>
                  </a:lnTo>
                  <a:lnTo>
                    <a:pt x="193851" y="1930918"/>
                  </a:lnTo>
                  <a:lnTo>
                    <a:pt x="242697" y="1926167"/>
                  </a:lnTo>
                  <a:lnTo>
                    <a:pt x="291325" y="1920212"/>
                  </a:lnTo>
                  <a:lnTo>
                    <a:pt x="339717" y="1913061"/>
                  </a:lnTo>
                  <a:lnTo>
                    <a:pt x="387850" y="1904722"/>
                  </a:lnTo>
                  <a:lnTo>
                    <a:pt x="435703" y="1895203"/>
                  </a:lnTo>
                  <a:lnTo>
                    <a:pt x="483255" y="1884514"/>
                  </a:lnTo>
                  <a:lnTo>
                    <a:pt x="530486" y="1872662"/>
                  </a:lnTo>
                  <a:lnTo>
                    <a:pt x="577373" y="1859657"/>
                  </a:lnTo>
                  <a:lnTo>
                    <a:pt x="623897" y="1845506"/>
                  </a:lnTo>
                  <a:lnTo>
                    <a:pt x="670036" y="1830218"/>
                  </a:lnTo>
                  <a:lnTo>
                    <a:pt x="715769" y="1813801"/>
                  </a:lnTo>
                  <a:lnTo>
                    <a:pt x="761074" y="1796265"/>
                  </a:lnTo>
                  <a:lnTo>
                    <a:pt x="805931" y="1777616"/>
                  </a:lnTo>
                  <a:lnTo>
                    <a:pt x="850319" y="1757865"/>
                  </a:lnTo>
                  <a:lnTo>
                    <a:pt x="894217" y="1737019"/>
                  </a:lnTo>
                  <a:lnTo>
                    <a:pt x="937603" y="1715086"/>
                  </a:lnTo>
                  <a:lnTo>
                    <a:pt x="980456" y="1692076"/>
                  </a:lnTo>
                  <a:lnTo>
                    <a:pt x="1022756" y="1667996"/>
                  </a:lnTo>
                  <a:lnTo>
                    <a:pt x="1064481" y="1642856"/>
                  </a:lnTo>
                  <a:lnTo>
                    <a:pt x="1105611" y="1616663"/>
                  </a:lnTo>
                  <a:lnTo>
                    <a:pt x="1146123" y="1589426"/>
                  </a:lnTo>
                  <a:lnTo>
                    <a:pt x="1185998" y="1561153"/>
                  </a:lnTo>
                  <a:lnTo>
                    <a:pt x="1225214" y="1531854"/>
                  </a:lnTo>
                  <a:lnTo>
                    <a:pt x="1263749" y="1501536"/>
                  </a:lnTo>
                  <a:lnTo>
                    <a:pt x="1301584" y="1470208"/>
                  </a:lnTo>
                  <a:lnTo>
                    <a:pt x="1338696" y="1437878"/>
                  </a:lnTo>
                  <a:lnTo>
                    <a:pt x="1375065" y="1404554"/>
                  </a:lnTo>
                  <a:lnTo>
                    <a:pt x="1410670" y="1370246"/>
                  </a:lnTo>
                  <a:lnTo>
                    <a:pt x="1445398" y="1335056"/>
                  </a:lnTo>
                  <a:lnTo>
                    <a:pt x="1479147" y="1299094"/>
                  </a:lnTo>
                  <a:lnTo>
                    <a:pt x="1511907" y="1262380"/>
                  </a:lnTo>
                  <a:lnTo>
                    <a:pt x="1543671" y="1224937"/>
                  </a:lnTo>
                  <a:lnTo>
                    <a:pt x="1574428" y="1186784"/>
                  </a:lnTo>
                  <a:lnTo>
                    <a:pt x="1604171" y="1147943"/>
                  </a:lnTo>
                  <a:lnTo>
                    <a:pt x="1632891" y="1108435"/>
                  </a:lnTo>
                  <a:lnTo>
                    <a:pt x="1660579" y="1068281"/>
                  </a:lnTo>
                  <a:lnTo>
                    <a:pt x="1687226" y="1027501"/>
                  </a:lnTo>
                  <a:lnTo>
                    <a:pt x="1712825" y="986117"/>
                  </a:lnTo>
                  <a:lnTo>
                    <a:pt x="1737365" y="944149"/>
                  </a:lnTo>
                  <a:lnTo>
                    <a:pt x="1760839" y="901619"/>
                  </a:lnTo>
                  <a:lnTo>
                    <a:pt x="1783238" y="858547"/>
                  </a:lnTo>
                  <a:lnTo>
                    <a:pt x="1804553" y="814955"/>
                  </a:lnTo>
                  <a:lnTo>
                    <a:pt x="1824775" y="770863"/>
                  </a:lnTo>
                  <a:lnTo>
                    <a:pt x="1843897" y="726292"/>
                  </a:lnTo>
                  <a:lnTo>
                    <a:pt x="1861908" y="681264"/>
                  </a:lnTo>
                  <a:lnTo>
                    <a:pt x="1878800" y="635798"/>
                  </a:lnTo>
                  <a:lnTo>
                    <a:pt x="1894566" y="589917"/>
                  </a:lnTo>
                  <a:lnTo>
                    <a:pt x="1909195" y="543640"/>
                  </a:lnTo>
                  <a:lnTo>
                    <a:pt x="1922680" y="496990"/>
                  </a:lnTo>
                  <a:lnTo>
                    <a:pt x="1935011" y="449986"/>
                  </a:lnTo>
                  <a:lnTo>
                    <a:pt x="1946181" y="402651"/>
                  </a:lnTo>
                  <a:lnTo>
                    <a:pt x="1956179" y="355004"/>
                  </a:lnTo>
                  <a:lnTo>
                    <a:pt x="1964999" y="307066"/>
                  </a:lnTo>
                  <a:lnTo>
                    <a:pt x="1972630" y="258860"/>
                  </a:lnTo>
                  <a:lnTo>
                    <a:pt x="1979065" y="210405"/>
                  </a:lnTo>
                  <a:lnTo>
                    <a:pt x="1984294" y="161723"/>
                  </a:lnTo>
                  <a:lnTo>
                    <a:pt x="1988309" y="112834"/>
                  </a:lnTo>
                  <a:lnTo>
                    <a:pt x="1991105" y="63642"/>
                  </a:lnTo>
                  <a:lnTo>
                    <a:pt x="1992662" y="14520"/>
                  </a:lnTo>
                  <a:lnTo>
                    <a:pt x="1992757" y="0"/>
                  </a:lnTo>
                  <a:lnTo>
                    <a:pt x="2418715" y="0"/>
                  </a:lnTo>
                  <a:lnTo>
                    <a:pt x="2417350" y="63759"/>
                  </a:lnTo>
                  <a:lnTo>
                    <a:pt x="2414992" y="113992"/>
                  </a:lnTo>
                  <a:lnTo>
                    <a:pt x="2411569" y="164191"/>
                  </a:lnTo>
                  <a:lnTo>
                    <a:pt x="2407094" y="214223"/>
                  </a:lnTo>
                  <a:lnTo>
                    <a:pt x="2401573" y="264073"/>
                  </a:lnTo>
                  <a:lnTo>
                    <a:pt x="2395013" y="313726"/>
                  </a:lnTo>
                  <a:lnTo>
                    <a:pt x="2387419" y="363166"/>
                  </a:lnTo>
                  <a:lnTo>
                    <a:pt x="2378798" y="412379"/>
                  </a:lnTo>
                  <a:lnTo>
                    <a:pt x="2369156" y="461349"/>
                  </a:lnTo>
                  <a:lnTo>
                    <a:pt x="2358500" y="510061"/>
                  </a:lnTo>
                  <a:lnTo>
                    <a:pt x="2346836" y="558499"/>
                  </a:lnTo>
                  <a:lnTo>
                    <a:pt x="2334170" y="606649"/>
                  </a:lnTo>
                  <a:lnTo>
                    <a:pt x="2320509" y="654496"/>
                  </a:lnTo>
                  <a:lnTo>
                    <a:pt x="2305859" y="702023"/>
                  </a:lnTo>
                  <a:lnTo>
                    <a:pt x="2290225" y="749216"/>
                  </a:lnTo>
                  <a:lnTo>
                    <a:pt x="2273615" y="796060"/>
                  </a:lnTo>
                  <a:lnTo>
                    <a:pt x="2256035" y="842540"/>
                  </a:lnTo>
                  <a:lnTo>
                    <a:pt x="2237491" y="888639"/>
                  </a:lnTo>
                  <a:lnTo>
                    <a:pt x="2217989" y="934344"/>
                  </a:lnTo>
                  <a:lnTo>
                    <a:pt x="2197536" y="979638"/>
                  </a:lnTo>
                  <a:lnTo>
                    <a:pt x="2176138" y="1024507"/>
                  </a:lnTo>
                  <a:lnTo>
                    <a:pt x="2153801" y="1068936"/>
                  </a:lnTo>
                  <a:lnTo>
                    <a:pt x="2130531" y="1112908"/>
                  </a:lnTo>
                  <a:lnTo>
                    <a:pt x="2106336" y="1156409"/>
                  </a:lnTo>
                  <a:lnTo>
                    <a:pt x="2081220" y="1199424"/>
                  </a:lnTo>
                  <a:lnTo>
                    <a:pt x="2055192" y="1241938"/>
                  </a:lnTo>
                  <a:lnTo>
                    <a:pt x="2028256" y="1283935"/>
                  </a:lnTo>
                  <a:lnTo>
                    <a:pt x="2000419" y="1325399"/>
                  </a:lnTo>
                  <a:lnTo>
                    <a:pt x="1971687" y="1366317"/>
                  </a:lnTo>
                  <a:lnTo>
                    <a:pt x="1942067" y="1406672"/>
                  </a:lnTo>
                  <a:lnTo>
                    <a:pt x="1911566" y="1446450"/>
                  </a:lnTo>
                  <a:lnTo>
                    <a:pt x="1880188" y="1485635"/>
                  </a:lnTo>
                  <a:lnTo>
                    <a:pt x="1847942" y="1524211"/>
                  </a:lnTo>
                  <a:lnTo>
                    <a:pt x="1814832" y="1562165"/>
                  </a:lnTo>
                  <a:lnTo>
                    <a:pt x="1780865" y="1599480"/>
                  </a:lnTo>
                  <a:lnTo>
                    <a:pt x="1746048" y="1636141"/>
                  </a:lnTo>
                  <a:lnTo>
                    <a:pt x="1710387" y="1672134"/>
                  </a:lnTo>
                  <a:lnTo>
                    <a:pt x="1673969" y="1707365"/>
                  </a:lnTo>
                  <a:lnTo>
                    <a:pt x="1636890" y="1741747"/>
                  </a:lnTo>
                  <a:lnTo>
                    <a:pt x="1599163" y="1775275"/>
                  </a:lnTo>
                  <a:lnTo>
                    <a:pt x="1560804" y="1807941"/>
                  </a:lnTo>
                  <a:lnTo>
                    <a:pt x="1521829" y="1839741"/>
                  </a:lnTo>
                  <a:lnTo>
                    <a:pt x="1482253" y="1870668"/>
                  </a:lnTo>
                  <a:lnTo>
                    <a:pt x="1442091" y="1900715"/>
                  </a:lnTo>
                  <a:lnTo>
                    <a:pt x="1401359" y="1929877"/>
                  </a:lnTo>
                  <a:lnTo>
                    <a:pt x="1389706" y="1937856"/>
                  </a:lnTo>
                  <a:close/>
                </a:path>
                <a:path w="2418715" h="2362835">
                  <a:moveTo>
                    <a:pt x="40780" y="2362812"/>
                  </a:moveTo>
                  <a:lnTo>
                    <a:pt x="0" y="2362605"/>
                  </a:lnTo>
                  <a:lnTo>
                    <a:pt x="0" y="1937714"/>
                  </a:lnTo>
                  <a:lnTo>
                    <a:pt x="1389706" y="1937856"/>
                  </a:lnTo>
                  <a:lnTo>
                    <a:pt x="1360071" y="1958148"/>
                  </a:lnTo>
                  <a:lnTo>
                    <a:pt x="1318243" y="1985521"/>
                  </a:lnTo>
                  <a:lnTo>
                    <a:pt x="1275891" y="2011990"/>
                  </a:lnTo>
                  <a:lnTo>
                    <a:pt x="1233030" y="2037549"/>
                  </a:lnTo>
                  <a:lnTo>
                    <a:pt x="1189675" y="2062192"/>
                  </a:lnTo>
                  <a:lnTo>
                    <a:pt x="1145841" y="2085913"/>
                  </a:lnTo>
                  <a:lnTo>
                    <a:pt x="1101544" y="2108705"/>
                  </a:lnTo>
                  <a:lnTo>
                    <a:pt x="1056799" y="2130563"/>
                  </a:lnTo>
                  <a:lnTo>
                    <a:pt x="1011621" y="2151480"/>
                  </a:lnTo>
                  <a:lnTo>
                    <a:pt x="966025" y="2171450"/>
                  </a:lnTo>
                  <a:lnTo>
                    <a:pt x="920028" y="2190467"/>
                  </a:lnTo>
                  <a:lnTo>
                    <a:pt x="873644" y="2208525"/>
                  </a:lnTo>
                  <a:lnTo>
                    <a:pt x="826889" y="2225618"/>
                  </a:lnTo>
                  <a:lnTo>
                    <a:pt x="779777" y="2241740"/>
                  </a:lnTo>
                  <a:lnTo>
                    <a:pt x="732325" y="2256884"/>
                  </a:lnTo>
                  <a:lnTo>
                    <a:pt x="684547" y="2271044"/>
                  </a:lnTo>
                  <a:lnTo>
                    <a:pt x="636458" y="2284214"/>
                  </a:lnTo>
                  <a:lnTo>
                    <a:pt x="588075" y="2296388"/>
                  </a:lnTo>
                  <a:lnTo>
                    <a:pt x="539413" y="2307560"/>
                  </a:lnTo>
                  <a:lnTo>
                    <a:pt x="490486" y="2317724"/>
                  </a:lnTo>
                  <a:lnTo>
                    <a:pt x="441310" y="2326874"/>
                  </a:lnTo>
                  <a:lnTo>
                    <a:pt x="391901" y="2335003"/>
                  </a:lnTo>
                  <a:lnTo>
                    <a:pt x="342273" y="2342105"/>
                  </a:lnTo>
                  <a:lnTo>
                    <a:pt x="292443" y="2348174"/>
                  </a:lnTo>
                  <a:lnTo>
                    <a:pt x="242424" y="2353204"/>
                  </a:lnTo>
                  <a:lnTo>
                    <a:pt x="192234" y="2357189"/>
                  </a:lnTo>
                  <a:lnTo>
                    <a:pt x="141886" y="2360123"/>
                  </a:lnTo>
                  <a:lnTo>
                    <a:pt x="91396" y="2361999"/>
                  </a:lnTo>
                  <a:lnTo>
                    <a:pt x="40780" y="2362812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49" y="1477549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7" y="3174294"/>
            <a:ext cx="6078220" cy="43402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70"/>
              </a:spcBef>
            </a:pP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195">
                <a:solidFill>
                  <a:srgbClr val="29357A"/>
                </a:solidFill>
                <a:latin typeface="Verdana"/>
                <a:cs typeface="Verdana"/>
              </a:rPr>
              <a:t>-</a:t>
            </a:r>
            <a:r>
              <a:rPr dirty="0" sz="2700" spc="1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18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18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70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18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65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2700" spc="28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195">
                <a:solidFill>
                  <a:srgbClr val="29357A"/>
                </a:solidFill>
                <a:latin typeface="Verdana"/>
                <a:cs typeface="Verdana"/>
              </a:rPr>
              <a:t>-</a:t>
            </a:r>
            <a:r>
              <a:rPr dirty="0" sz="2700" spc="12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60" b="1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-114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-45" b="1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-9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18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16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17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5" b="1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00" spc="-90" b="1">
                <a:solidFill>
                  <a:srgbClr val="29357A"/>
                </a:solidFill>
                <a:latin typeface="Verdana"/>
                <a:cs typeface="Verdana"/>
              </a:rPr>
              <a:t>ee</a:t>
            </a:r>
            <a:r>
              <a:rPr dirty="0" sz="2700" spc="-20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17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405">
                <a:solidFill>
                  <a:srgbClr val="29357A"/>
                </a:solidFill>
                <a:latin typeface="Verdana"/>
                <a:cs typeface="Verdana"/>
              </a:rPr>
              <a:t>,  </a:t>
            </a:r>
            <a:r>
              <a:rPr dirty="0" sz="2700" spc="-13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135" b="1">
                <a:solidFill>
                  <a:srgbClr val="29357A"/>
                </a:solidFill>
                <a:latin typeface="Verdana"/>
                <a:cs typeface="Verdana"/>
              </a:rPr>
              <a:t>ower l</a:t>
            </a:r>
            <a:r>
              <a:rPr dirty="0" sz="2700" spc="-13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135" b="1">
                <a:solidFill>
                  <a:srgbClr val="29357A"/>
                </a:solidFill>
                <a:latin typeface="Verdana"/>
                <a:cs typeface="Verdana"/>
              </a:rPr>
              <a:t>tenc</a:t>
            </a:r>
            <a:r>
              <a:rPr dirty="0" sz="2700" spc="-135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135">
                <a:solidFill>
                  <a:srgbClr val="29357A"/>
                </a:solidFill>
                <a:latin typeface="Verdana"/>
                <a:cs typeface="Verdana"/>
              </a:rPr>
              <a:t>, </a:t>
            </a:r>
            <a:r>
              <a:rPr dirty="0" sz="2700" spc="-125" b="1">
                <a:solidFill>
                  <a:srgbClr val="29357A"/>
                </a:solidFill>
                <a:latin typeface="Verdana"/>
                <a:cs typeface="Verdana"/>
              </a:rPr>
              <a:t>gr</a:t>
            </a:r>
            <a:r>
              <a:rPr dirty="0" sz="2700" spc="-125" b="1">
                <a:solidFill>
                  <a:srgbClr val="26316F"/>
                </a:solidFill>
                <a:latin typeface="Verdana"/>
                <a:cs typeface="Verdana"/>
              </a:rPr>
              <a:t>ea</a:t>
            </a:r>
            <a:r>
              <a:rPr dirty="0" sz="2700" spc="-125" b="1">
                <a:solidFill>
                  <a:srgbClr val="29357A"/>
                </a:solidFill>
                <a:latin typeface="Verdana"/>
                <a:cs typeface="Verdana"/>
              </a:rPr>
              <a:t>ter </a:t>
            </a:r>
            <a:r>
              <a:rPr dirty="0" sz="2700" spc="-145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145" b="1">
                <a:solidFill>
                  <a:srgbClr val="29357A"/>
                </a:solidFill>
                <a:latin typeface="Verdana"/>
                <a:cs typeface="Verdana"/>
              </a:rPr>
              <a:t>ec</a:t>
            </a:r>
            <a:r>
              <a:rPr dirty="0" sz="2700" spc="-145" b="1">
                <a:solidFill>
                  <a:srgbClr val="26316F"/>
                </a:solidFill>
                <a:latin typeface="Verdana"/>
                <a:cs typeface="Verdana"/>
              </a:rPr>
              <a:t>uri</a:t>
            </a:r>
            <a:r>
              <a:rPr dirty="0" sz="2700" spc="-14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145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145">
                <a:solidFill>
                  <a:srgbClr val="29357A"/>
                </a:solidFill>
                <a:latin typeface="Verdana"/>
                <a:cs typeface="Verdana"/>
              </a:rPr>
              <a:t>, </a:t>
            </a:r>
            <a:r>
              <a:rPr dirty="0" sz="2700" spc="-14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14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25" b="1">
                <a:solidFill>
                  <a:srgbClr val="29357A"/>
                </a:solidFill>
                <a:latin typeface="Verdana"/>
                <a:cs typeface="Verdana"/>
              </a:rPr>
              <a:t>mm</a:t>
            </a:r>
            <a:r>
              <a:rPr dirty="0" sz="2700" spc="-70" b="1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-60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114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9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145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16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1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9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16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9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114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9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2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-6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04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9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2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-125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-4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9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60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114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5" b="1">
                <a:solidFill>
                  <a:srgbClr val="26316F"/>
                </a:solidFill>
                <a:latin typeface="Verdana"/>
                <a:cs typeface="Verdana"/>
              </a:rPr>
              <a:t>c  </a:t>
            </a:r>
            <a:r>
              <a:rPr dirty="0" sz="2700" spc="-114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60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110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9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18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120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-9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04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9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4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15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-9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00" spc="-7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2700" spc="16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8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195">
                <a:solidFill>
                  <a:srgbClr val="29357A"/>
                </a:solidFill>
                <a:latin typeface="Verdana"/>
                <a:cs typeface="Verdana"/>
              </a:rPr>
              <a:t>-</a:t>
            </a:r>
            <a:r>
              <a:rPr dirty="0" sz="2700" spc="1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7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2700" spc="-70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-4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20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9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14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165" b="1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700" spc="-14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110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9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18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215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60" b="1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-140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145" b="1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700" spc="-14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04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2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9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70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-125" b="1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700" spc="-125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12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125" b="1">
                <a:solidFill>
                  <a:srgbClr val="29357A"/>
                </a:solidFill>
                <a:latin typeface="Verdana"/>
                <a:cs typeface="Verdana"/>
              </a:rPr>
              <a:t>viron</a:t>
            </a:r>
            <a:r>
              <a:rPr dirty="0" sz="2700" spc="-125" b="1">
                <a:solidFill>
                  <a:srgbClr val="26316F"/>
                </a:solidFill>
                <a:latin typeface="Verdana"/>
                <a:cs typeface="Verdana"/>
              </a:rPr>
              <a:t>me</a:t>
            </a:r>
            <a:r>
              <a:rPr dirty="0" sz="2700" spc="-12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125" b="1">
                <a:solidFill>
                  <a:srgbClr val="26316F"/>
                </a:solidFill>
                <a:latin typeface="Verdana"/>
                <a:cs typeface="Verdana"/>
              </a:rPr>
              <a:t>ts</a:t>
            </a:r>
            <a:r>
              <a:rPr dirty="0" sz="2700" spc="-125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8574" y="1916138"/>
            <a:ext cx="5883910" cy="6311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50" spc="-25">
                <a:solidFill>
                  <a:srgbClr val="29357A"/>
                </a:solidFill>
              </a:rPr>
              <a:t>A</a:t>
            </a:r>
            <a:r>
              <a:rPr dirty="0" sz="3950" spc="-95">
                <a:solidFill>
                  <a:srgbClr val="26316F"/>
                </a:solidFill>
              </a:rPr>
              <a:t>D</a:t>
            </a:r>
            <a:r>
              <a:rPr dirty="0" sz="3950" spc="-210">
                <a:solidFill>
                  <a:srgbClr val="26316F"/>
                </a:solidFill>
              </a:rPr>
              <a:t>V</a:t>
            </a:r>
            <a:r>
              <a:rPr dirty="0" sz="3950" spc="-25">
                <a:solidFill>
                  <a:srgbClr val="26316F"/>
                </a:solidFill>
              </a:rPr>
              <a:t>A</a:t>
            </a:r>
            <a:r>
              <a:rPr dirty="0" sz="3950" spc="-135">
                <a:solidFill>
                  <a:srgbClr val="29357A"/>
                </a:solidFill>
              </a:rPr>
              <a:t>N</a:t>
            </a:r>
            <a:r>
              <a:rPr dirty="0" sz="3950" spc="-380">
                <a:solidFill>
                  <a:srgbClr val="26316F"/>
                </a:solidFill>
              </a:rPr>
              <a:t>T</a:t>
            </a:r>
            <a:r>
              <a:rPr dirty="0" sz="3950" spc="-65">
                <a:solidFill>
                  <a:srgbClr val="29357A"/>
                </a:solidFill>
              </a:rPr>
              <a:t>A</a:t>
            </a:r>
            <a:r>
              <a:rPr dirty="0" sz="3950" spc="-140">
                <a:solidFill>
                  <a:srgbClr val="29357A"/>
                </a:solidFill>
              </a:rPr>
              <a:t>G</a:t>
            </a:r>
            <a:r>
              <a:rPr dirty="0" sz="3950" spc="-35">
                <a:solidFill>
                  <a:srgbClr val="29357A"/>
                </a:solidFill>
              </a:rPr>
              <a:t>E</a:t>
            </a:r>
            <a:r>
              <a:rPr dirty="0" sz="3950" spc="-275">
                <a:solidFill>
                  <a:srgbClr val="29357A"/>
                </a:solidFill>
              </a:rPr>
              <a:t>S</a:t>
            </a:r>
            <a:r>
              <a:rPr dirty="0" sz="3950" spc="-229">
                <a:solidFill>
                  <a:srgbClr val="29357A"/>
                </a:solidFill>
              </a:rPr>
              <a:t> </a:t>
            </a:r>
            <a:r>
              <a:rPr dirty="0" sz="3950" spc="-5">
                <a:solidFill>
                  <a:srgbClr val="29357A"/>
                </a:solidFill>
              </a:rPr>
              <a:t>O</a:t>
            </a:r>
            <a:r>
              <a:rPr dirty="0" sz="3950" spc="-30">
                <a:solidFill>
                  <a:srgbClr val="26316F"/>
                </a:solidFill>
              </a:rPr>
              <a:t>F</a:t>
            </a:r>
            <a:r>
              <a:rPr dirty="0" sz="3950" spc="-229">
                <a:solidFill>
                  <a:srgbClr val="26316F"/>
                </a:solidFill>
              </a:rPr>
              <a:t> </a:t>
            </a:r>
            <a:r>
              <a:rPr dirty="0" sz="3950" spc="-120">
                <a:solidFill>
                  <a:srgbClr val="26316F"/>
                </a:solidFill>
              </a:rPr>
              <a:t>L</a:t>
            </a:r>
            <a:r>
              <a:rPr dirty="0" sz="3950" spc="-855">
                <a:solidFill>
                  <a:srgbClr val="26316F"/>
                </a:solidFill>
              </a:rPr>
              <a:t>I</a:t>
            </a:r>
            <a:r>
              <a:rPr dirty="0" sz="3950" spc="-365">
                <a:solidFill>
                  <a:srgbClr val="26316F"/>
                </a:solidFill>
              </a:rPr>
              <a:t>-</a:t>
            </a:r>
            <a:r>
              <a:rPr dirty="0" sz="3950" spc="-30">
                <a:solidFill>
                  <a:srgbClr val="26316F"/>
                </a:solidFill>
              </a:rPr>
              <a:t>F</a:t>
            </a:r>
            <a:r>
              <a:rPr dirty="0" sz="3950" spc="-855">
                <a:solidFill>
                  <a:srgbClr val="26316F"/>
                </a:solidFill>
              </a:rPr>
              <a:t>I</a:t>
            </a:r>
            <a:endParaRPr sz="39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5340" y="0"/>
            <a:ext cx="9152890" cy="10287000"/>
          </a:xfrm>
          <a:custGeom>
            <a:avLst/>
            <a:gdLst/>
            <a:ahLst/>
            <a:cxnLst/>
            <a:rect l="l" t="t" r="r" b="b"/>
            <a:pathLst>
              <a:path w="9152890" h="10287000">
                <a:moveTo>
                  <a:pt x="0" y="10286998"/>
                </a:moveTo>
                <a:lnTo>
                  <a:pt x="0" y="0"/>
                </a:lnTo>
                <a:lnTo>
                  <a:pt x="9152658" y="0"/>
                </a:lnTo>
                <a:lnTo>
                  <a:pt x="9152658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747" y="1856632"/>
            <a:ext cx="6066155" cy="7226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50" spc="-140">
                <a:solidFill>
                  <a:srgbClr val="FFCE00"/>
                </a:solidFill>
              </a:rPr>
              <a:t>L</a:t>
            </a:r>
            <a:r>
              <a:rPr dirty="0" sz="4550" spc="-985"/>
              <a:t>I</a:t>
            </a:r>
            <a:r>
              <a:rPr dirty="0" sz="4550" spc="-420">
                <a:solidFill>
                  <a:srgbClr val="FFCE00"/>
                </a:solidFill>
              </a:rPr>
              <a:t>-</a:t>
            </a:r>
            <a:r>
              <a:rPr dirty="0" sz="4550" spc="-40">
                <a:solidFill>
                  <a:srgbClr val="FFCE00"/>
                </a:solidFill>
              </a:rPr>
              <a:t>F</a:t>
            </a:r>
            <a:r>
              <a:rPr dirty="0" sz="4550" spc="-985"/>
              <a:t>I</a:t>
            </a:r>
            <a:r>
              <a:rPr dirty="0" sz="4550" spc="-265"/>
              <a:t> </a:t>
            </a:r>
            <a:r>
              <a:rPr dirty="0" sz="4550" spc="-30"/>
              <a:t>A</a:t>
            </a:r>
            <a:r>
              <a:rPr dirty="0" sz="4550" spc="-40"/>
              <a:t>PP</a:t>
            </a:r>
            <a:r>
              <a:rPr dirty="0" sz="4550" spc="-140"/>
              <a:t>L</a:t>
            </a:r>
            <a:r>
              <a:rPr dirty="0" sz="4550" spc="-985"/>
              <a:t>I</a:t>
            </a:r>
            <a:r>
              <a:rPr dirty="0" sz="4550" spc="-5"/>
              <a:t>C</a:t>
            </a:r>
            <a:r>
              <a:rPr dirty="0" sz="4550" spc="-195">
                <a:solidFill>
                  <a:srgbClr val="FFCE00"/>
                </a:solidFill>
              </a:rPr>
              <a:t>A</a:t>
            </a:r>
            <a:r>
              <a:rPr dirty="0" sz="4550" spc="-275"/>
              <a:t>T</a:t>
            </a:r>
            <a:r>
              <a:rPr dirty="0" sz="4550" spc="-985"/>
              <a:t>I</a:t>
            </a:r>
            <a:r>
              <a:rPr dirty="0" sz="4550" spc="-10"/>
              <a:t>O</a:t>
            </a:r>
            <a:r>
              <a:rPr dirty="0" sz="4550" spc="-160"/>
              <a:t>N</a:t>
            </a:r>
            <a:r>
              <a:rPr dirty="0" sz="4550" spc="-315">
                <a:solidFill>
                  <a:srgbClr val="FFCE00"/>
                </a:solidFill>
              </a:rPr>
              <a:t>S</a:t>
            </a:r>
            <a:endParaRPr sz="4550"/>
          </a:p>
        </p:txBody>
      </p:sp>
      <p:sp>
        <p:nvSpPr>
          <p:cNvPr id="4" name="object 4"/>
          <p:cNvSpPr txBox="1"/>
          <p:nvPr/>
        </p:nvSpPr>
        <p:spPr>
          <a:xfrm>
            <a:off x="1810901" y="3224422"/>
            <a:ext cx="6080760" cy="482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9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220">
                <a:solidFill>
                  <a:srgbClr val="29357A"/>
                </a:solidFill>
                <a:latin typeface="Verdana"/>
                <a:cs typeface="Verdana"/>
              </a:rPr>
              <a:t>-</a:t>
            </a:r>
            <a:r>
              <a:rPr dirty="0" sz="3000" spc="1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1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18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8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40">
                <a:solidFill>
                  <a:srgbClr val="29357A"/>
                </a:solidFill>
                <a:latin typeface="Verdana"/>
                <a:cs typeface="Verdana"/>
              </a:rPr>
              <a:t>f  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ot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entia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pp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ca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tions</a:t>
            </a:r>
            <a:r>
              <a:rPr dirty="0" sz="3000" spc="-2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85">
                <a:solidFill>
                  <a:srgbClr val="29357A"/>
                </a:solidFill>
                <a:latin typeface="Verdana"/>
                <a:cs typeface="Verdana"/>
              </a:rPr>
              <a:t>inc</a:t>
            </a:r>
            <a:r>
              <a:rPr dirty="0" sz="3000" spc="85">
                <a:solidFill>
                  <a:srgbClr val="26316F"/>
                </a:solidFill>
                <a:latin typeface="Verdana"/>
                <a:cs typeface="Verdana"/>
              </a:rPr>
              <a:t>lu</a:t>
            </a:r>
            <a:r>
              <a:rPr dirty="0" sz="3000" spc="85">
                <a:solidFill>
                  <a:srgbClr val="29357A"/>
                </a:solidFill>
                <a:latin typeface="Verdana"/>
                <a:cs typeface="Verdana"/>
              </a:rPr>
              <a:t>di</a:t>
            </a:r>
            <a:r>
              <a:rPr dirty="0" sz="3000" spc="85">
                <a:solidFill>
                  <a:srgbClr val="26316F"/>
                </a:solidFill>
                <a:latin typeface="Verdana"/>
                <a:cs typeface="Verdana"/>
              </a:rPr>
              <a:t>ng </a:t>
            </a:r>
            <a:r>
              <a:rPr dirty="0" sz="3000" spc="-104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50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-25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00" spc="-95" b="1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dirty="0" sz="3000" spc="-20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00" spc="-18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30" b="1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00" spc="-95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-19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1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6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1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95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1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5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b="1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000" spc="-459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19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-30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00" spc="-155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155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00" spc="-55" b="1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sz="3000" spc="-5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9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1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-10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9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459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5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14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5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1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50" b="1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00" spc="5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00" spc="-155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229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00" spc="-10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450">
                <a:solidFill>
                  <a:srgbClr val="29357A"/>
                </a:solidFill>
                <a:latin typeface="Verdana"/>
                <a:cs typeface="Verdana"/>
              </a:rPr>
              <a:t>,  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25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00" spc="-155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19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-30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-95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-155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15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6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1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95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-6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-459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85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160" b="1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000" spc="-1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15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12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9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45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6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30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sz="300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-1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12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1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00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00" spc="-12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285" b="1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-125" b="1">
                <a:solidFill>
                  <a:srgbClr val="29357A"/>
                </a:solidFill>
                <a:latin typeface="Verdana"/>
                <a:cs typeface="Verdana"/>
              </a:rPr>
              <a:t>i  </a:t>
            </a:r>
            <a:r>
              <a:rPr dirty="0" sz="3000" spc="-5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9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6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19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30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-95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-6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19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4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1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300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95">
                <a:solidFill>
                  <a:srgbClr val="26316F"/>
                </a:solidFill>
                <a:latin typeface="Verdana"/>
                <a:cs typeface="Verdana"/>
              </a:rPr>
              <a:t>cc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1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1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18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3000" spc="1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31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220">
                <a:solidFill>
                  <a:srgbClr val="29357A"/>
                </a:solidFill>
                <a:latin typeface="Verdana"/>
                <a:cs typeface="Verdana"/>
              </a:rPr>
              <a:t>-</a:t>
            </a:r>
            <a:r>
              <a:rPr dirty="0" sz="3000" spc="14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8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6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20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45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49" y="0"/>
                  </a:lnTo>
                  <a:lnTo>
                    <a:pt x="9123749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4" y="132617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913245">
              <a:lnSpc>
                <a:spcPct val="100000"/>
              </a:lnSpc>
              <a:spcBef>
                <a:spcPts val="100"/>
              </a:spcBef>
            </a:pPr>
            <a:r>
              <a:rPr dirty="0" spc="25">
                <a:solidFill>
                  <a:srgbClr val="FFCE00"/>
                </a:solidFill>
              </a:rPr>
              <a:t>C</a:t>
            </a:r>
            <a:r>
              <a:rPr dirty="0" spc="-90"/>
              <a:t>H</a:t>
            </a:r>
            <a:r>
              <a:rPr dirty="0" spc="-35">
                <a:solidFill>
                  <a:srgbClr val="FFCE00"/>
                </a:solidFill>
              </a:rPr>
              <a:t>A</a:t>
            </a:r>
            <a:r>
              <a:rPr dirty="0" spc="-100">
                <a:solidFill>
                  <a:srgbClr val="FFCE00"/>
                </a:solidFill>
              </a:rPr>
              <a:t>L</a:t>
            </a:r>
            <a:r>
              <a:rPr dirty="0" spc="-100"/>
              <a:t>L</a:t>
            </a:r>
            <a:r>
              <a:rPr dirty="0" spc="-40"/>
              <a:t>E</a:t>
            </a:r>
            <a:r>
              <a:rPr dirty="0" spc="-120"/>
              <a:t>N</a:t>
            </a:r>
            <a:r>
              <a:rPr dirty="0" spc="-125"/>
              <a:t>G</a:t>
            </a:r>
            <a:r>
              <a:rPr dirty="0" spc="-40"/>
              <a:t>E</a:t>
            </a:r>
            <a:r>
              <a:rPr dirty="0" spc="-220"/>
              <a:t>S</a:t>
            </a:r>
            <a:r>
              <a:rPr dirty="0" spc="-180"/>
              <a:t> </a:t>
            </a:r>
            <a:r>
              <a:rPr dirty="0" spc="-20"/>
              <a:t>O</a:t>
            </a:r>
            <a:r>
              <a:rPr dirty="0" spc="-35">
                <a:solidFill>
                  <a:srgbClr val="FFCE00"/>
                </a:solidFill>
              </a:rPr>
              <a:t>F</a:t>
            </a:r>
            <a:r>
              <a:rPr dirty="0" spc="-180">
                <a:solidFill>
                  <a:srgbClr val="FFCE00"/>
                </a:solidFill>
              </a:rPr>
              <a:t> </a:t>
            </a:r>
            <a:r>
              <a:rPr dirty="0" spc="-100"/>
              <a:t>L</a:t>
            </a:r>
            <a:r>
              <a:rPr dirty="0" spc="-655"/>
              <a:t>I</a:t>
            </a:r>
            <a:r>
              <a:rPr dirty="0" spc="-285"/>
              <a:t>-</a:t>
            </a:r>
            <a:r>
              <a:rPr dirty="0" spc="-35"/>
              <a:t>F</a:t>
            </a:r>
            <a:r>
              <a:rPr dirty="0" spc="-655">
                <a:solidFill>
                  <a:srgbClr val="FFCE00"/>
                </a:solidFill>
              </a:rPr>
              <a:t>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74229" y="2993759"/>
            <a:ext cx="6188075" cy="516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9240">
              <a:lnSpc>
                <a:spcPct val="125000"/>
              </a:lnSpc>
              <a:spcBef>
                <a:spcPts val="100"/>
              </a:spcBef>
            </a:pPr>
            <a:r>
              <a:rPr dirty="0" sz="3000" spc="9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220">
                <a:solidFill>
                  <a:srgbClr val="29357A"/>
                </a:solidFill>
                <a:latin typeface="Verdana"/>
                <a:cs typeface="Verdana"/>
              </a:rPr>
              <a:t>-</a:t>
            </a:r>
            <a:r>
              <a:rPr dirty="0" sz="3000" spc="1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0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18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-15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8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-15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8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1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195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l  </a:t>
            </a:r>
            <a:r>
              <a:rPr dirty="0" sz="3000" spc="10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0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8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00" spc="12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8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25" b="1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dirty="0" sz="3000" spc="-5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7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54" b="1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3000" spc="-9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140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-229" b="1">
                <a:solidFill>
                  <a:srgbClr val="26316F"/>
                </a:solidFill>
                <a:latin typeface="Verdana"/>
                <a:cs typeface="Verdana"/>
              </a:rPr>
              <a:t>-  </a:t>
            </a:r>
            <a:r>
              <a:rPr dirty="0" sz="3000" spc="-19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12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b="1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000" spc="-65" b="1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18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25" b="1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dirty="0" sz="3000" spc="-30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-12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155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1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9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19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45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12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10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20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135" b="1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3000" spc="-10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229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00" spc="-10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5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20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00" spc="-70" b="1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3000" spc="130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-229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9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30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00" spc="-18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155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30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00" spc="-30" b="1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3000" spc="-1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10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18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2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-1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b="1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459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12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b="1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000" spc="-45" b="1">
                <a:solidFill>
                  <a:srgbClr val="26316F"/>
                </a:solidFill>
                <a:latin typeface="Verdana"/>
                <a:cs typeface="Verdana"/>
              </a:rPr>
              <a:t>h  </a:t>
            </a:r>
            <a:r>
              <a:rPr dirty="0" sz="3000" spc="-125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30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00" spc="-30" b="1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00" spc="-125" b="1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00" spc="-10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15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00" spc="-10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6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6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15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6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12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9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6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-18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2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-9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19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-6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19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45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000" spc="10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8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26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00" spc="12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00" spc="-1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60">
                <a:solidFill>
                  <a:srgbClr val="29357A"/>
                </a:solidFill>
                <a:latin typeface="Verdana"/>
                <a:cs typeface="Verdana"/>
              </a:rPr>
              <a:t>dd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1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</a:pPr>
            <a:r>
              <a:rPr dirty="0" sz="3000" spc="16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7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9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22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3000" spc="1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27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15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16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0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10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0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195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31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22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3000" spc="14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-45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58" y="646504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546" y="3821954"/>
                </a:moveTo>
                <a:lnTo>
                  <a:pt x="17475" y="3821954"/>
                </a:lnTo>
                <a:lnTo>
                  <a:pt x="13086" y="3778204"/>
                </a:lnTo>
                <a:lnTo>
                  <a:pt x="9027" y="3730170"/>
                </a:lnTo>
                <a:lnTo>
                  <a:pt x="5722" y="3682118"/>
                </a:lnTo>
                <a:lnTo>
                  <a:pt x="3169" y="3634053"/>
                </a:lnTo>
                <a:lnTo>
                  <a:pt x="1366" y="3585983"/>
                </a:lnTo>
                <a:lnTo>
                  <a:pt x="310" y="3537915"/>
                </a:lnTo>
                <a:lnTo>
                  <a:pt x="0" y="3489855"/>
                </a:lnTo>
                <a:lnTo>
                  <a:pt x="432" y="3441812"/>
                </a:lnTo>
                <a:lnTo>
                  <a:pt x="1606" y="3393792"/>
                </a:lnTo>
                <a:lnTo>
                  <a:pt x="3519" y="3345802"/>
                </a:lnTo>
                <a:lnTo>
                  <a:pt x="6169" y="3297849"/>
                </a:lnTo>
                <a:lnTo>
                  <a:pt x="9553" y="3249940"/>
                </a:lnTo>
                <a:lnTo>
                  <a:pt x="13670" y="3202083"/>
                </a:lnTo>
                <a:lnTo>
                  <a:pt x="18517" y="3154284"/>
                </a:lnTo>
                <a:lnTo>
                  <a:pt x="24092" y="3106551"/>
                </a:lnTo>
                <a:lnTo>
                  <a:pt x="30431" y="3058631"/>
                </a:lnTo>
                <a:lnTo>
                  <a:pt x="37531" y="3010617"/>
                </a:lnTo>
                <a:lnTo>
                  <a:pt x="45164" y="2963816"/>
                </a:lnTo>
                <a:lnTo>
                  <a:pt x="53630" y="2916415"/>
                </a:lnTo>
                <a:lnTo>
                  <a:pt x="62814" y="2869116"/>
                </a:lnTo>
                <a:lnTo>
                  <a:pt x="72713" y="2821925"/>
                </a:lnTo>
                <a:lnTo>
                  <a:pt x="83324" y="2774849"/>
                </a:lnTo>
                <a:lnTo>
                  <a:pt x="94647" y="2727895"/>
                </a:lnTo>
                <a:lnTo>
                  <a:pt x="106678" y="2681070"/>
                </a:lnTo>
                <a:lnTo>
                  <a:pt x="119416" y="2634382"/>
                </a:lnTo>
                <a:lnTo>
                  <a:pt x="132858" y="2587837"/>
                </a:lnTo>
                <a:lnTo>
                  <a:pt x="147003" y="2541442"/>
                </a:lnTo>
                <a:lnTo>
                  <a:pt x="161847" y="2495205"/>
                </a:lnTo>
                <a:lnTo>
                  <a:pt x="177390" y="2449133"/>
                </a:lnTo>
                <a:lnTo>
                  <a:pt x="193628" y="2403233"/>
                </a:lnTo>
                <a:lnTo>
                  <a:pt x="210560" y="2357511"/>
                </a:lnTo>
                <a:lnTo>
                  <a:pt x="228183" y="2311975"/>
                </a:lnTo>
                <a:lnTo>
                  <a:pt x="246496" y="2266632"/>
                </a:lnTo>
                <a:lnTo>
                  <a:pt x="265496" y="2221489"/>
                </a:lnTo>
                <a:lnTo>
                  <a:pt x="285182" y="2176551"/>
                </a:lnTo>
                <a:lnTo>
                  <a:pt x="305548" y="2131832"/>
                </a:lnTo>
                <a:lnTo>
                  <a:pt x="326596" y="2087332"/>
                </a:lnTo>
                <a:lnTo>
                  <a:pt x="348323" y="2043060"/>
                </a:lnTo>
                <a:lnTo>
                  <a:pt x="370726" y="1999023"/>
                </a:lnTo>
                <a:lnTo>
                  <a:pt x="393803" y="1955229"/>
                </a:lnTo>
                <a:lnTo>
                  <a:pt x="417552" y="1911685"/>
                </a:lnTo>
                <a:lnTo>
                  <a:pt x="441972" y="1868397"/>
                </a:lnTo>
                <a:lnTo>
                  <a:pt x="467059" y="1825373"/>
                </a:lnTo>
                <a:lnTo>
                  <a:pt x="492811" y="1782620"/>
                </a:lnTo>
                <a:lnTo>
                  <a:pt x="519227" y="1740145"/>
                </a:lnTo>
                <a:lnTo>
                  <a:pt x="546304" y="1697955"/>
                </a:lnTo>
                <a:lnTo>
                  <a:pt x="574040" y="1656056"/>
                </a:lnTo>
                <a:lnTo>
                  <a:pt x="602433" y="1614457"/>
                </a:lnTo>
                <a:lnTo>
                  <a:pt x="631481" y="1573165"/>
                </a:lnTo>
                <a:lnTo>
                  <a:pt x="661181" y="1532185"/>
                </a:lnTo>
                <a:lnTo>
                  <a:pt x="691532" y="1491526"/>
                </a:lnTo>
                <a:lnTo>
                  <a:pt x="722532" y="1451194"/>
                </a:lnTo>
                <a:lnTo>
                  <a:pt x="754177" y="1411197"/>
                </a:lnTo>
                <a:lnTo>
                  <a:pt x="786466" y="1371541"/>
                </a:lnTo>
                <a:lnTo>
                  <a:pt x="819397" y="1332234"/>
                </a:lnTo>
                <a:lnTo>
                  <a:pt x="851228" y="1295276"/>
                </a:lnTo>
                <a:lnTo>
                  <a:pt x="883537" y="1258750"/>
                </a:lnTo>
                <a:lnTo>
                  <a:pt x="916320" y="1222660"/>
                </a:lnTo>
                <a:lnTo>
                  <a:pt x="949570" y="1187009"/>
                </a:lnTo>
                <a:lnTo>
                  <a:pt x="983281" y="1151800"/>
                </a:lnTo>
                <a:lnTo>
                  <a:pt x="1017447" y="1117037"/>
                </a:lnTo>
                <a:lnTo>
                  <a:pt x="1052063" y="1082721"/>
                </a:lnTo>
                <a:lnTo>
                  <a:pt x="1087122" y="1048858"/>
                </a:lnTo>
                <a:lnTo>
                  <a:pt x="1122618" y="1015449"/>
                </a:lnTo>
                <a:lnTo>
                  <a:pt x="1158546" y="982498"/>
                </a:lnTo>
                <a:lnTo>
                  <a:pt x="1194898" y="950007"/>
                </a:lnTo>
                <a:lnTo>
                  <a:pt x="1231671" y="917981"/>
                </a:lnTo>
                <a:lnTo>
                  <a:pt x="1268856" y="886423"/>
                </a:lnTo>
                <a:lnTo>
                  <a:pt x="1306449" y="855334"/>
                </a:lnTo>
                <a:lnTo>
                  <a:pt x="1344443" y="824720"/>
                </a:lnTo>
                <a:lnTo>
                  <a:pt x="1382833" y="794582"/>
                </a:lnTo>
                <a:lnTo>
                  <a:pt x="1421612" y="764923"/>
                </a:lnTo>
                <a:lnTo>
                  <a:pt x="1460775" y="735748"/>
                </a:lnTo>
                <a:lnTo>
                  <a:pt x="1500315" y="707060"/>
                </a:lnTo>
                <a:lnTo>
                  <a:pt x="1540226" y="678860"/>
                </a:lnTo>
                <a:lnTo>
                  <a:pt x="1580504" y="651153"/>
                </a:lnTo>
                <a:lnTo>
                  <a:pt x="1621140" y="623942"/>
                </a:lnTo>
                <a:lnTo>
                  <a:pt x="1662130" y="597229"/>
                </a:lnTo>
                <a:lnTo>
                  <a:pt x="1703468" y="571018"/>
                </a:lnTo>
                <a:lnTo>
                  <a:pt x="1745147" y="545313"/>
                </a:lnTo>
                <a:lnTo>
                  <a:pt x="1787162" y="520115"/>
                </a:lnTo>
                <a:lnTo>
                  <a:pt x="1829506" y="495429"/>
                </a:lnTo>
                <a:lnTo>
                  <a:pt x="1872174" y="471258"/>
                </a:lnTo>
                <a:lnTo>
                  <a:pt x="1915160" y="447604"/>
                </a:lnTo>
                <a:lnTo>
                  <a:pt x="1958457" y="424471"/>
                </a:lnTo>
                <a:lnTo>
                  <a:pt x="2002060" y="401862"/>
                </a:lnTo>
                <a:lnTo>
                  <a:pt x="2045963" y="379781"/>
                </a:lnTo>
                <a:lnTo>
                  <a:pt x="2090159" y="358229"/>
                </a:lnTo>
                <a:lnTo>
                  <a:pt x="2134643" y="337211"/>
                </a:lnTo>
                <a:lnTo>
                  <a:pt x="2179409" y="316729"/>
                </a:lnTo>
                <a:lnTo>
                  <a:pt x="2224450" y="296788"/>
                </a:lnTo>
                <a:lnTo>
                  <a:pt x="2269762" y="277389"/>
                </a:lnTo>
                <a:lnTo>
                  <a:pt x="2315337" y="258536"/>
                </a:lnTo>
                <a:lnTo>
                  <a:pt x="2361170" y="240232"/>
                </a:lnTo>
                <a:lnTo>
                  <a:pt x="2407254" y="222481"/>
                </a:lnTo>
                <a:lnTo>
                  <a:pt x="2453585" y="205285"/>
                </a:lnTo>
                <a:lnTo>
                  <a:pt x="2500155" y="188647"/>
                </a:lnTo>
                <a:lnTo>
                  <a:pt x="2546960" y="172572"/>
                </a:lnTo>
                <a:lnTo>
                  <a:pt x="2593992" y="157061"/>
                </a:lnTo>
                <a:lnTo>
                  <a:pt x="2641246" y="142119"/>
                </a:lnTo>
                <a:lnTo>
                  <a:pt x="2688716" y="127747"/>
                </a:lnTo>
                <a:lnTo>
                  <a:pt x="2736396" y="113950"/>
                </a:lnTo>
                <a:lnTo>
                  <a:pt x="2784280" y="100731"/>
                </a:lnTo>
                <a:lnTo>
                  <a:pt x="2832362" y="88092"/>
                </a:lnTo>
                <a:lnTo>
                  <a:pt x="2880635" y="76037"/>
                </a:lnTo>
                <a:lnTo>
                  <a:pt x="2929095" y="64569"/>
                </a:lnTo>
                <a:lnTo>
                  <a:pt x="2977735" y="53691"/>
                </a:lnTo>
                <a:lnTo>
                  <a:pt x="3026549" y="43407"/>
                </a:lnTo>
                <a:lnTo>
                  <a:pt x="3075531" y="33719"/>
                </a:lnTo>
                <a:lnTo>
                  <a:pt x="3124675" y="24630"/>
                </a:lnTo>
                <a:lnTo>
                  <a:pt x="3173975" y="16144"/>
                </a:lnTo>
                <a:lnTo>
                  <a:pt x="3223425" y="8264"/>
                </a:lnTo>
                <a:lnTo>
                  <a:pt x="3273020" y="993"/>
                </a:lnTo>
                <a:lnTo>
                  <a:pt x="3280440" y="0"/>
                </a:lnTo>
                <a:lnTo>
                  <a:pt x="3280440" y="558255"/>
                </a:lnTo>
                <a:lnTo>
                  <a:pt x="3268017" y="560209"/>
                </a:lnTo>
                <a:lnTo>
                  <a:pt x="3217876" y="568849"/>
                </a:lnTo>
                <a:lnTo>
                  <a:pt x="3167923" y="578210"/>
                </a:lnTo>
                <a:lnTo>
                  <a:pt x="3118166" y="588288"/>
                </a:lnTo>
                <a:lnTo>
                  <a:pt x="3068612" y="599077"/>
                </a:lnTo>
                <a:lnTo>
                  <a:pt x="3019272" y="610574"/>
                </a:lnTo>
                <a:lnTo>
                  <a:pt x="2970154" y="622774"/>
                </a:lnTo>
                <a:lnTo>
                  <a:pt x="2921266" y="635672"/>
                </a:lnTo>
                <a:lnTo>
                  <a:pt x="2872617" y="649263"/>
                </a:lnTo>
                <a:lnTo>
                  <a:pt x="2824216" y="663544"/>
                </a:lnTo>
                <a:lnTo>
                  <a:pt x="2776072" y="678509"/>
                </a:lnTo>
                <a:lnTo>
                  <a:pt x="2728193" y="694155"/>
                </a:lnTo>
                <a:lnTo>
                  <a:pt x="2680589" y="710475"/>
                </a:lnTo>
                <a:lnTo>
                  <a:pt x="2633267" y="727467"/>
                </a:lnTo>
                <a:lnTo>
                  <a:pt x="2586236" y="745125"/>
                </a:lnTo>
                <a:lnTo>
                  <a:pt x="2539506" y="763444"/>
                </a:lnTo>
                <a:lnTo>
                  <a:pt x="2493084" y="782421"/>
                </a:lnTo>
                <a:lnTo>
                  <a:pt x="2446981" y="802050"/>
                </a:lnTo>
                <a:lnTo>
                  <a:pt x="2401203" y="822328"/>
                </a:lnTo>
                <a:lnTo>
                  <a:pt x="2355761" y="843249"/>
                </a:lnTo>
                <a:lnTo>
                  <a:pt x="2310662" y="864809"/>
                </a:lnTo>
                <a:lnTo>
                  <a:pt x="2265916" y="887003"/>
                </a:lnTo>
                <a:lnTo>
                  <a:pt x="2221531" y="909827"/>
                </a:lnTo>
                <a:lnTo>
                  <a:pt x="2177516" y="933276"/>
                </a:lnTo>
                <a:lnTo>
                  <a:pt x="2133880" y="957346"/>
                </a:lnTo>
                <a:lnTo>
                  <a:pt x="2090631" y="982032"/>
                </a:lnTo>
                <a:lnTo>
                  <a:pt x="2047778" y="1007330"/>
                </a:lnTo>
                <a:lnTo>
                  <a:pt x="2005329" y="1033235"/>
                </a:lnTo>
                <a:lnTo>
                  <a:pt x="1963295" y="1059742"/>
                </a:lnTo>
                <a:lnTo>
                  <a:pt x="1921682" y="1086847"/>
                </a:lnTo>
                <a:lnTo>
                  <a:pt x="1880500" y="1114545"/>
                </a:lnTo>
                <a:lnTo>
                  <a:pt x="1839758" y="1142832"/>
                </a:lnTo>
                <a:lnTo>
                  <a:pt x="1799465" y="1171703"/>
                </a:lnTo>
                <a:lnTo>
                  <a:pt x="1759628" y="1201154"/>
                </a:lnTo>
                <a:lnTo>
                  <a:pt x="1720257" y="1231180"/>
                </a:lnTo>
                <a:lnTo>
                  <a:pt x="1681361" y="1261777"/>
                </a:lnTo>
                <a:lnTo>
                  <a:pt x="1642947" y="1292939"/>
                </a:lnTo>
                <a:lnTo>
                  <a:pt x="1605026" y="1324663"/>
                </a:lnTo>
                <a:lnTo>
                  <a:pt x="1567605" y="1356944"/>
                </a:lnTo>
                <a:lnTo>
                  <a:pt x="1530694" y="1389777"/>
                </a:lnTo>
                <a:lnTo>
                  <a:pt x="1494301" y="1423157"/>
                </a:lnTo>
                <a:lnTo>
                  <a:pt x="1458434" y="1457081"/>
                </a:lnTo>
                <a:lnTo>
                  <a:pt x="1423103" y="1491544"/>
                </a:lnTo>
                <a:lnTo>
                  <a:pt x="1388316" y="1526540"/>
                </a:lnTo>
                <a:lnTo>
                  <a:pt x="1354082" y="1562066"/>
                </a:lnTo>
                <a:lnTo>
                  <a:pt x="1320410" y="1598117"/>
                </a:lnTo>
                <a:lnTo>
                  <a:pt x="1287308" y="1634688"/>
                </a:lnTo>
                <a:lnTo>
                  <a:pt x="1254785" y="1671775"/>
                </a:lnTo>
                <a:lnTo>
                  <a:pt x="1220893" y="1711716"/>
                </a:lnTo>
                <a:lnTo>
                  <a:pt x="1187797" y="1752078"/>
                </a:lnTo>
                <a:lnTo>
                  <a:pt x="1155500" y="1792850"/>
                </a:lnTo>
                <a:lnTo>
                  <a:pt x="1124005" y="1834023"/>
                </a:lnTo>
                <a:lnTo>
                  <a:pt x="1093314" y="1875585"/>
                </a:lnTo>
                <a:lnTo>
                  <a:pt x="1063433" y="1917527"/>
                </a:lnTo>
                <a:lnTo>
                  <a:pt x="1034363" y="1959837"/>
                </a:lnTo>
                <a:lnTo>
                  <a:pt x="1006108" y="2002505"/>
                </a:lnTo>
                <a:lnTo>
                  <a:pt x="978672" y="2045521"/>
                </a:lnTo>
                <a:lnTo>
                  <a:pt x="952058" y="2088874"/>
                </a:lnTo>
                <a:lnTo>
                  <a:pt x="926268" y="2132554"/>
                </a:lnTo>
                <a:lnTo>
                  <a:pt x="901306" y="2176553"/>
                </a:lnTo>
                <a:lnTo>
                  <a:pt x="877178" y="2220853"/>
                </a:lnTo>
                <a:lnTo>
                  <a:pt x="853883" y="2265450"/>
                </a:lnTo>
                <a:lnTo>
                  <a:pt x="831426" y="2310332"/>
                </a:lnTo>
                <a:lnTo>
                  <a:pt x="809811" y="2355489"/>
                </a:lnTo>
                <a:lnTo>
                  <a:pt x="789041" y="2400909"/>
                </a:lnTo>
                <a:lnTo>
                  <a:pt x="769119" y="2446583"/>
                </a:lnTo>
                <a:lnTo>
                  <a:pt x="750048" y="2492499"/>
                </a:lnTo>
                <a:lnTo>
                  <a:pt x="731832" y="2538648"/>
                </a:lnTo>
                <a:lnTo>
                  <a:pt x="714474" y="2585019"/>
                </a:lnTo>
                <a:lnTo>
                  <a:pt x="697977" y="2631602"/>
                </a:lnTo>
                <a:lnTo>
                  <a:pt x="682345" y="2678385"/>
                </a:lnTo>
                <a:lnTo>
                  <a:pt x="667580" y="2725359"/>
                </a:lnTo>
                <a:lnTo>
                  <a:pt x="653687" y="2772513"/>
                </a:lnTo>
                <a:lnTo>
                  <a:pt x="640668" y="2819837"/>
                </a:lnTo>
                <a:lnTo>
                  <a:pt x="628526" y="2867319"/>
                </a:lnTo>
                <a:lnTo>
                  <a:pt x="617266" y="2914951"/>
                </a:lnTo>
                <a:lnTo>
                  <a:pt x="606890" y="2962720"/>
                </a:lnTo>
                <a:lnTo>
                  <a:pt x="597402" y="3010617"/>
                </a:lnTo>
                <a:lnTo>
                  <a:pt x="588763" y="3058890"/>
                </a:lnTo>
                <a:lnTo>
                  <a:pt x="581101" y="3106751"/>
                </a:lnTo>
                <a:lnTo>
                  <a:pt x="574295" y="3154968"/>
                </a:lnTo>
                <a:lnTo>
                  <a:pt x="568390" y="3203271"/>
                </a:lnTo>
                <a:lnTo>
                  <a:pt x="563389" y="3251649"/>
                </a:lnTo>
                <a:lnTo>
                  <a:pt x="559295" y="3300091"/>
                </a:lnTo>
                <a:lnTo>
                  <a:pt x="556112" y="3348588"/>
                </a:lnTo>
                <a:lnTo>
                  <a:pt x="553843" y="3397128"/>
                </a:lnTo>
                <a:lnTo>
                  <a:pt x="552491" y="3445702"/>
                </a:lnTo>
                <a:lnTo>
                  <a:pt x="552060" y="3494299"/>
                </a:lnTo>
                <a:lnTo>
                  <a:pt x="552553" y="3542908"/>
                </a:lnTo>
                <a:lnTo>
                  <a:pt x="553973" y="3591519"/>
                </a:lnTo>
                <a:lnTo>
                  <a:pt x="556323" y="3640121"/>
                </a:lnTo>
                <a:lnTo>
                  <a:pt x="559606" y="3688704"/>
                </a:lnTo>
                <a:lnTo>
                  <a:pt x="563827" y="3737257"/>
                </a:lnTo>
                <a:lnTo>
                  <a:pt x="568988" y="3785771"/>
                </a:lnTo>
                <a:lnTo>
                  <a:pt x="573546" y="382195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92935" cy="1603375"/>
            </a:xfrm>
            <a:custGeom>
              <a:avLst/>
              <a:gdLst/>
              <a:ahLst/>
              <a:cxnLst/>
              <a:rect l="l" t="t" r="r" b="b"/>
              <a:pathLst>
                <a:path w="1892935" h="1603375">
                  <a:moveTo>
                    <a:pt x="1590513" y="872152"/>
                  </a:moveTo>
                  <a:lnTo>
                    <a:pt x="185623" y="872152"/>
                  </a:lnTo>
                  <a:lnTo>
                    <a:pt x="235106" y="870982"/>
                  </a:lnTo>
                  <a:lnTo>
                    <a:pt x="284360" y="867320"/>
                  </a:lnTo>
                  <a:lnTo>
                    <a:pt x="333290" y="861189"/>
                  </a:lnTo>
                  <a:lnTo>
                    <a:pt x="381804" y="852609"/>
                  </a:lnTo>
                  <a:lnTo>
                    <a:pt x="429805" y="841603"/>
                  </a:lnTo>
                  <a:lnTo>
                    <a:pt x="477201" y="828192"/>
                  </a:lnTo>
                  <a:lnTo>
                    <a:pt x="523898" y="812397"/>
                  </a:lnTo>
                  <a:lnTo>
                    <a:pt x="569800" y="794240"/>
                  </a:lnTo>
                  <a:lnTo>
                    <a:pt x="614814" y="773743"/>
                  </a:lnTo>
                  <a:lnTo>
                    <a:pt x="658845" y="750927"/>
                  </a:lnTo>
                  <a:lnTo>
                    <a:pt x="701800" y="725814"/>
                  </a:lnTo>
                  <a:lnTo>
                    <a:pt x="743584" y="698426"/>
                  </a:lnTo>
                  <a:lnTo>
                    <a:pt x="784103" y="668784"/>
                  </a:lnTo>
                  <a:lnTo>
                    <a:pt x="823035" y="637102"/>
                  </a:lnTo>
                  <a:lnTo>
                    <a:pt x="860090" y="603639"/>
                  </a:lnTo>
                  <a:lnTo>
                    <a:pt x="895225" y="568479"/>
                  </a:lnTo>
                  <a:lnTo>
                    <a:pt x="928394" y="531707"/>
                  </a:lnTo>
                  <a:lnTo>
                    <a:pt x="959553" y="493411"/>
                  </a:lnTo>
                  <a:lnTo>
                    <a:pt x="988658" y="453674"/>
                  </a:lnTo>
                  <a:lnTo>
                    <a:pt x="1015664" y="412582"/>
                  </a:lnTo>
                  <a:lnTo>
                    <a:pt x="1040526" y="370221"/>
                  </a:lnTo>
                  <a:lnTo>
                    <a:pt x="1063201" y="326676"/>
                  </a:lnTo>
                  <a:lnTo>
                    <a:pt x="1083643" y="282032"/>
                  </a:lnTo>
                  <a:lnTo>
                    <a:pt x="1101809" y="236376"/>
                  </a:lnTo>
                  <a:lnTo>
                    <a:pt x="1117653" y="189792"/>
                  </a:lnTo>
                  <a:lnTo>
                    <a:pt x="1131131" y="142365"/>
                  </a:lnTo>
                  <a:lnTo>
                    <a:pt x="1142200" y="94182"/>
                  </a:lnTo>
                  <a:lnTo>
                    <a:pt x="1150813" y="45328"/>
                  </a:lnTo>
                  <a:lnTo>
                    <a:pt x="1156419" y="0"/>
                  </a:lnTo>
                  <a:lnTo>
                    <a:pt x="1892704" y="0"/>
                  </a:lnTo>
                  <a:lnTo>
                    <a:pt x="1886530" y="78251"/>
                  </a:lnTo>
                  <a:lnTo>
                    <a:pt x="1880662" y="127428"/>
                  </a:lnTo>
                  <a:lnTo>
                    <a:pt x="1873379" y="176290"/>
                  </a:lnTo>
                  <a:lnTo>
                    <a:pt x="1864696" y="224809"/>
                  </a:lnTo>
                  <a:lnTo>
                    <a:pt x="1854626" y="272959"/>
                  </a:lnTo>
                  <a:lnTo>
                    <a:pt x="1843183" y="320711"/>
                  </a:lnTo>
                  <a:lnTo>
                    <a:pt x="1830383" y="368038"/>
                  </a:lnTo>
                  <a:lnTo>
                    <a:pt x="1816238" y="414914"/>
                  </a:lnTo>
                  <a:lnTo>
                    <a:pt x="1800764" y="461311"/>
                  </a:lnTo>
                  <a:lnTo>
                    <a:pt x="1783974" y="507201"/>
                  </a:lnTo>
                  <a:lnTo>
                    <a:pt x="1765883" y="552558"/>
                  </a:lnTo>
                  <a:lnTo>
                    <a:pt x="1746505" y="597353"/>
                  </a:lnTo>
                  <a:lnTo>
                    <a:pt x="1725854" y="641561"/>
                  </a:lnTo>
                  <a:lnTo>
                    <a:pt x="1703944" y="685154"/>
                  </a:lnTo>
                  <a:lnTo>
                    <a:pt x="1680790" y="728104"/>
                  </a:lnTo>
                  <a:lnTo>
                    <a:pt x="1656405" y="770383"/>
                  </a:lnTo>
                  <a:lnTo>
                    <a:pt x="1630804" y="811966"/>
                  </a:lnTo>
                  <a:lnTo>
                    <a:pt x="1604002" y="852825"/>
                  </a:lnTo>
                  <a:lnTo>
                    <a:pt x="1590513" y="872152"/>
                  </a:lnTo>
                  <a:close/>
                </a:path>
                <a:path w="1892935" h="1603375">
                  <a:moveTo>
                    <a:pt x="181482" y="1603287"/>
                  </a:moveTo>
                  <a:lnTo>
                    <a:pt x="132190" y="1602413"/>
                  </a:lnTo>
                  <a:lnTo>
                    <a:pt x="82854" y="1600116"/>
                  </a:lnTo>
                  <a:lnTo>
                    <a:pt x="33504" y="1596390"/>
                  </a:lnTo>
                  <a:lnTo>
                    <a:pt x="0" y="1592883"/>
                  </a:lnTo>
                  <a:lnTo>
                    <a:pt x="0" y="853802"/>
                  </a:lnTo>
                  <a:lnTo>
                    <a:pt x="36743" y="860497"/>
                  </a:lnTo>
                  <a:lnTo>
                    <a:pt x="86347" y="866931"/>
                  </a:lnTo>
                  <a:lnTo>
                    <a:pt x="136005" y="870809"/>
                  </a:lnTo>
                  <a:lnTo>
                    <a:pt x="185623" y="872152"/>
                  </a:lnTo>
                  <a:lnTo>
                    <a:pt x="1590513" y="872152"/>
                  </a:lnTo>
                  <a:lnTo>
                    <a:pt x="1576011" y="892931"/>
                  </a:lnTo>
                  <a:lnTo>
                    <a:pt x="1546847" y="932259"/>
                  </a:lnTo>
                  <a:lnTo>
                    <a:pt x="1516523" y="970781"/>
                  </a:lnTo>
                  <a:lnTo>
                    <a:pt x="1485055" y="1008469"/>
                  </a:lnTo>
                  <a:lnTo>
                    <a:pt x="1452455" y="1045296"/>
                  </a:lnTo>
                  <a:lnTo>
                    <a:pt x="1418739" y="1081236"/>
                  </a:lnTo>
                  <a:lnTo>
                    <a:pt x="1383920" y="1116260"/>
                  </a:lnTo>
                  <a:lnTo>
                    <a:pt x="1348013" y="1150341"/>
                  </a:lnTo>
                  <a:lnTo>
                    <a:pt x="1311031" y="1183453"/>
                  </a:lnTo>
                  <a:lnTo>
                    <a:pt x="1272990" y="1215568"/>
                  </a:lnTo>
                  <a:lnTo>
                    <a:pt x="1233902" y="1246659"/>
                  </a:lnTo>
                  <a:lnTo>
                    <a:pt x="1193919" y="1276598"/>
                  </a:lnTo>
                  <a:lnTo>
                    <a:pt x="1153201" y="1305274"/>
                  </a:lnTo>
                  <a:lnTo>
                    <a:pt x="1111777" y="1332679"/>
                  </a:lnTo>
                  <a:lnTo>
                    <a:pt x="1069678" y="1358806"/>
                  </a:lnTo>
                  <a:lnTo>
                    <a:pt x="1026934" y="1383648"/>
                  </a:lnTo>
                  <a:lnTo>
                    <a:pt x="983575" y="1407199"/>
                  </a:lnTo>
                  <a:lnTo>
                    <a:pt x="939631" y="1429452"/>
                  </a:lnTo>
                  <a:lnTo>
                    <a:pt x="895132" y="1450399"/>
                  </a:lnTo>
                  <a:lnTo>
                    <a:pt x="850107" y="1470034"/>
                  </a:lnTo>
                  <a:lnTo>
                    <a:pt x="804589" y="1488350"/>
                  </a:lnTo>
                  <a:lnTo>
                    <a:pt x="758605" y="1505340"/>
                  </a:lnTo>
                  <a:lnTo>
                    <a:pt x="712186" y="1520998"/>
                  </a:lnTo>
                  <a:lnTo>
                    <a:pt x="665363" y="1535315"/>
                  </a:lnTo>
                  <a:lnTo>
                    <a:pt x="618165" y="1548286"/>
                  </a:lnTo>
                  <a:lnTo>
                    <a:pt x="570622" y="1559903"/>
                  </a:lnTo>
                  <a:lnTo>
                    <a:pt x="522765" y="1570160"/>
                  </a:lnTo>
                  <a:lnTo>
                    <a:pt x="474624" y="1579050"/>
                  </a:lnTo>
                  <a:lnTo>
                    <a:pt x="426227" y="1586565"/>
                  </a:lnTo>
                  <a:lnTo>
                    <a:pt x="377607" y="1592699"/>
                  </a:lnTo>
                  <a:lnTo>
                    <a:pt x="328792" y="1597445"/>
                  </a:lnTo>
                  <a:lnTo>
                    <a:pt x="279813" y="1600797"/>
                  </a:lnTo>
                  <a:lnTo>
                    <a:pt x="230699" y="1602746"/>
                  </a:lnTo>
                  <a:lnTo>
                    <a:pt x="181482" y="160328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29" y="799500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800"/>
                  </a:moveTo>
                  <a:lnTo>
                    <a:pt x="1447767" y="8686800"/>
                  </a:lnTo>
                  <a:lnTo>
                    <a:pt x="1397780" y="8685938"/>
                  </a:lnTo>
                  <a:lnTo>
                    <a:pt x="1348011" y="8683362"/>
                  </a:lnTo>
                  <a:lnTo>
                    <a:pt x="1298500" y="8679089"/>
                  </a:lnTo>
                  <a:lnTo>
                    <a:pt x="1249287" y="8673136"/>
                  </a:lnTo>
                  <a:lnTo>
                    <a:pt x="1200413" y="8665518"/>
                  </a:lnTo>
                  <a:lnTo>
                    <a:pt x="1151917" y="8656254"/>
                  </a:lnTo>
                  <a:lnTo>
                    <a:pt x="1103838" y="8645358"/>
                  </a:lnTo>
                  <a:lnTo>
                    <a:pt x="1056218" y="8632848"/>
                  </a:lnTo>
                  <a:lnTo>
                    <a:pt x="1009096" y="8618741"/>
                  </a:lnTo>
                  <a:lnTo>
                    <a:pt x="962511" y="8603052"/>
                  </a:lnTo>
                  <a:lnTo>
                    <a:pt x="916505" y="8585799"/>
                  </a:lnTo>
                  <a:lnTo>
                    <a:pt x="871116" y="8566997"/>
                  </a:lnTo>
                  <a:lnTo>
                    <a:pt x="826385" y="8546664"/>
                  </a:lnTo>
                  <a:lnTo>
                    <a:pt x="782352" y="8524816"/>
                  </a:lnTo>
                  <a:lnTo>
                    <a:pt x="739056" y="8501470"/>
                  </a:lnTo>
                  <a:lnTo>
                    <a:pt x="696538" y="8476642"/>
                  </a:lnTo>
                  <a:lnTo>
                    <a:pt x="654838" y="8450348"/>
                  </a:lnTo>
                  <a:lnTo>
                    <a:pt x="613995" y="8422606"/>
                  </a:lnTo>
                  <a:lnTo>
                    <a:pt x="574049" y="8393431"/>
                  </a:lnTo>
                  <a:lnTo>
                    <a:pt x="535041" y="8362841"/>
                  </a:lnTo>
                  <a:lnTo>
                    <a:pt x="497011" y="8330851"/>
                  </a:lnTo>
                  <a:lnTo>
                    <a:pt x="459997" y="8297479"/>
                  </a:lnTo>
                  <a:lnTo>
                    <a:pt x="424041" y="8262741"/>
                  </a:lnTo>
                  <a:lnTo>
                    <a:pt x="389304" y="8226783"/>
                  </a:lnTo>
                  <a:lnTo>
                    <a:pt x="355933" y="8189768"/>
                  </a:lnTo>
                  <a:lnTo>
                    <a:pt x="323945" y="8151736"/>
                  </a:lnTo>
                  <a:lnTo>
                    <a:pt x="293356" y="8112726"/>
                  </a:lnTo>
                  <a:lnTo>
                    <a:pt x="264183" y="8072779"/>
                  </a:lnTo>
                  <a:lnTo>
                    <a:pt x="236441" y="8031934"/>
                  </a:lnTo>
                  <a:lnTo>
                    <a:pt x="210149" y="7990232"/>
                  </a:lnTo>
                  <a:lnTo>
                    <a:pt x="185322" y="7947712"/>
                  </a:lnTo>
                  <a:lnTo>
                    <a:pt x="161976" y="7904415"/>
                  </a:lnTo>
                  <a:lnTo>
                    <a:pt x="140129" y="7860380"/>
                  </a:lnTo>
                  <a:lnTo>
                    <a:pt x="119797" y="7815647"/>
                  </a:lnTo>
                  <a:lnTo>
                    <a:pt x="100996" y="7770256"/>
                  </a:lnTo>
                  <a:lnTo>
                    <a:pt x="83744" y="7724248"/>
                  </a:lnTo>
                  <a:lnTo>
                    <a:pt x="68056" y="7677661"/>
                  </a:lnTo>
                  <a:lnTo>
                    <a:pt x="53949" y="7630537"/>
                  </a:lnTo>
                  <a:lnTo>
                    <a:pt x="41440" y="7582915"/>
                  </a:lnTo>
                  <a:lnTo>
                    <a:pt x="30545" y="7534834"/>
                  </a:lnTo>
                  <a:lnTo>
                    <a:pt x="21280" y="7486336"/>
                  </a:lnTo>
                  <a:lnTo>
                    <a:pt x="13663" y="7437459"/>
                  </a:lnTo>
                  <a:lnTo>
                    <a:pt x="7710" y="7388245"/>
                  </a:lnTo>
                  <a:lnTo>
                    <a:pt x="3438" y="7338732"/>
                  </a:lnTo>
                  <a:lnTo>
                    <a:pt x="862" y="7288960"/>
                  </a:lnTo>
                  <a:lnTo>
                    <a:pt x="0" y="7238971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8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 marR="5080" indent="-635">
              <a:lnSpc>
                <a:spcPct val="116700"/>
              </a:lnSpc>
              <a:spcBef>
                <a:spcPts val="125"/>
              </a:spcBef>
            </a:pPr>
            <a:r>
              <a:rPr dirty="0" spc="-155"/>
              <a:t>Li-</a:t>
            </a:r>
            <a:r>
              <a:rPr dirty="0" spc="-155">
                <a:solidFill>
                  <a:srgbClr val="29357A"/>
                </a:solidFill>
              </a:rPr>
              <a:t>F</a:t>
            </a:r>
            <a:r>
              <a:rPr dirty="0" spc="-155"/>
              <a:t>i </a:t>
            </a:r>
            <a:r>
              <a:rPr dirty="0" spc="-90"/>
              <a:t>t</a:t>
            </a:r>
            <a:r>
              <a:rPr dirty="0" spc="-90">
                <a:solidFill>
                  <a:srgbClr val="29357A"/>
                </a:solidFill>
              </a:rPr>
              <a:t>e</a:t>
            </a:r>
            <a:r>
              <a:rPr dirty="0" spc="-90"/>
              <a:t>ch</a:t>
            </a:r>
            <a:r>
              <a:rPr dirty="0" spc="-90">
                <a:solidFill>
                  <a:srgbClr val="29357A"/>
                </a:solidFill>
              </a:rPr>
              <a:t>no</a:t>
            </a:r>
            <a:r>
              <a:rPr dirty="0" spc="-90"/>
              <a:t>lo</a:t>
            </a:r>
            <a:r>
              <a:rPr dirty="0" spc="-90">
                <a:solidFill>
                  <a:srgbClr val="29357A"/>
                </a:solidFill>
              </a:rPr>
              <a:t>g</a:t>
            </a:r>
            <a:r>
              <a:rPr dirty="0" spc="-90"/>
              <a:t>y </a:t>
            </a:r>
            <a:r>
              <a:rPr dirty="0" spc="-150">
                <a:solidFill>
                  <a:srgbClr val="29357A"/>
                </a:solidFill>
              </a:rPr>
              <a:t>h</a:t>
            </a:r>
            <a:r>
              <a:rPr dirty="0" spc="-150"/>
              <a:t>a</a:t>
            </a:r>
            <a:r>
              <a:rPr dirty="0" spc="-150">
                <a:solidFill>
                  <a:srgbClr val="29357A"/>
                </a:solidFill>
              </a:rPr>
              <a:t>s </a:t>
            </a:r>
            <a:r>
              <a:rPr dirty="0" spc="-80">
                <a:solidFill>
                  <a:srgbClr val="29357A"/>
                </a:solidFill>
              </a:rPr>
              <a:t>t</a:t>
            </a:r>
            <a:r>
              <a:rPr dirty="0" spc="-80"/>
              <a:t>he </a:t>
            </a:r>
            <a:r>
              <a:rPr dirty="0" spc="-110">
                <a:solidFill>
                  <a:srgbClr val="29357A"/>
                </a:solidFill>
              </a:rPr>
              <a:t>p</a:t>
            </a:r>
            <a:r>
              <a:rPr dirty="0" spc="-110"/>
              <a:t>o</a:t>
            </a:r>
            <a:r>
              <a:rPr dirty="0" spc="-110">
                <a:solidFill>
                  <a:srgbClr val="29357A"/>
                </a:solidFill>
              </a:rPr>
              <a:t>t</a:t>
            </a:r>
            <a:r>
              <a:rPr dirty="0" spc="-110"/>
              <a:t>en</a:t>
            </a:r>
            <a:r>
              <a:rPr dirty="0" spc="-110">
                <a:solidFill>
                  <a:srgbClr val="29357A"/>
                </a:solidFill>
              </a:rPr>
              <a:t>tial </a:t>
            </a:r>
            <a:r>
              <a:rPr dirty="0" spc="-120"/>
              <a:t>to </a:t>
            </a:r>
            <a:r>
              <a:rPr dirty="0" spc="-140"/>
              <a:t>revolu</a:t>
            </a:r>
            <a:r>
              <a:rPr dirty="0" spc="-140">
                <a:solidFill>
                  <a:srgbClr val="29357A"/>
                </a:solidFill>
              </a:rPr>
              <a:t>tioni</a:t>
            </a:r>
            <a:r>
              <a:rPr dirty="0" spc="-140"/>
              <a:t>ze </a:t>
            </a:r>
            <a:r>
              <a:rPr dirty="0" spc="-80">
                <a:solidFill>
                  <a:srgbClr val="29357A"/>
                </a:solidFill>
              </a:rPr>
              <a:t>t</a:t>
            </a:r>
            <a:r>
              <a:rPr dirty="0" spc="-80"/>
              <a:t>he </a:t>
            </a:r>
            <a:r>
              <a:rPr dirty="0" spc="-75"/>
              <a:t> </a:t>
            </a:r>
            <a:r>
              <a:rPr dirty="0" spc="-195">
                <a:solidFill>
                  <a:srgbClr val="29357A"/>
                </a:solidFill>
              </a:rPr>
              <a:t>wa</a:t>
            </a:r>
            <a:r>
              <a:rPr dirty="0" spc="-195"/>
              <a:t>y </a:t>
            </a:r>
            <a:r>
              <a:rPr dirty="0" spc="-150">
                <a:solidFill>
                  <a:srgbClr val="29357A"/>
                </a:solidFill>
              </a:rPr>
              <a:t>we </a:t>
            </a:r>
            <a:r>
              <a:rPr dirty="0" spc="-60">
                <a:solidFill>
                  <a:srgbClr val="29357A"/>
                </a:solidFill>
              </a:rPr>
              <a:t>c</a:t>
            </a:r>
            <a:r>
              <a:rPr dirty="0" spc="-60"/>
              <a:t>o</a:t>
            </a:r>
            <a:r>
              <a:rPr dirty="0" spc="-60">
                <a:solidFill>
                  <a:srgbClr val="29357A"/>
                </a:solidFill>
              </a:rPr>
              <a:t>nn</a:t>
            </a:r>
            <a:r>
              <a:rPr dirty="0" spc="-60"/>
              <a:t>ec</a:t>
            </a:r>
            <a:r>
              <a:rPr dirty="0" spc="-60">
                <a:solidFill>
                  <a:srgbClr val="29357A"/>
                </a:solidFill>
              </a:rPr>
              <a:t>t </a:t>
            </a:r>
            <a:r>
              <a:rPr dirty="0" spc="-120">
                <a:solidFill>
                  <a:srgbClr val="29357A"/>
                </a:solidFill>
              </a:rPr>
              <a:t>t</a:t>
            </a:r>
            <a:r>
              <a:rPr dirty="0" spc="-120"/>
              <a:t>o </a:t>
            </a:r>
            <a:r>
              <a:rPr dirty="0" spc="-80"/>
              <a:t>t</a:t>
            </a:r>
            <a:r>
              <a:rPr dirty="0" spc="-80">
                <a:solidFill>
                  <a:srgbClr val="29357A"/>
                </a:solidFill>
              </a:rPr>
              <a:t>h</a:t>
            </a:r>
            <a:r>
              <a:rPr dirty="0" spc="-80"/>
              <a:t>e </a:t>
            </a:r>
            <a:r>
              <a:rPr dirty="0" spc="-135"/>
              <a:t>int</a:t>
            </a:r>
            <a:r>
              <a:rPr dirty="0" spc="-135">
                <a:solidFill>
                  <a:srgbClr val="29357A"/>
                </a:solidFill>
              </a:rPr>
              <a:t>e</a:t>
            </a:r>
            <a:r>
              <a:rPr dirty="0" spc="-135"/>
              <a:t>rnet. </a:t>
            </a:r>
            <a:r>
              <a:rPr dirty="0" spc="-70"/>
              <a:t>Wh</a:t>
            </a:r>
            <a:r>
              <a:rPr dirty="0" spc="-70">
                <a:solidFill>
                  <a:srgbClr val="29357A"/>
                </a:solidFill>
              </a:rPr>
              <a:t>ile </a:t>
            </a:r>
            <a:r>
              <a:rPr dirty="0" spc="-105">
                <a:solidFill>
                  <a:srgbClr val="29357A"/>
                </a:solidFill>
              </a:rPr>
              <a:t>it </a:t>
            </a:r>
            <a:r>
              <a:rPr dirty="0" spc="-130">
                <a:solidFill>
                  <a:srgbClr val="29357A"/>
                </a:solidFill>
              </a:rPr>
              <a:t>faces </a:t>
            </a:r>
            <a:r>
              <a:rPr dirty="0" spc="-180">
                <a:solidFill>
                  <a:srgbClr val="29357A"/>
                </a:solidFill>
              </a:rPr>
              <a:t>s</a:t>
            </a:r>
            <a:r>
              <a:rPr dirty="0" spc="-180"/>
              <a:t>e</a:t>
            </a:r>
            <a:r>
              <a:rPr dirty="0" spc="-180">
                <a:solidFill>
                  <a:srgbClr val="29357A"/>
                </a:solidFill>
              </a:rPr>
              <a:t>ve</a:t>
            </a:r>
            <a:r>
              <a:rPr dirty="0" spc="-180"/>
              <a:t>r</a:t>
            </a:r>
            <a:r>
              <a:rPr dirty="0" spc="-180">
                <a:solidFill>
                  <a:srgbClr val="29357A"/>
                </a:solidFill>
              </a:rPr>
              <a:t>al </a:t>
            </a:r>
            <a:r>
              <a:rPr dirty="0" spc="-1115">
                <a:solidFill>
                  <a:srgbClr val="29357A"/>
                </a:solidFill>
              </a:rPr>
              <a:t> </a:t>
            </a:r>
            <a:r>
              <a:rPr dirty="0" spc="-120"/>
              <a:t>ch</a:t>
            </a:r>
            <a:r>
              <a:rPr dirty="0" spc="-120">
                <a:solidFill>
                  <a:srgbClr val="29357A"/>
                </a:solidFill>
              </a:rPr>
              <a:t>all</a:t>
            </a:r>
            <a:r>
              <a:rPr dirty="0" spc="-120"/>
              <a:t>en</a:t>
            </a:r>
            <a:r>
              <a:rPr dirty="0" spc="-120">
                <a:solidFill>
                  <a:srgbClr val="29357A"/>
                </a:solidFill>
              </a:rPr>
              <a:t>g</a:t>
            </a:r>
            <a:r>
              <a:rPr dirty="0" spc="-120"/>
              <a:t>es,</a:t>
            </a:r>
            <a:r>
              <a:rPr dirty="0" spc="-195"/>
              <a:t> </a:t>
            </a:r>
            <a:r>
              <a:rPr dirty="0" spc="-80">
                <a:solidFill>
                  <a:srgbClr val="29357A"/>
                </a:solidFill>
              </a:rPr>
              <a:t>th</a:t>
            </a:r>
            <a:r>
              <a:rPr dirty="0" spc="-80"/>
              <a:t>e</a:t>
            </a:r>
            <a:r>
              <a:rPr dirty="0" spc="-195"/>
              <a:t> </a:t>
            </a:r>
            <a:r>
              <a:rPr dirty="0" spc="-120">
                <a:solidFill>
                  <a:srgbClr val="29357A"/>
                </a:solidFill>
              </a:rPr>
              <a:t>a</a:t>
            </a:r>
            <a:r>
              <a:rPr dirty="0" spc="-120"/>
              <a:t>dva</a:t>
            </a:r>
            <a:r>
              <a:rPr dirty="0" spc="-120">
                <a:solidFill>
                  <a:srgbClr val="29357A"/>
                </a:solidFill>
              </a:rPr>
              <a:t>ntag</a:t>
            </a:r>
            <a:r>
              <a:rPr dirty="0" spc="-120"/>
              <a:t>e</a:t>
            </a:r>
            <a:r>
              <a:rPr dirty="0" spc="-120">
                <a:solidFill>
                  <a:srgbClr val="29357A"/>
                </a:solidFill>
              </a:rPr>
              <a:t>s</a:t>
            </a:r>
            <a:r>
              <a:rPr dirty="0" spc="-190">
                <a:solidFill>
                  <a:srgbClr val="29357A"/>
                </a:solidFill>
              </a:rPr>
              <a:t> </a:t>
            </a:r>
            <a:r>
              <a:rPr dirty="0" spc="-105">
                <a:solidFill>
                  <a:srgbClr val="29357A"/>
                </a:solidFill>
              </a:rPr>
              <a:t>it</a:t>
            </a:r>
            <a:r>
              <a:rPr dirty="0" spc="-195">
                <a:solidFill>
                  <a:srgbClr val="29357A"/>
                </a:solidFill>
              </a:rPr>
              <a:t> </a:t>
            </a:r>
            <a:r>
              <a:rPr dirty="0" spc="-155"/>
              <a:t>off</a:t>
            </a:r>
            <a:r>
              <a:rPr dirty="0" spc="-155">
                <a:solidFill>
                  <a:srgbClr val="29357A"/>
                </a:solidFill>
              </a:rPr>
              <a:t>ers</a:t>
            </a:r>
            <a:r>
              <a:rPr dirty="0" spc="-190">
                <a:solidFill>
                  <a:srgbClr val="29357A"/>
                </a:solidFill>
              </a:rPr>
              <a:t> </a:t>
            </a:r>
            <a:r>
              <a:rPr dirty="0" spc="-180">
                <a:solidFill>
                  <a:srgbClr val="29357A"/>
                </a:solidFill>
              </a:rPr>
              <a:t>o</a:t>
            </a:r>
            <a:r>
              <a:rPr dirty="0" spc="-180"/>
              <a:t>v</a:t>
            </a:r>
            <a:r>
              <a:rPr dirty="0" spc="-180">
                <a:solidFill>
                  <a:srgbClr val="29357A"/>
                </a:solidFill>
              </a:rPr>
              <a:t>e</a:t>
            </a:r>
            <a:r>
              <a:rPr dirty="0" spc="-180"/>
              <a:t>r</a:t>
            </a:r>
            <a:r>
              <a:rPr dirty="0" spc="-195"/>
              <a:t> </a:t>
            </a:r>
            <a:r>
              <a:rPr dirty="0" spc="-114"/>
              <a:t>Wi-F</a:t>
            </a:r>
            <a:r>
              <a:rPr dirty="0" spc="-114">
                <a:solidFill>
                  <a:srgbClr val="29357A"/>
                </a:solidFill>
              </a:rPr>
              <a:t>i</a:t>
            </a:r>
            <a:r>
              <a:rPr dirty="0" spc="-190">
                <a:solidFill>
                  <a:srgbClr val="29357A"/>
                </a:solidFill>
              </a:rPr>
              <a:t> </a:t>
            </a:r>
            <a:r>
              <a:rPr dirty="0" spc="-110">
                <a:solidFill>
                  <a:srgbClr val="29357A"/>
                </a:solidFill>
              </a:rPr>
              <a:t>m</a:t>
            </a:r>
            <a:r>
              <a:rPr dirty="0" spc="-110"/>
              <a:t>ak</a:t>
            </a:r>
            <a:r>
              <a:rPr dirty="0" spc="-110">
                <a:solidFill>
                  <a:srgbClr val="29357A"/>
                </a:solidFill>
              </a:rPr>
              <a:t>e</a:t>
            </a:r>
            <a:r>
              <a:rPr dirty="0" spc="-195">
                <a:solidFill>
                  <a:srgbClr val="29357A"/>
                </a:solidFill>
              </a:rPr>
              <a:t> </a:t>
            </a:r>
            <a:r>
              <a:rPr dirty="0" spc="-105"/>
              <a:t>it </a:t>
            </a:r>
            <a:r>
              <a:rPr dirty="0" spc="-1110"/>
              <a:t> </a:t>
            </a:r>
            <a:r>
              <a:rPr dirty="0" spc="-170"/>
              <a:t>a </a:t>
            </a:r>
            <a:r>
              <a:rPr dirty="0" spc="-105"/>
              <a:t>p</a:t>
            </a:r>
            <a:r>
              <a:rPr dirty="0" spc="-105">
                <a:solidFill>
                  <a:srgbClr val="29357A"/>
                </a:solidFill>
              </a:rPr>
              <a:t>rom</a:t>
            </a:r>
            <a:r>
              <a:rPr dirty="0" spc="-105"/>
              <a:t>isin</a:t>
            </a:r>
            <a:r>
              <a:rPr dirty="0" spc="-105">
                <a:solidFill>
                  <a:srgbClr val="29357A"/>
                </a:solidFill>
              </a:rPr>
              <a:t>g </a:t>
            </a:r>
            <a:r>
              <a:rPr dirty="0" spc="-150">
                <a:solidFill>
                  <a:srgbClr val="29357A"/>
                </a:solidFill>
              </a:rPr>
              <a:t>a</a:t>
            </a:r>
            <a:r>
              <a:rPr dirty="0" spc="-150"/>
              <a:t>lt</a:t>
            </a:r>
            <a:r>
              <a:rPr dirty="0" spc="-150">
                <a:solidFill>
                  <a:srgbClr val="29357A"/>
                </a:solidFill>
              </a:rPr>
              <a:t>ern</a:t>
            </a:r>
            <a:r>
              <a:rPr dirty="0" spc="-150"/>
              <a:t>a</a:t>
            </a:r>
            <a:r>
              <a:rPr dirty="0" spc="-150">
                <a:solidFill>
                  <a:srgbClr val="29357A"/>
                </a:solidFill>
              </a:rPr>
              <a:t>t</a:t>
            </a:r>
            <a:r>
              <a:rPr dirty="0" spc="-150"/>
              <a:t>i</a:t>
            </a:r>
            <a:r>
              <a:rPr dirty="0" spc="-150">
                <a:solidFill>
                  <a:srgbClr val="29357A"/>
                </a:solidFill>
              </a:rPr>
              <a:t>v</a:t>
            </a:r>
            <a:r>
              <a:rPr dirty="0" spc="-150"/>
              <a:t>e</a:t>
            </a:r>
            <a:r>
              <a:rPr dirty="0" spc="-150">
                <a:solidFill>
                  <a:srgbClr val="29357A"/>
                </a:solidFill>
              </a:rPr>
              <a:t>. </a:t>
            </a:r>
            <a:r>
              <a:rPr dirty="0" spc="-130"/>
              <a:t>As </a:t>
            </a:r>
            <a:r>
              <a:rPr dirty="0" spc="-155">
                <a:solidFill>
                  <a:srgbClr val="29357A"/>
                </a:solidFill>
              </a:rPr>
              <a:t>re</a:t>
            </a:r>
            <a:r>
              <a:rPr dirty="0" spc="-155"/>
              <a:t>se</a:t>
            </a:r>
            <a:r>
              <a:rPr dirty="0" spc="-155">
                <a:solidFill>
                  <a:srgbClr val="29357A"/>
                </a:solidFill>
              </a:rPr>
              <a:t>ar</a:t>
            </a:r>
            <a:r>
              <a:rPr dirty="0" spc="-155"/>
              <a:t>ch </a:t>
            </a:r>
            <a:r>
              <a:rPr dirty="0" spc="-85">
                <a:solidFill>
                  <a:srgbClr val="29357A"/>
                </a:solidFill>
              </a:rPr>
              <a:t>an</a:t>
            </a:r>
            <a:r>
              <a:rPr dirty="0" spc="-85"/>
              <a:t>d </a:t>
            </a:r>
            <a:r>
              <a:rPr dirty="0" spc="-95"/>
              <a:t>de</a:t>
            </a:r>
            <a:r>
              <a:rPr dirty="0" spc="-95">
                <a:solidFill>
                  <a:srgbClr val="29357A"/>
                </a:solidFill>
              </a:rPr>
              <a:t>vel</a:t>
            </a:r>
            <a:r>
              <a:rPr dirty="0" spc="-95"/>
              <a:t>opment </a:t>
            </a:r>
            <a:r>
              <a:rPr dirty="0" spc="-1115"/>
              <a:t> </a:t>
            </a:r>
            <a:r>
              <a:rPr dirty="0" spc="-20">
                <a:solidFill>
                  <a:srgbClr val="29357A"/>
                </a:solidFill>
              </a:rPr>
              <a:t>c</a:t>
            </a:r>
            <a:r>
              <a:rPr dirty="0" spc="-105">
                <a:solidFill>
                  <a:srgbClr val="29357A"/>
                </a:solidFill>
              </a:rPr>
              <a:t>o</a:t>
            </a:r>
            <a:r>
              <a:rPr dirty="0" spc="-75">
                <a:solidFill>
                  <a:srgbClr val="29357A"/>
                </a:solidFill>
              </a:rPr>
              <a:t>n</a:t>
            </a:r>
            <a:r>
              <a:rPr dirty="0" spc="-70">
                <a:solidFill>
                  <a:srgbClr val="29357A"/>
                </a:solidFill>
              </a:rPr>
              <a:t>t</a:t>
            </a:r>
            <a:r>
              <a:rPr dirty="0" spc="-135">
                <a:solidFill>
                  <a:srgbClr val="29357A"/>
                </a:solidFill>
              </a:rPr>
              <a:t>i</a:t>
            </a:r>
            <a:r>
              <a:rPr dirty="0" spc="-75">
                <a:solidFill>
                  <a:srgbClr val="29357A"/>
                </a:solidFill>
              </a:rPr>
              <a:t>n</a:t>
            </a:r>
            <a:r>
              <a:rPr dirty="0" spc="-85">
                <a:solidFill>
                  <a:srgbClr val="29357A"/>
                </a:solidFill>
              </a:rPr>
              <a:t>u</a:t>
            </a:r>
            <a:r>
              <a:rPr dirty="0" spc="-110">
                <a:solidFill>
                  <a:srgbClr val="29357A"/>
                </a:solidFill>
              </a:rPr>
              <a:t>e</a:t>
            </a:r>
            <a:r>
              <a:rPr dirty="0" spc="-330">
                <a:solidFill>
                  <a:srgbClr val="29357A"/>
                </a:solidFill>
              </a:rPr>
              <a:t>,</a:t>
            </a:r>
            <a:r>
              <a:rPr dirty="0" spc="-195">
                <a:solidFill>
                  <a:srgbClr val="29357A"/>
                </a:solidFill>
              </a:rPr>
              <a:t> </a:t>
            </a:r>
            <a:r>
              <a:rPr dirty="0" spc="-195"/>
              <a:t>w</a:t>
            </a:r>
            <a:r>
              <a:rPr dirty="0" spc="-110"/>
              <a:t>e</a:t>
            </a:r>
            <a:r>
              <a:rPr dirty="0" spc="-195"/>
              <a:t> </a:t>
            </a:r>
            <a:r>
              <a:rPr dirty="0" spc="5">
                <a:solidFill>
                  <a:srgbClr val="29357A"/>
                </a:solidFill>
              </a:rPr>
              <a:t>c</a:t>
            </a:r>
            <a:r>
              <a:rPr dirty="0" spc="-170">
                <a:solidFill>
                  <a:srgbClr val="29357A"/>
                </a:solidFill>
              </a:rPr>
              <a:t>a</a:t>
            </a:r>
            <a:r>
              <a:rPr dirty="0" spc="-75"/>
              <a:t>n</a:t>
            </a:r>
            <a:r>
              <a:rPr dirty="0" spc="-195"/>
              <a:t> </a:t>
            </a:r>
            <a:r>
              <a:rPr dirty="0" spc="-160">
                <a:solidFill>
                  <a:srgbClr val="29357A"/>
                </a:solidFill>
              </a:rPr>
              <a:t>e</a:t>
            </a:r>
            <a:r>
              <a:rPr dirty="0" spc="-245">
                <a:solidFill>
                  <a:srgbClr val="29357A"/>
                </a:solidFill>
              </a:rPr>
              <a:t>x</a:t>
            </a:r>
            <a:r>
              <a:rPr dirty="0" spc="-35">
                <a:solidFill>
                  <a:srgbClr val="29357A"/>
                </a:solidFill>
              </a:rPr>
              <a:t>p</a:t>
            </a:r>
            <a:r>
              <a:rPr dirty="0" spc="-110"/>
              <a:t>e</a:t>
            </a:r>
            <a:r>
              <a:rPr dirty="0" spc="30"/>
              <a:t>c</a:t>
            </a:r>
            <a:r>
              <a:rPr dirty="0" spc="-70">
                <a:solidFill>
                  <a:srgbClr val="29357A"/>
                </a:solidFill>
              </a:rPr>
              <a:t>t</a:t>
            </a:r>
            <a:r>
              <a:rPr dirty="0" spc="-195">
                <a:solidFill>
                  <a:srgbClr val="29357A"/>
                </a:solidFill>
              </a:rPr>
              <a:t> </a:t>
            </a:r>
            <a:r>
              <a:rPr dirty="0" spc="-130">
                <a:solidFill>
                  <a:srgbClr val="29357A"/>
                </a:solidFill>
              </a:rPr>
              <a:t>t</a:t>
            </a:r>
            <a:r>
              <a:rPr dirty="0" spc="-105">
                <a:solidFill>
                  <a:srgbClr val="29357A"/>
                </a:solidFill>
              </a:rPr>
              <a:t>o</a:t>
            </a:r>
            <a:r>
              <a:rPr dirty="0" spc="-195">
                <a:solidFill>
                  <a:srgbClr val="29357A"/>
                </a:solidFill>
              </a:rPr>
              <a:t> </a:t>
            </a:r>
            <a:r>
              <a:rPr dirty="0" spc="-210">
                <a:solidFill>
                  <a:srgbClr val="29357A"/>
                </a:solidFill>
              </a:rPr>
              <a:t>s</a:t>
            </a:r>
            <a:r>
              <a:rPr dirty="0" spc="-110"/>
              <a:t>e</a:t>
            </a:r>
            <a:r>
              <a:rPr dirty="0" spc="-110">
                <a:solidFill>
                  <a:srgbClr val="29357A"/>
                </a:solidFill>
              </a:rPr>
              <a:t>e</a:t>
            </a:r>
            <a:r>
              <a:rPr dirty="0" spc="-195">
                <a:solidFill>
                  <a:srgbClr val="29357A"/>
                </a:solidFill>
              </a:rPr>
              <a:t> </a:t>
            </a:r>
            <a:r>
              <a:rPr dirty="0" spc="-110"/>
              <a:t>L</a:t>
            </a:r>
            <a:r>
              <a:rPr dirty="0" spc="-135"/>
              <a:t>i</a:t>
            </a:r>
            <a:r>
              <a:rPr dirty="0" spc="-315"/>
              <a:t>-</a:t>
            </a:r>
            <a:r>
              <a:rPr dirty="0" spc="-75"/>
              <a:t>F</a:t>
            </a:r>
            <a:r>
              <a:rPr dirty="0" spc="-135">
                <a:solidFill>
                  <a:srgbClr val="29357A"/>
                </a:solidFill>
              </a:rPr>
              <a:t>i</a:t>
            </a:r>
            <a:r>
              <a:rPr dirty="0" spc="-195">
                <a:solidFill>
                  <a:srgbClr val="29357A"/>
                </a:solidFill>
              </a:rPr>
              <a:t> </a:t>
            </a:r>
            <a:r>
              <a:rPr dirty="0" spc="-35"/>
              <a:t>b</a:t>
            </a:r>
            <a:r>
              <a:rPr dirty="0" spc="-110"/>
              <a:t>e</a:t>
            </a:r>
            <a:r>
              <a:rPr dirty="0" spc="-135"/>
              <a:t>i</a:t>
            </a:r>
            <a:r>
              <a:rPr dirty="0" spc="-60"/>
              <a:t>n</a:t>
            </a:r>
            <a:r>
              <a:rPr dirty="0"/>
              <a:t>g  </a:t>
            </a:r>
            <a:r>
              <a:rPr dirty="0" spc="-85">
                <a:solidFill>
                  <a:srgbClr val="29357A"/>
                </a:solidFill>
              </a:rPr>
              <a:t>imp</a:t>
            </a:r>
            <a:r>
              <a:rPr dirty="0" spc="-85"/>
              <a:t>l</a:t>
            </a:r>
            <a:r>
              <a:rPr dirty="0" spc="-85">
                <a:solidFill>
                  <a:srgbClr val="29357A"/>
                </a:solidFill>
              </a:rPr>
              <a:t>eme</a:t>
            </a:r>
            <a:r>
              <a:rPr dirty="0" spc="-85"/>
              <a:t>nte</a:t>
            </a:r>
            <a:r>
              <a:rPr dirty="0" spc="-85">
                <a:solidFill>
                  <a:srgbClr val="29357A"/>
                </a:solidFill>
              </a:rPr>
              <a:t>d</a:t>
            </a:r>
            <a:r>
              <a:rPr dirty="0" spc="-195">
                <a:solidFill>
                  <a:srgbClr val="29357A"/>
                </a:solidFill>
              </a:rPr>
              <a:t> </a:t>
            </a:r>
            <a:r>
              <a:rPr dirty="0" spc="-105"/>
              <a:t>i</a:t>
            </a:r>
            <a:r>
              <a:rPr dirty="0" spc="-105">
                <a:solidFill>
                  <a:srgbClr val="29357A"/>
                </a:solidFill>
              </a:rPr>
              <a:t>n</a:t>
            </a:r>
            <a:r>
              <a:rPr dirty="0" spc="-195">
                <a:solidFill>
                  <a:srgbClr val="29357A"/>
                </a:solidFill>
              </a:rPr>
              <a:t> </a:t>
            </a:r>
            <a:r>
              <a:rPr dirty="0" spc="-170"/>
              <a:t>a</a:t>
            </a:r>
            <a:r>
              <a:rPr dirty="0" spc="-190"/>
              <a:t> </a:t>
            </a:r>
            <a:r>
              <a:rPr dirty="0" spc="-130">
                <a:solidFill>
                  <a:srgbClr val="29357A"/>
                </a:solidFill>
              </a:rPr>
              <a:t>w</a:t>
            </a:r>
            <a:r>
              <a:rPr dirty="0" spc="-130"/>
              <a:t>i</a:t>
            </a:r>
            <a:r>
              <a:rPr dirty="0" spc="-130">
                <a:solidFill>
                  <a:srgbClr val="29357A"/>
                </a:solidFill>
              </a:rPr>
              <a:t>der</a:t>
            </a:r>
            <a:r>
              <a:rPr dirty="0" spc="-195">
                <a:solidFill>
                  <a:srgbClr val="29357A"/>
                </a:solidFill>
              </a:rPr>
              <a:t> </a:t>
            </a:r>
            <a:r>
              <a:rPr dirty="0" spc="-114"/>
              <a:t>r</a:t>
            </a:r>
            <a:r>
              <a:rPr dirty="0" spc="-114">
                <a:solidFill>
                  <a:srgbClr val="29357A"/>
                </a:solidFill>
              </a:rPr>
              <a:t>an</a:t>
            </a:r>
            <a:r>
              <a:rPr dirty="0" spc="-114"/>
              <a:t>ge</a:t>
            </a:r>
            <a:r>
              <a:rPr dirty="0" spc="-195"/>
              <a:t> </a:t>
            </a:r>
            <a:r>
              <a:rPr dirty="0" spc="-114"/>
              <a:t>o</a:t>
            </a:r>
            <a:r>
              <a:rPr dirty="0" spc="-114">
                <a:solidFill>
                  <a:srgbClr val="29357A"/>
                </a:solidFill>
              </a:rPr>
              <a:t>f</a:t>
            </a:r>
            <a:r>
              <a:rPr dirty="0" spc="-190">
                <a:solidFill>
                  <a:srgbClr val="29357A"/>
                </a:solidFill>
              </a:rPr>
              <a:t> </a:t>
            </a:r>
            <a:r>
              <a:rPr dirty="0" spc="-125"/>
              <a:t>a</a:t>
            </a:r>
            <a:r>
              <a:rPr dirty="0" spc="-125">
                <a:solidFill>
                  <a:srgbClr val="29357A"/>
                </a:solidFill>
              </a:rPr>
              <a:t>pplicat</a:t>
            </a:r>
            <a:r>
              <a:rPr dirty="0" spc="-125"/>
              <a:t>ions</a:t>
            </a:r>
            <a:r>
              <a:rPr dirty="0" spc="-125">
                <a:solidFill>
                  <a:srgbClr val="29357A"/>
                </a:solidFill>
              </a:rPr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28376" y="1742325"/>
            <a:ext cx="4018279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-15">
                <a:solidFill>
                  <a:srgbClr val="FFCE00"/>
                </a:solidFill>
              </a:rPr>
              <a:t>C</a:t>
            </a:r>
            <a:r>
              <a:rPr dirty="0" sz="4400" spc="-10"/>
              <a:t>O</a:t>
            </a:r>
            <a:r>
              <a:rPr dirty="0" sz="4400" spc="-150">
                <a:solidFill>
                  <a:srgbClr val="FFCE00"/>
                </a:solidFill>
              </a:rPr>
              <a:t>N</a:t>
            </a:r>
            <a:r>
              <a:rPr dirty="0" sz="4400" spc="55">
                <a:solidFill>
                  <a:srgbClr val="FFCE00"/>
                </a:solidFill>
              </a:rPr>
              <a:t>C</a:t>
            </a:r>
            <a:r>
              <a:rPr dirty="0" sz="4400" spc="-175">
                <a:solidFill>
                  <a:srgbClr val="FFCE00"/>
                </a:solidFill>
              </a:rPr>
              <a:t>L</a:t>
            </a:r>
            <a:r>
              <a:rPr dirty="0" sz="4400" spc="-90">
                <a:solidFill>
                  <a:srgbClr val="FFCE00"/>
                </a:solidFill>
              </a:rPr>
              <a:t>U</a:t>
            </a:r>
            <a:r>
              <a:rPr dirty="0" sz="4400" spc="-305">
                <a:solidFill>
                  <a:srgbClr val="FFCE00"/>
                </a:solidFill>
              </a:rPr>
              <a:t>S</a:t>
            </a:r>
            <a:r>
              <a:rPr dirty="0" sz="4400" spc="-955">
                <a:solidFill>
                  <a:srgbClr val="FFCE00"/>
                </a:solidFill>
              </a:rPr>
              <a:t>I</a:t>
            </a:r>
            <a:r>
              <a:rPr dirty="0" sz="4400" spc="-10">
                <a:solidFill>
                  <a:srgbClr val="FFCE00"/>
                </a:solidFill>
              </a:rPr>
              <a:t>O</a:t>
            </a:r>
            <a:r>
              <a:rPr dirty="0" sz="4400" spc="-150"/>
              <a:t>N</a:t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123" y="3522567"/>
            <a:ext cx="8960485" cy="24828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100" spc="-1010">
                <a:solidFill>
                  <a:srgbClr val="26316F"/>
                </a:solidFill>
              </a:rPr>
              <a:t>T</a:t>
            </a:r>
            <a:r>
              <a:rPr dirty="0" sz="16100" spc="-455">
                <a:solidFill>
                  <a:srgbClr val="26316F"/>
                </a:solidFill>
              </a:rPr>
              <a:t>H</a:t>
            </a:r>
            <a:r>
              <a:rPr dirty="0" sz="16100" spc="-150">
                <a:solidFill>
                  <a:srgbClr val="26316F"/>
                </a:solidFill>
              </a:rPr>
              <a:t>A</a:t>
            </a:r>
            <a:r>
              <a:rPr dirty="0" sz="16100" spc="-605">
                <a:solidFill>
                  <a:srgbClr val="26316F"/>
                </a:solidFill>
              </a:rPr>
              <a:t>N</a:t>
            </a:r>
            <a:r>
              <a:rPr dirty="0" sz="16100" spc="-730">
                <a:solidFill>
                  <a:srgbClr val="26316F"/>
                </a:solidFill>
              </a:rPr>
              <a:t>K</a:t>
            </a:r>
            <a:r>
              <a:rPr dirty="0" sz="16100" spc="-1155">
                <a:solidFill>
                  <a:srgbClr val="26316F"/>
                </a:solidFill>
              </a:rPr>
              <a:t>S</a:t>
            </a:r>
            <a:endParaRPr sz="16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2023-06-03T02:26:02Z</dcterms:created>
  <dcterms:modified xsi:type="dcterms:W3CDTF">2023-06-03T02:26:02Z</dcterms:modified>
</cp:coreProperties>
</file>