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8510DC-7D4A-483B-B3E8-172836A7DE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65C89C-A9FA-48B6-A055-3B6949B56C1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Downloader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276600"/>
            <a:ext cx="6553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Kori</a:t>
            </a:r>
            <a:r>
              <a:rPr lang="sr-Latn-ME" dirty="0" smtClean="0"/>
              <a:t>šćeni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TCP IP</a:t>
            </a:r>
            <a:endParaRPr lang="en-US" dirty="0"/>
          </a:p>
        </p:txBody>
      </p:sp>
      <p:pic>
        <p:nvPicPr>
          <p:cNvPr id="4" name="Picture 3" descr="Socket_server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571" y="1643285"/>
            <a:ext cx="4924229" cy="4757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Koncept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Podaci se šalju preko više soketa </a:t>
            </a:r>
          </a:p>
          <a:p>
            <a:r>
              <a:rPr lang="sr-Latn-ME" dirty="0" smtClean="0"/>
              <a:t>Svaka nit na serveru i klijentu ima svoj s</a:t>
            </a:r>
            <a:r>
              <a:rPr lang="en-US" dirty="0" err="1" smtClean="0"/>
              <a:t>ocket</a:t>
            </a:r>
            <a:endParaRPr lang="en-US" dirty="0"/>
          </a:p>
        </p:txBody>
      </p:sp>
      <p:pic>
        <p:nvPicPr>
          <p:cNvPr id="4" name="Picture 3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667000"/>
            <a:ext cx="8519899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Serverska strana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Mogucnost da klijent izabere fajl</a:t>
            </a:r>
            <a:endParaRPr lang="en-US" dirty="0"/>
          </a:p>
        </p:txBody>
      </p:sp>
      <p:pic>
        <p:nvPicPr>
          <p:cNvPr id="4" name="Picture 3" descr="choi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286000"/>
            <a:ext cx="4495800" cy="3365245"/>
          </a:xfrm>
          <a:prstGeom prst="rect">
            <a:avLst/>
          </a:prstGeom>
        </p:spPr>
      </p:pic>
      <p:pic>
        <p:nvPicPr>
          <p:cNvPr id="5" name="Picture 4" descr="izb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133600"/>
            <a:ext cx="39624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File chunking</a:t>
            </a:r>
            <a:endParaRPr lang="en-US" dirty="0"/>
          </a:p>
        </p:txBody>
      </p:sp>
      <p:pic>
        <p:nvPicPr>
          <p:cNvPr id="6" name="Content Placeholder 5" descr="chunk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7639388" cy="3962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Sending Thread</a:t>
            </a:r>
            <a:endParaRPr lang="en-US" dirty="0"/>
          </a:p>
        </p:txBody>
      </p:sp>
      <p:pic>
        <p:nvPicPr>
          <p:cNvPr id="4" name="Content Placeholder 3" descr="se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181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Klijentska strana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Preko argumenta se bira fajl za skidanje</a:t>
            </a:r>
          </a:p>
          <a:p>
            <a:r>
              <a:rPr lang="en-US" dirty="0" smtClean="0"/>
              <a:t>V</a:t>
            </a:r>
            <a:r>
              <a:rPr lang="sr-Latn-ME" dirty="0" smtClean="0"/>
              <a:t>ise niti primaju informacije preko svojih socket-a</a:t>
            </a:r>
            <a:endParaRPr lang="en-US" dirty="0"/>
          </a:p>
        </p:txBody>
      </p:sp>
      <p:pic>
        <p:nvPicPr>
          <p:cNvPr id="4" name="Picture 3" descr="th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19400"/>
            <a:ext cx="4411980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ec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118" y="381000"/>
            <a:ext cx="8207082" cy="5943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skidanja</a:t>
            </a:r>
            <a:endParaRPr lang="en-US" dirty="0"/>
          </a:p>
        </p:txBody>
      </p:sp>
      <p:pic>
        <p:nvPicPr>
          <p:cNvPr id="4" name="Content Placeholder 3" descr="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7848600" cy="5029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56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Fast Downloader</vt:lpstr>
      <vt:lpstr>Korišćeni protokol</vt:lpstr>
      <vt:lpstr>Koncept rešenja</vt:lpstr>
      <vt:lpstr>Serverska strana</vt:lpstr>
      <vt:lpstr>File chunking</vt:lpstr>
      <vt:lpstr>Sending Thread</vt:lpstr>
      <vt:lpstr>Klijentska strana</vt:lpstr>
      <vt:lpstr>Slide 8</vt:lpstr>
      <vt:lpstr>Analiza vremena skidanja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Downloader</dc:title>
  <dc:creator>Andrej</dc:creator>
  <cp:lastModifiedBy>Andrej</cp:lastModifiedBy>
  <cp:revision>7</cp:revision>
  <dcterms:created xsi:type="dcterms:W3CDTF">2020-01-22T00:02:21Z</dcterms:created>
  <dcterms:modified xsi:type="dcterms:W3CDTF">2020-01-22T01:07:14Z</dcterms:modified>
</cp:coreProperties>
</file>