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vika Patel" initials="BP" lastIdx="2" clrIdx="0">
    <p:extLst>
      <p:ext uri="{19B8F6BF-5375-455C-9EA6-DF929625EA0E}">
        <p15:presenceInfo xmlns:p15="http://schemas.microsoft.com/office/powerpoint/2012/main" userId="9bc15fed4af9bb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51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2692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3600"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3600"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3600"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3600"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64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800" dirty="0"/>
              <a:t>Customer Analysis</a:t>
            </a:r>
            <a:endParaRPr sz="2800" dirty="0"/>
          </a:p>
        </p:txBody>
      </p:sp>
      <p:sp>
        <p:nvSpPr>
          <p:cNvPr id="124" name="Shape 73"/>
          <p:cNvSpPr/>
          <p:nvPr/>
        </p:nvSpPr>
        <p:spPr>
          <a:xfrm>
            <a:off x="886951" y="1924500"/>
            <a:ext cx="5118642" cy="143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Age Wise distributions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Number of bike purchases in 3 years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Number of cars own on each states</a:t>
            </a:r>
            <a:endParaRPr sz="18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Vert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Customer’s age distribution: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400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As we can see, mostly our new customers are between 25 to 48 years old.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 looks like the percentages of under 25 years old not really change.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DA3584-B947-44E6-AC4F-2F99661E0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94" y="852149"/>
            <a:ext cx="4939681" cy="19719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269D34-B22A-481D-A5C3-E9D3DB884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753" y="2828693"/>
            <a:ext cx="4939682" cy="224691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64DAC05-210F-49B0-AFE1-9977510C50DE}"/>
              </a:ext>
            </a:extLst>
          </p:cNvPr>
          <p:cNvSpPr/>
          <p:nvPr/>
        </p:nvSpPr>
        <p:spPr>
          <a:xfrm>
            <a:off x="7922103" y="1083299"/>
            <a:ext cx="679731" cy="30671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B3ADA1-79C6-48CB-9140-85EE8F7200C4}"/>
              </a:ext>
            </a:extLst>
          </p:cNvPr>
          <p:cNvSpPr/>
          <p:nvPr/>
        </p:nvSpPr>
        <p:spPr>
          <a:xfrm>
            <a:off x="8035391" y="3024523"/>
            <a:ext cx="566443" cy="30777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Bike Purchase Last 3 Years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583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we can see, our new customers mostly Female with 50.6%.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Male contributed to 47.7%.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 we should focus on advertises on Female customers than Male customers</a:t>
            </a:r>
          </a:p>
        </p:txBody>
      </p:sp>
      <p:sp>
        <p:nvSpPr>
          <p:cNvPr id="144" name="Place any supporting images, graphs, data or extra text here."/>
          <p:cNvSpPr/>
          <p:nvPr/>
        </p:nvSpPr>
        <p:spPr>
          <a:xfrm>
            <a:off x="4969973" y="3289337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A17D5-8AE2-4095-8E50-AA73FAE85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86" y="852149"/>
            <a:ext cx="3704015" cy="1933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2BA678-7AA5-4D9F-A907-FEF29FBB4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16" y="2786007"/>
            <a:ext cx="3287702" cy="237762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Segment: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Affluent Customers but mostly second and third quadrant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ABA25B-0063-4954-A8C0-650A0A0BD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61946"/>
            <a:ext cx="4366975" cy="2040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748F80-93A7-483F-AE18-1345D4452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25" y="2947930"/>
            <a:ext cx="4134600" cy="204045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Number Of Cars Owned: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43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3C9BF-763E-4B95-80E0-616FD2B8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1083299"/>
            <a:ext cx="4747992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630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Jupyter Notebook is attached as </a:t>
            </a:r>
            <a:r>
              <a:rPr dirty="0"/>
              <a:t>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543</Words>
  <Application>Microsoft Office PowerPoint</Application>
  <PresentationFormat>On-screen Show (16:9)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Bhavika Patel</cp:lastModifiedBy>
  <cp:revision>26</cp:revision>
  <dcterms:modified xsi:type="dcterms:W3CDTF">2021-12-16T08:10:48Z</dcterms:modified>
</cp:coreProperties>
</file>