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1" r:id="rId6"/>
    <p:sldId id="264" r:id="rId7"/>
    <p:sldId id="266" r:id="rId8"/>
    <p:sldId id="267" r:id="rId9"/>
    <p:sldId id="268" r:id="rId10"/>
    <p:sldId id="269" r:id="rId11"/>
    <p:sldId id="270" r:id="rId12"/>
    <p:sldId id="273" r:id="rId13"/>
    <p:sldId id="275"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altLang="en-US" b="1" i="1" dirty="0"/>
              <a:t>ASSIGNMENT</a:t>
            </a:r>
            <a:br>
              <a:rPr lang="en-IN" altLang="en-US" b="1" i="1" dirty="0"/>
            </a:br>
            <a:r>
              <a:rPr lang="en-IN" altLang="en-US" b="1" i="1" dirty="0"/>
              <a:t>ON </a:t>
            </a:r>
            <a:br>
              <a:rPr lang="en-IN" altLang="en-US" b="1" i="1" dirty="0"/>
            </a:br>
            <a:r>
              <a:rPr lang="en-IN" altLang="en-US" b="1" i="1" dirty="0"/>
              <a:t>CONTROL STATEMENT &amp; ARRAY</a:t>
            </a:r>
            <a:endParaRPr lang="en-IN" altLang="en-US" b="1" i="1" dirty="0"/>
          </a:p>
        </p:txBody>
      </p:sp>
      <p:sp>
        <p:nvSpPr>
          <p:cNvPr id="3" name="Subtitle 2"/>
          <p:cNvSpPr>
            <a:spLocks noGrp="1"/>
          </p:cNvSpPr>
          <p:nvPr>
            <p:ph type="subTitle" idx="1"/>
          </p:nvPr>
        </p:nvSpPr>
        <p:spPr/>
        <p:txBody>
          <a:bodyPr/>
          <a:lstStyle/>
          <a:p>
            <a:pPr algn="ctr"/>
            <a:endParaRPr lang="en-IN" altLang="en-US" sz="2400"/>
          </a:p>
          <a:p>
            <a:pPr algn="ctr"/>
            <a:r>
              <a:rPr lang="en-IN" altLang="en-US" sz="2400" b="1"/>
              <a:t>FROM</a:t>
            </a:r>
            <a:endParaRPr lang="en-IN" altLang="en-US" sz="2400" b="1"/>
          </a:p>
          <a:p>
            <a:pPr algn="ctr"/>
            <a:r>
              <a:rPr lang="en-IN" altLang="en-US" sz="2400" b="1"/>
              <a:t>PAVANKALYAN</a:t>
            </a:r>
            <a:endParaRPr lang="en-IN" altLang="en-US" sz="2400" b="1"/>
          </a:p>
          <a:p>
            <a:pPr algn="ctr"/>
            <a:endParaRPr lang="en-IN" altLang="en-US" sz="2400"/>
          </a:p>
          <a:p>
            <a:pPr algn="ctr"/>
            <a:r>
              <a:rPr lang="en-IN" altLang="en-US" sz="2400" b="1"/>
              <a:t>TO</a:t>
            </a:r>
            <a:endParaRPr lang="en-IN" altLang="en-US" sz="2400" b="1"/>
          </a:p>
          <a:p>
            <a:pPr algn="ctr"/>
            <a:r>
              <a:rPr lang="en-IN" altLang="en-US" sz="2400" b="1"/>
              <a:t>MENTOR</a:t>
            </a:r>
            <a:endParaRPr lang="en-IN" altLang="en-US" sz="2400" b="1"/>
          </a:p>
          <a:p>
            <a:pPr algn="ctr"/>
            <a:r>
              <a:rPr lang="en-IN" altLang="en-US" sz="2400" b="1"/>
              <a:t>LALITHA</a:t>
            </a:r>
            <a:endParaRPr lang="en-IN" altLang="en-US"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IN" altLang="en-US" sz="1800"/>
              <a:t>syntax</a:t>
            </a:r>
            <a:endParaRPr lang="en-IN" altLang="en-US" sz="1800"/>
          </a:p>
          <a:p>
            <a:r>
              <a:rPr lang="en-IN" altLang="en-US" sz="1800"/>
              <a:t>for (initialization; condition; increment/decrement)</a:t>
            </a:r>
            <a:endParaRPr lang="en-IN" altLang="en-US" sz="1800"/>
          </a:p>
          <a:p>
            <a:r>
              <a:rPr lang="en-IN" altLang="en-US" sz="1800"/>
              <a:t>{</a:t>
            </a:r>
            <a:endParaRPr lang="en-IN" altLang="en-US" sz="1800"/>
          </a:p>
          <a:p>
            <a:r>
              <a:rPr lang="en-IN" altLang="en-US" sz="1800"/>
              <a:t>    // code block to be executed if condition is true</a:t>
            </a:r>
            <a:endParaRPr lang="en-IN" altLang="en-US" sz="1800"/>
          </a:p>
          <a:p>
            <a:r>
              <a:rPr lang="en-IN" altLang="en-US" sz="1800"/>
              <a:t>}</a:t>
            </a:r>
            <a:endParaRPr lang="en-IN" altLang="en-US" sz="1800"/>
          </a:p>
          <a:p>
            <a:endParaRPr lang="en-IN" altLang="en-US" sz="1800"/>
          </a:p>
          <a:p>
            <a:r>
              <a:rPr lang="en-IN" altLang="en-US" sz="1800"/>
              <a:t>write a program on for loop to print 10-1 numbers</a:t>
            </a:r>
            <a:endParaRPr lang="en-IN" altLang="en-US" sz="1800"/>
          </a:p>
          <a:p>
            <a:r>
              <a:rPr lang="en-IN" altLang="en-US" sz="1800"/>
              <a:t>class  {</a:t>
            </a:r>
            <a:endParaRPr lang="en-IN" altLang="en-US" sz="1800"/>
          </a:p>
          <a:p>
            <a:r>
              <a:rPr lang="en-IN" altLang="en-US" sz="1800"/>
              <a:t>  public static void main(String args[]) {</a:t>
            </a:r>
            <a:endParaRPr lang="en-IN" altLang="en-US" sz="1800"/>
          </a:p>
          <a:p>
            <a:r>
              <a:rPr lang="en-IN" altLang="en-US" sz="1800"/>
              <a:t>    for (int num = 10; num &gt; 0; num--) </a:t>
            </a:r>
            <a:endParaRPr lang="en-IN" altLang="en-US" sz="1800"/>
          </a:p>
          <a:p>
            <a:r>
              <a:rPr lang="en-IN" altLang="en-US" sz="1800"/>
              <a:t>System.out.println(  "The value of the number is: " + num    );</a:t>
            </a:r>
            <a:endParaRPr lang="en-IN" altLang="en-US" sz="1800"/>
          </a:p>
          <a:p>
            <a:r>
              <a:rPr lang="en-IN" altLang="en-US" sz="1800"/>
              <a:t>  }</a:t>
            </a:r>
            <a:endParaRPr lang="en-IN" altLang="en-US" sz="1800"/>
          </a:p>
          <a:p>
            <a:r>
              <a:rPr lang="en-IN" altLang="en-US" sz="1800"/>
              <a:t>}</a:t>
            </a:r>
            <a:endParaRPr lang="en-IN" altLang="en-US" sz="1800"/>
          </a:p>
        </p:txBody>
      </p:sp>
      <p:pic>
        <p:nvPicPr>
          <p:cNvPr id="4" name="Content Placeholder 3" descr="WhatsApp Image 2022-11-06 at 23.37.13"/>
          <p:cNvPicPr>
            <a:picLocks noChangeAspect="1"/>
          </p:cNvPicPr>
          <p:nvPr>
            <p:ph sz="half" idx="2"/>
          </p:nvPr>
        </p:nvPicPr>
        <p:blipFill>
          <a:blip r:embed="rId1"/>
          <a:stretch>
            <a:fillRect/>
          </a:stretch>
        </p:blipFill>
        <p:spPr>
          <a:xfrm>
            <a:off x="6780530" y="1268730"/>
            <a:ext cx="3876675" cy="4378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224790" y="149860"/>
            <a:ext cx="8548370" cy="5977890"/>
          </a:xfrm>
        </p:spPr>
        <p:txBody>
          <a:bodyPr/>
          <a:p>
            <a:pPr marL="0" indent="0">
              <a:buNone/>
            </a:pPr>
            <a:r>
              <a:rPr lang="en-IN" altLang="en-US" sz="1800"/>
              <a:t>while loop</a:t>
            </a:r>
            <a:endParaRPr lang="en-US" sz="1800"/>
          </a:p>
          <a:p>
            <a:r>
              <a:rPr lang="en-IN" altLang="en-US" sz="1800"/>
              <a:t>In a while loop the condition is tested first and then only statement is </a:t>
            </a:r>
            <a:endParaRPr lang="en-IN" altLang="en-US" sz="1800"/>
          </a:p>
          <a:p>
            <a:pPr marL="0" indent="0">
              <a:buNone/>
            </a:pPr>
            <a:r>
              <a:rPr lang="en-IN" altLang="en-US" sz="1800"/>
              <a:t>      executed.this means it provide better control right from the begining.</a:t>
            </a:r>
            <a:endParaRPr lang="en-IN" altLang="en-US" sz="1800"/>
          </a:p>
          <a:p>
            <a:pPr marL="0" indent="0">
              <a:buNone/>
            </a:pPr>
            <a:r>
              <a:rPr lang="en-IN" altLang="en-US" sz="1800"/>
              <a:t>      IT is more efficient than do-while loop</a:t>
            </a:r>
            <a:endParaRPr lang="en-IN" altLang="en-US" sz="1800"/>
          </a:p>
          <a:p>
            <a:pPr marL="0" indent="0">
              <a:buNone/>
            </a:pPr>
            <a:r>
              <a:rPr lang="en-IN" altLang="en-US" sz="1800"/>
              <a:t>       </a:t>
            </a:r>
            <a:endParaRPr lang="en-IN" altLang="en-US" sz="1800"/>
          </a:p>
          <a:p>
            <a:pPr marL="0" indent="0">
              <a:buNone/>
            </a:pPr>
            <a:r>
              <a:rPr lang="en-IN" altLang="en-US" sz="1800"/>
              <a:t>   </a:t>
            </a:r>
            <a:r>
              <a:rPr lang="en-US" sz="1800"/>
              <a:t>The while loop statement is the simplest kind of loop statement. It is used to iterate over a single statement or a block of statements until the specified</a:t>
            </a:r>
            <a:endParaRPr lang="en-US" sz="1800"/>
          </a:p>
          <a:p>
            <a:pPr marL="0" indent="0">
              <a:buNone/>
            </a:pPr>
            <a:r>
              <a:rPr lang="en-US" sz="1800"/>
              <a:t> boolean condition is false.</a:t>
            </a:r>
            <a:endParaRPr lang="en-US" sz="1800"/>
          </a:p>
          <a:p>
            <a:endParaRPr lang="en-IN" altLang="en-US" sz="1800"/>
          </a:p>
          <a:p>
            <a:r>
              <a:rPr lang="en-IN" altLang="en-US" sz="1800"/>
              <a:t>write a program to print 1-10 for while loop         </a:t>
            </a:r>
            <a:endParaRPr lang="en-IN" altLang="en-US" sz="1800"/>
          </a:p>
          <a:p>
            <a:r>
              <a:rPr lang="en-IN" altLang="en-US" sz="1800"/>
              <a:t>class Sample{</a:t>
            </a:r>
            <a:endParaRPr lang="en-IN" altLang="en-US" sz="1800"/>
          </a:p>
          <a:p>
            <a:r>
              <a:rPr lang="en-IN" altLang="en-US" sz="1800"/>
              <a:t>  public static void main(String args[])</a:t>
            </a:r>
            <a:endParaRPr lang="en-IN" altLang="en-US" sz="1800"/>
          </a:p>
          <a:p>
            <a:r>
              <a:rPr lang="en-IN" altLang="en-US" sz="1800"/>
              <a:t>  { </a:t>
            </a:r>
            <a:endParaRPr lang="en-IN" altLang="en-US" sz="1800"/>
          </a:p>
          <a:p>
            <a:r>
              <a:rPr lang="en-IN" altLang="en-US" sz="1800"/>
              <a:t>    int i=1;</a:t>
            </a:r>
            <a:endParaRPr lang="en-IN" altLang="en-US" sz="1800"/>
          </a:p>
          <a:p>
            <a:r>
              <a:rPr lang="en-IN" altLang="en-US" sz="1800"/>
              <a:t>    while(i&lt;=10){</a:t>
            </a:r>
            <a:endParaRPr lang="en-IN" altLang="en-US" sz="1800"/>
          </a:p>
          <a:p>
            <a:r>
              <a:rPr lang="en-IN" altLang="en-US" sz="1800"/>
              <a:t>      System.out.println(i);</a:t>
            </a:r>
            <a:endParaRPr lang="en-IN" altLang="en-US" sz="1800"/>
          </a:p>
          <a:p>
            <a:r>
              <a:rPr lang="en-IN" altLang="en-US" sz="1800"/>
              <a:t>      i++;</a:t>
            </a:r>
            <a:endParaRPr lang="en-IN" altLang="en-US" sz="1800"/>
          </a:p>
          <a:p>
            <a:r>
              <a:rPr lang="en-IN" altLang="en-US" sz="1800"/>
              <a:t>    }</a:t>
            </a:r>
            <a:endParaRPr lang="en-IN" altLang="en-US" sz="1800"/>
          </a:p>
          <a:p>
            <a:r>
              <a:rPr lang="en-IN" altLang="en-US" sz="1800"/>
              <a:t>    }</a:t>
            </a:r>
            <a:endParaRPr lang="en-IN" altLang="en-US" sz="1800"/>
          </a:p>
          <a:p>
            <a:r>
              <a:rPr lang="en-IN" altLang="en-US" sz="1800"/>
              <a:t>  }</a:t>
            </a:r>
            <a:endParaRPr lang="en-IN" altLang="en-US" sz="1800"/>
          </a:p>
        </p:txBody>
      </p:sp>
      <p:pic>
        <p:nvPicPr>
          <p:cNvPr id="6" name="Content Placeholder 5" descr="WhatsApp Image 2022-11-06 at 23.45.43"/>
          <p:cNvPicPr>
            <a:picLocks noChangeAspect="1"/>
          </p:cNvPicPr>
          <p:nvPr>
            <p:ph sz="half" idx="2"/>
          </p:nvPr>
        </p:nvPicPr>
        <p:blipFill>
          <a:blip r:embed="rId1"/>
          <a:stretch>
            <a:fillRect/>
          </a:stretch>
        </p:blipFill>
        <p:spPr>
          <a:xfrm>
            <a:off x="8466455" y="27305"/>
            <a:ext cx="3725545" cy="68306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133350" y="221615"/>
            <a:ext cx="6884035" cy="5906135"/>
          </a:xfrm>
        </p:spPr>
        <p:txBody>
          <a:bodyPr/>
          <a:p>
            <a:r>
              <a:rPr lang="en-IN" altLang="en-US" sz="1800"/>
              <a:t>Do-while:In a do while loop the statements are executed with out testing the condition </a:t>
            </a:r>
            <a:endParaRPr lang="en-IN" altLang="en-US" sz="1800"/>
          </a:p>
          <a:p>
            <a:pPr marL="0" indent="0">
              <a:buNone/>
            </a:pPr>
            <a:r>
              <a:rPr lang="en-IN" altLang="en-US" sz="1800"/>
              <a:t>       for a first time from the second only the condition is observered .</a:t>
            </a:r>
            <a:endParaRPr lang="en-IN" altLang="en-US" sz="1800"/>
          </a:p>
          <a:p>
            <a:pPr marL="0" indent="0">
              <a:buNone/>
            </a:pPr>
            <a:r>
              <a:rPr lang="en-IN" altLang="en-US" sz="1800"/>
              <a:t>         This means the program doesn’t control the statement from the begining of execution</a:t>
            </a:r>
            <a:endParaRPr lang="en-IN" altLang="en-US" sz="1800"/>
          </a:p>
          <a:p>
            <a:pPr marL="0" indent="0">
              <a:buNone/>
            </a:pPr>
            <a:r>
              <a:rPr lang="en-IN" altLang="en-US" sz="1800"/>
              <a:t>   </a:t>
            </a:r>
            <a:endParaRPr lang="en-IN" altLang="en-US" sz="1800"/>
          </a:p>
          <a:p>
            <a:pPr marL="0" indent="0">
              <a:buNone/>
            </a:pPr>
            <a:endParaRPr lang="en-IN" altLang="en-US" sz="1800"/>
          </a:p>
          <a:p>
            <a:pPr marL="0" indent="0">
              <a:buNone/>
            </a:pPr>
            <a:r>
              <a:rPr lang="en-IN" altLang="en-US" sz="1800"/>
              <a:t>write a program to  print 1-10 by using  do while</a:t>
            </a:r>
            <a:endParaRPr lang="en-IN" altLang="en-US" sz="1800"/>
          </a:p>
          <a:p>
            <a:pPr marL="0" indent="0">
              <a:buNone/>
            </a:pPr>
            <a:r>
              <a:rPr lang="en-IN" altLang="en-US" sz="1800"/>
              <a:t>class Sample{</a:t>
            </a:r>
            <a:endParaRPr lang="en-IN" altLang="en-US" sz="1800"/>
          </a:p>
          <a:p>
            <a:pPr marL="0" indent="0">
              <a:buNone/>
            </a:pPr>
            <a:r>
              <a:rPr lang="en-IN" altLang="en-US" sz="1800"/>
              <a:t>  public static void main(String args[])</a:t>
            </a:r>
            <a:endParaRPr lang="en-IN" altLang="en-US" sz="1800"/>
          </a:p>
          <a:p>
            <a:pPr marL="0" indent="0">
              <a:buNone/>
            </a:pPr>
            <a:r>
              <a:rPr lang="en-IN" altLang="en-US" sz="1800"/>
              <a:t>  { </a:t>
            </a:r>
            <a:endParaRPr lang="en-IN" altLang="en-US" sz="1800"/>
          </a:p>
          <a:p>
            <a:pPr marL="0" indent="0">
              <a:buNone/>
            </a:pPr>
            <a:r>
              <a:rPr lang="en-IN" altLang="en-US" sz="1800"/>
              <a:t>    int i=1;</a:t>
            </a:r>
            <a:endParaRPr lang="en-IN" altLang="en-US" sz="1800"/>
          </a:p>
          <a:p>
            <a:pPr marL="0" indent="0">
              <a:buNone/>
            </a:pPr>
            <a:r>
              <a:rPr lang="en-IN" altLang="en-US" sz="1800"/>
              <a:t>    do{</a:t>
            </a:r>
            <a:endParaRPr lang="en-IN" altLang="en-US" sz="1800"/>
          </a:p>
          <a:p>
            <a:pPr marL="0" indent="0">
              <a:buNone/>
            </a:pPr>
            <a:r>
              <a:rPr lang="en-IN" altLang="en-US" sz="1800"/>
              <a:t>      System.out.println(i);</a:t>
            </a:r>
            <a:endParaRPr lang="en-IN" altLang="en-US" sz="1800"/>
          </a:p>
          <a:p>
            <a:pPr marL="0" indent="0">
              <a:buNone/>
            </a:pPr>
            <a:r>
              <a:rPr lang="en-IN" altLang="en-US" sz="1800"/>
              <a:t>      i++;</a:t>
            </a:r>
            <a:endParaRPr lang="en-IN" altLang="en-US" sz="1800"/>
          </a:p>
          <a:p>
            <a:pPr marL="0" indent="0">
              <a:buNone/>
            </a:pPr>
            <a:r>
              <a:rPr lang="en-IN" altLang="en-US" sz="1800"/>
              <a:t>    }while(i&lt;=10);</a:t>
            </a:r>
            <a:endParaRPr lang="en-IN" altLang="en-US" sz="1800"/>
          </a:p>
          <a:p>
            <a:pPr marL="0" indent="0">
              <a:buNone/>
            </a:pPr>
            <a:r>
              <a:rPr lang="en-IN" altLang="en-US" sz="1800"/>
              <a:t>    }</a:t>
            </a:r>
            <a:endParaRPr lang="en-IN" altLang="en-US" sz="1800"/>
          </a:p>
          <a:p>
            <a:pPr marL="0" indent="0">
              <a:buNone/>
            </a:pPr>
            <a:r>
              <a:rPr lang="en-IN" altLang="en-US" sz="1800"/>
              <a:t>  }</a:t>
            </a:r>
            <a:endParaRPr lang="en-IN" altLang="en-US" sz="1800"/>
          </a:p>
        </p:txBody>
      </p:sp>
      <p:pic>
        <p:nvPicPr>
          <p:cNvPr id="6" name="Content Placeholder 5" descr="WhatsApp Image 2022-11-06 at 23.59.05"/>
          <p:cNvPicPr>
            <a:picLocks noChangeAspect="1"/>
          </p:cNvPicPr>
          <p:nvPr>
            <p:ph sz="half" idx="2"/>
          </p:nvPr>
        </p:nvPicPr>
        <p:blipFill>
          <a:blip r:embed="rId1"/>
          <a:stretch>
            <a:fillRect/>
          </a:stretch>
        </p:blipFill>
        <p:spPr>
          <a:xfrm>
            <a:off x="7017385" y="99695"/>
            <a:ext cx="5099050" cy="66160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234950" y="170815"/>
            <a:ext cx="11347450" cy="6545580"/>
          </a:xfrm>
        </p:spPr>
        <p:txBody>
          <a:bodyPr/>
          <a:p>
            <a:r>
              <a:rPr lang="en-IN" altLang="en-US"/>
              <a:t>Arrays</a:t>
            </a:r>
            <a:endParaRPr lang="en-IN" altLang="en-US"/>
          </a:p>
          <a:p>
            <a:r>
              <a:rPr lang="en-IN" altLang="en-US" sz="1800"/>
              <a:t>array is a object in which we can store collection of similar data type of data </a:t>
            </a:r>
            <a:endParaRPr lang="en-IN" altLang="en-US" sz="1800"/>
          </a:p>
          <a:p>
            <a:r>
              <a:rPr lang="en-IN" altLang="en-US" sz="1800"/>
              <a:t>array is dynamically allocated memory that means it changes it memory size </a:t>
            </a:r>
            <a:endParaRPr lang="en-IN" altLang="en-US" sz="1800"/>
          </a:p>
          <a:p>
            <a:r>
              <a:rPr lang="en-IN" altLang="en-US" sz="1800"/>
              <a:t>array is a user defined &amp; modified by user .</a:t>
            </a:r>
            <a:endParaRPr lang="en-IN" altLang="en-US" sz="1800"/>
          </a:p>
          <a:p>
            <a:r>
              <a:rPr lang="en-IN" altLang="en-US" sz="1800"/>
              <a:t>array is a group of variable that a reffered by a common name</a:t>
            </a:r>
            <a:endParaRPr lang="en-IN" altLang="en-US" sz="1800"/>
          </a:p>
          <a:p>
            <a:r>
              <a:rPr lang="en-IN" altLang="en-US" sz="1800"/>
              <a:t>we can declare a new array of a name “a” by  int a[  ]=new int[ 5 ];</a:t>
            </a:r>
            <a:endParaRPr lang="en-IN" altLang="en-US" sz="1800"/>
          </a:p>
          <a:p>
            <a:r>
              <a:rPr lang="en-IN" altLang="en-US" sz="1800"/>
              <a:t>we can declare array size by int size=sc.nextInt[ ];</a:t>
            </a:r>
            <a:endParaRPr lang="en-IN" altLang="en-US" sz="1800"/>
          </a:p>
          <a:p>
            <a:r>
              <a:rPr lang="en-IN" altLang="en-US" sz="1800"/>
              <a:t>array index start with “ 0 “ and ends with “n-1”.</a:t>
            </a:r>
            <a:endParaRPr lang="en-IN" altLang="en-US" sz="1800"/>
          </a:p>
          <a:p>
            <a:pPr marL="0" indent="0">
              <a:buNone/>
            </a:pPr>
            <a:endParaRPr lang="en-IN" altLang="en-US" sz="1800"/>
          </a:p>
          <a:p>
            <a:pPr marL="0" indent="0">
              <a:buNone/>
            </a:pPr>
            <a:r>
              <a:rPr lang="en-IN" altLang="en-US" sz="1800"/>
              <a:t>      How to declare array,size,length ,array elements</a:t>
            </a:r>
            <a:endParaRPr lang="en-IN" altLang="en-US" sz="1800"/>
          </a:p>
          <a:p>
            <a:r>
              <a:rPr lang="en-IN" altLang="en-US" sz="1800"/>
              <a:t>import java.util.*;</a:t>
            </a:r>
            <a:endParaRPr lang="en-IN" altLang="en-US" sz="1800"/>
          </a:p>
          <a:p>
            <a:r>
              <a:rPr lang="en-IN" altLang="en-US" sz="1800"/>
              <a:t>class Sample{</a:t>
            </a:r>
            <a:endParaRPr lang="en-IN" altLang="en-US" sz="1800"/>
          </a:p>
          <a:p>
            <a:r>
              <a:rPr lang="en-IN" altLang="en-US" sz="1800"/>
              <a:t>  public static void main(String args[])</a:t>
            </a:r>
            <a:endParaRPr lang="en-IN" altLang="en-US" sz="1800"/>
          </a:p>
          <a:p>
            <a:r>
              <a:rPr lang="en-IN" altLang="en-US" sz="1800"/>
              <a:t>  { </a:t>
            </a:r>
            <a:endParaRPr lang="en-IN" altLang="en-US" sz="1800"/>
          </a:p>
          <a:p>
            <a:r>
              <a:rPr lang="en-IN" altLang="en-US" sz="1800"/>
              <a:t>    Scanner sc=new Scanner(System.in);</a:t>
            </a:r>
            <a:endParaRPr lang="en-IN" altLang="en-US" sz="1800"/>
          </a:p>
          <a:p>
            <a:r>
              <a:rPr lang="en-IN" altLang="en-US" sz="1800"/>
              <a:t>    System.out.println("enter size");</a:t>
            </a:r>
            <a:endParaRPr lang="en-IN" altLang="en-US" sz="1800"/>
          </a:p>
          <a:p>
            <a:r>
              <a:rPr lang="en-IN" altLang="en-US" sz="1800"/>
              <a:t>    int size=sc.nextInt();</a:t>
            </a:r>
            <a:endParaRPr lang="en-IN" altLang="en-US" sz="1800"/>
          </a:p>
          <a:p>
            <a:r>
              <a:rPr lang="en-IN" altLang="en-US" sz="1800"/>
              <a:t>   int a[ ]=new int[size];</a:t>
            </a:r>
            <a:endParaRPr lang="en-IN" altLang="en-US" sz="1800"/>
          </a:p>
          <a:p>
            <a:r>
              <a:rPr lang="en-IN" altLang="en-US" sz="1800"/>
              <a:t>    System.out.println("enter array values");   </a:t>
            </a:r>
            <a:endParaRPr lang="en-IN" altLang="en-US" sz="1800"/>
          </a:p>
          <a:p>
            <a:endParaRPr lang="en-I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335915" y="283210"/>
            <a:ext cx="11246485" cy="5844540"/>
          </a:xfrm>
        </p:spPr>
        <p:txBody>
          <a:bodyPr/>
          <a:p>
            <a:r>
              <a:rPr lang="en-IN" altLang="en-US" sz="1800">
                <a:sym typeface="+mn-ea"/>
              </a:rPr>
              <a:t> for(int i=0;i&lt;a.length;i++){//i=2</a:t>
            </a:r>
            <a:endParaRPr lang="en-IN" altLang="en-US" sz="1800"/>
          </a:p>
          <a:p>
            <a:r>
              <a:rPr lang="en-IN" altLang="en-US" sz="1800">
                <a:sym typeface="+mn-ea"/>
              </a:rPr>
              <a:t>      a[i]=sc.nextInt();</a:t>
            </a:r>
            <a:endParaRPr lang="en-IN" altLang="en-US" sz="1800"/>
          </a:p>
          <a:p>
            <a:r>
              <a:rPr lang="en-IN" altLang="en-US" sz="1800">
                <a:sym typeface="+mn-ea"/>
              </a:rPr>
              <a:t>    }</a:t>
            </a:r>
            <a:endParaRPr lang="en-IN" altLang="en-US" sz="1800"/>
          </a:p>
          <a:p>
            <a:r>
              <a:rPr lang="en-IN" altLang="en-US" sz="1800">
                <a:sym typeface="+mn-ea"/>
              </a:rPr>
              <a:t>System.out.println("Array elements");</a:t>
            </a:r>
            <a:endParaRPr lang="en-IN" altLang="en-US" sz="1800"/>
          </a:p>
          <a:p>
            <a:r>
              <a:rPr lang="en-IN" altLang="en-US" sz="1800">
                <a:sym typeface="+mn-ea"/>
              </a:rPr>
              <a:t>    for(int i=0;i&lt;a.length;i++){</a:t>
            </a:r>
            <a:endParaRPr lang="en-IN" altLang="en-US" sz="1800"/>
          </a:p>
          <a:p>
            <a:r>
              <a:rPr lang="en-IN" altLang="en-US" sz="1800">
                <a:sym typeface="+mn-ea"/>
              </a:rPr>
              <a:t>      System.out.println(a[i]);</a:t>
            </a:r>
            <a:endParaRPr lang="en-IN" altLang="en-US" sz="1800"/>
          </a:p>
          <a:p>
            <a:r>
              <a:rPr lang="en-IN" altLang="en-US" sz="1800">
                <a:sym typeface="+mn-ea"/>
              </a:rPr>
              <a:t>    } </a:t>
            </a:r>
            <a:endParaRPr lang="en-IN" altLang="en-US" sz="1800"/>
          </a:p>
          <a:p>
            <a:r>
              <a:rPr lang="en-IN" altLang="en-US" sz="1800">
                <a:sym typeface="+mn-ea"/>
              </a:rPr>
              <a:t>    }</a:t>
            </a:r>
            <a:endParaRPr lang="en-IN" altLang="en-US" sz="1800"/>
          </a:p>
          <a:p>
            <a:r>
              <a:rPr lang="en-IN" altLang="en-US" sz="1800">
                <a:sym typeface="+mn-ea"/>
              </a:rPr>
              <a:t>  }</a:t>
            </a:r>
            <a:endParaRPr lang="en-IN" altLang="en-US" sz="1800"/>
          </a:p>
          <a:p>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4150" y="474980"/>
            <a:ext cx="11256645" cy="6200775"/>
          </a:xfrm>
        </p:spPr>
        <p:txBody>
          <a:bodyPr/>
          <a:p>
            <a:endParaRPr lang="en-US"/>
          </a:p>
          <a:p>
            <a:endParaRPr lang="en-US"/>
          </a:p>
          <a:p>
            <a:endParaRPr lang="en-US"/>
          </a:p>
          <a:p>
            <a:r>
              <a:rPr lang="en-IN" altLang="en-US"/>
              <a:t>                         </a:t>
            </a:r>
            <a:endParaRPr lang="en-IN" altLang="en-US" sz="4800"/>
          </a:p>
          <a:p>
            <a:pPr marL="0" indent="0">
              <a:buNone/>
            </a:pPr>
            <a:r>
              <a:rPr lang="en-IN" altLang="en-US" sz="4800"/>
              <a:t>                       THANK</a:t>
            </a:r>
            <a:endParaRPr lang="en-IN" altLang="en-US" sz="4800"/>
          </a:p>
          <a:p>
            <a:pPr marL="0" indent="0">
              <a:buNone/>
            </a:pPr>
            <a:r>
              <a:rPr lang="en-IN" altLang="en-US" sz="4800"/>
              <a:t>                         YOU</a:t>
            </a:r>
            <a:endParaRPr lang="en-IN" alt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Control statements</a:t>
            </a:r>
            <a:endParaRPr lang="en-US"/>
          </a:p>
        </p:txBody>
      </p:sp>
      <p:sp>
        <p:nvSpPr>
          <p:cNvPr id="3" name="Content Placeholder 2"/>
          <p:cNvSpPr>
            <a:spLocks noGrp="1"/>
          </p:cNvSpPr>
          <p:nvPr>
            <p:ph sz="half" idx="1"/>
          </p:nvPr>
        </p:nvSpPr>
        <p:spPr>
          <a:xfrm>
            <a:off x="609600" y="1174750"/>
            <a:ext cx="8680450" cy="4953000"/>
          </a:xfrm>
        </p:spPr>
        <p:txBody>
          <a:bodyPr/>
          <a:p>
            <a:r>
              <a:rPr lang="en-US" sz="2400"/>
              <a:t>Control statements are the statements which alter the flow of execution and provide better control to the programmer on the flow of execution</a:t>
            </a:r>
            <a:endParaRPr lang="en-US" sz="2400"/>
          </a:p>
          <a:p>
            <a:r>
              <a:rPr lang="en-IN" altLang="en-US" sz="2000"/>
              <a:t>Conditional statement:Conditional statements are mostly used in decision-making scenarios which means these statements take a decision on the basis of some conditions and then executed.</a:t>
            </a:r>
            <a:endParaRPr lang="en-IN" altLang="en-US" sz="2000"/>
          </a:p>
          <a:p>
            <a:r>
              <a:rPr lang="en-IN" altLang="en-US" sz="2000"/>
              <a:t>simple if statement</a:t>
            </a:r>
            <a:endParaRPr lang="en-IN" altLang="en-US" sz="2000"/>
          </a:p>
          <a:p>
            <a:r>
              <a:rPr lang="en-IN" altLang="en-US" sz="2000"/>
              <a:t>if-else statement</a:t>
            </a:r>
            <a:endParaRPr lang="en-IN" altLang="en-US" sz="2000"/>
          </a:p>
          <a:p>
            <a:r>
              <a:rPr lang="en-IN" altLang="en-US" sz="2000"/>
              <a:t>Nested if statement</a:t>
            </a:r>
            <a:endParaRPr lang="en-IN" altLang="en-US" sz="2000"/>
          </a:p>
          <a:p>
            <a:r>
              <a:rPr lang="en-IN" altLang="en-US" sz="2000"/>
              <a:t>if-else-if statement </a:t>
            </a:r>
            <a:endParaRPr lang="en-IN" altLang="en-US" sz="2000"/>
          </a:p>
          <a:p>
            <a:r>
              <a:rPr lang="en-IN" altLang="en-US" sz="2000"/>
              <a:t>switch statement</a:t>
            </a:r>
            <a:endParaRPr lang="en-IN" altLang="en-US" sz="2000"/>
          </a:p>
          <a:p>
            <a:endParaRPr lang="en-I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448945" y="270510"/>
            <a:ext cx="11454765" cy="6379210"/>
          </a:xfrm>
        </p:spPr>
        <p:txBody>
          <a:bodyPr/>
          <a:p>
            <a:r>
              <a:rPr lang="en-IN" altLang="en-US" sz="2000">
                <a:sym typeface="+mn-ea"/>
              </a:rPr>
              <a:t>1)simple-if statement:It is one of the most simple and significant conditional</a:t>
            </a:r>
            <a:endParaRPr lang="en-IN" altLang="en-US" sz="2000">
              <a:sym typeface="+mn-ea"/>
            </a:endParaRPr>
          </a:p>
          <a:p>
            <a:pPr marL="0" indent="0">
              <a:buNone/>
            </a:pPr>
            <a:r>
              <a:rPr lang="en-IN" altLang="en-US" sz="2000">
                <a:sym typeface="+mn-ea"/>
              </a:rPr>
              <a:t>         statements  which will execute only if the condition is true.</a:t>
            </a:r>
            <a:endParaRPr lang="en-IN" altLang="en-US" sz="2000">
              <a:sym typeface="+mn-ea"/>
            </a:endParaRPr>
          </a:p>
          <a:p>
            <a:endParaRPr lang="en-IN" altLang="en-US" sz="2000"/>
          </a:p>
          <a:p>
            <a:r>
              <a:rPr lang="en-IN" altLang="en-US" sz="2000"/>
              <a:t>Program on simple if statement</a:t>
            </a:r>
            <a:endParaRPr lang="en-IN" altLang="en-US" sz="2000"/>
          </a:p>
          <a:p>
            <a:pPr marL="0" indent="0">
              <a:buNone/>
            </a:pPr>
            <a:r>
              <a:rPr lang="en-IN" altLang="en-US" sz="2000"/>
              <a:t>    class Student {    </a:t>
            </a:r>
            <a:endParaRPr lang="en-IN" altLang="en-US" sz="2000"/>
          </a:p>
          <a:p>
            <a:pPr marL="0" indent="0">
              <a:buNone/>
            </a:pPr>
            <a:r>
              <a:rPr lang="en-IN" altLang="en-US" sz="2000"/>
              <a:t>    public static void main(String[] args) {    </a:t>
            </a:r>
            <a:endParaRPr lang="en-IN" altLang="en-US" sz="2000"/>
          </a:p>
          <a:p>
            <a:pPr marL="0" indent="0">
              <a:buNone/>
            </a:pPr>
            <a:r>
              <a:rPr lang="en-IN" altLang="en-US" sz="2000"/>
              <a:t>      int x = 10;    </a:t>
            </a:r>
            <a:endParaRPr lang="en-IN" altLang="en-US" sz="2000"/>
          </a:p>
          <a:p>
            <a:pPr marL="0" indent="0">
              <a:buNone/>
            </a:pPr>
            <a:r>
              <a:rPr lang="en-IN" altLang="en-US" sz="2000"/>
              <a:t>       int y = 12;    </a:t>
            </a:r>
            <a:endParaRPr lang="en-IN" altLang="en-US" sz="2000"/>
          </a:p>
          <a:p>
            <a:pPr marL="0" indent="0">
              <a:buNone/>
            </a:pPr>
            <a:r>
              <a:rPr lang="en-IN" altLang="en-US" sz="2000"/>
              <a:t>       if(x+y &gt; 20) {    </a:t>
            </a:r>
            <a:endParaRPr lang="en-IN" altLang="en-US" sz="2000"/>
          </a:p>
          <a:p>
            <a:pPr marL="0" indent="0">
              <a:buNone/>
            </a:pPr>
            <a:r>
              <a:rPr lang="en-IN" altLang="en-US" sz="2000"/>
              <a:t>       System.out.println("x + y is greater than 20");    </a:t>
            </a:r>
            <a:endParaRPr lang="en-IN" altLang="en-US" sz="2000"/>
          </a:p>
          <a:p>
            <a:pPr marL="0" indent="0">
              <a:buNone/>
            </a:pPr>
            <a:r>
              <a:rPr lang="en-IN" altLang="en-US" sz="2000"/>
              <a:t>                 }    </a:t>
            </a:r>
            <a:endParaRPr lang="en-IN" altLang="en-US" sz="2000"/>
          </a:p>
          <a:p>
            <a:pPr marL="0" indent="0">
              <a:buNone/>
            </a:pPr>
            <a:r>
              <a:rPr lang="en-IN" altLang="en-US" sz="2000"/>
              <a:t>              }      </a:t>
            </a:r>
            <a:endParaRPr lang="en-IN" altLang="en-US" sz="2000"/>
          </a:p>
          <a:p>
            <a:pPr marL="0" indent="0">
              <a:buNone/>
            </a:pPr>
            <a:r>
              <a:rPr lang="en-IN" altLang="en-US" sz="2000"/>
              <a:t>            }     </a:t>
            </a:r>
            <a:endParaRPr lang="en-IN" altLang="en-US" sz="2000"/>
          </a:p>
        </p:txBody>
      </p:sp>
      <p:pic>
        <p:nvPicPr>
          <p:cNvPr id="6" name="Content Placeholder 5"/>
          <p:cNvPicPr>
            <a:picLocks noChangeAspect="1"/>
          </p:cNvPicPr>
          <p:nvPr>
            <p:ph sz="half" idx="2"/>
          </p:nvPr>
        </p:nvPicPr>
        <p:blipFill>
          <a:blip r:embed="rId1"/>
          <a:stretch>
            <a:fillRect/>
          </a:stretch>
        </p:blipFill>
        <p:spPr>
          <a:xfrm>
            <a:off x="8822690" y="724535"/>
            <a:ext cx="3147060" cy="50812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99085" y="321945"/>
            <a:ext cx="8301355" cy="6536690"/>
          </a:xfrm>
        </p:spPr>
        <p:txBody>
          <a:bodyPr/>
          <a:p>
            <a:r>
              <a:rPr lang="en-IN" altLang="en-US" sz="2400"/>
              <a:t>if-else statement: In this statement if condition specified is true, the if block is executed. Otherwise, the else block is executed.</a:t>
            </a:r>
            <a:endParaRPr lang="en-IN" altLang="en-US" sz="2400"/>
          </a:p>
          <a:p>
            <a:r>
              <a:rPr lang="en-IN" altLang="en-US" sz="1800"/>
              <a:t>write a program on if-else statement</a:t>
            </a:r>
            <a:endParaRPr lang="en-IN" altLang="en-US" sz="1800"/>
          </a:p>
          <a:p>
            <a:pPr marL="0" indent="0">
              <a:buNone/>
            </a:pPr>
            <a:r>
              <a:rPr lang="en-IN" altLang="en-US" sz="1800"/>
              <a:t>        class Student {  </a:t>
            </a:r>
            <a:endParaRPr lang="en-IN" altLang="en-US" sz="1800"/>
          </a:p>
          <a:p>
            <a:pPr marL="0" indent="0">
              <a:buNone/>
            </a:pPr>
            <a:r>
              <a:rPr lang="en-IN" altLang="en-US" sz="1800"/>
              <a:t>       public static void main(String[] args) {  </a:t>
            </a:r>
            <a:endParaRPr lang="en-IN" altLang="en-US" sz="1800"/>
          </a:p>
          <a:p>
            <a:pPr marL="0" indent="0">
              <a:buNone/>
            </a:pPr>
            <a:r>
              <a:rPr lang="en-IN" altLang="en-US" sz="1800"/>
              <a:t>      int x = 10;  </a:t>
            </a:r>
            <a:endParaRPr lang="en-IN" altLang="en-US" sz="1800"/>
          </a:p>
          <a:p>
            <a:pPr marL="0" indent="0">
              <a:buNone/>
            </a:pPr>
            <a:r>
              <a:rPr lang="en-IN" altLang="en-US" sz="1800"/>
              <a:t>      int y = 12;  </a:t>
            </a:r>
            <a:endParaRPr lang="en-IN" altLang="en-US" sz="1800"/>
          </a:p>
          <a:p>
            <a:pPr marL="0" indent="0">
              <a:buNone/>
            </a:pPr>
            <a:r>
              <a:rPr lang="en-IN" altLang="en-US" sz="1800"/>
              <a:t>      if(x+y &lt; 10)</a:t>
            </a:r>
            <a:endParaRPr lang="en-IN" altLang="en-US" sz="1800"/>
          </a:p>
          <a:p>
            <a:pPr marL="0" indent="0">
              <a:buNone/>
            </a:pPr>
            <a:r>
              <a:rPr lang="en-IN" altLang="en-US" sz="1800"/>
              <a:t>         {  </a:t>
            </a:r>
            <a:endParaRPr lang="en-IN" altLang="en-US" sz="1800"/>
          </a:p>
          <a:p>
            <a:pPr marL="0" indent="0">
              <a:buNone/>
            </a:pPr>
            <a:r>
              <a:rPr lang="en-IN" altLang="en-US" sz="1800"/>
              <a:t>            System.out.println("x + y is less than      10");  </a:t>
            </a:r>
            <a:endParaRPr lang="en-IN" altLang="en-US" sz="1800"/>
          </a:p>
          <a:p>
            <a:pPr marL="0" indent="0">
              <a:buNone/>
            </a:pPr>
            <a:r>
              <a:rPr lang="en-IN" altLang="en-US" sz="1800"/>
              <a:t>             }  </a:t>
            </a:r>
            <a:endParaRPr lang="en-IN" altLang="en-US" sz="1800"/>
          </a:p>
          <a:p>
            <a:pPr marL="0" indent="0">
              <a:buNone/>
            </a:pPr>
            <a:r>
              <a:rPr lang="en-IN" altLang="en-US" sz="1800"/>
              <a:t>           else {  </a:t>
            </a:r>
            <a:endParaRPr lang="en-IN" altLang="en-US" sz="1800"/>
          </a:p>
          <a:p>
            <a:pPr marL="0" indent="0">
              <a:buNone/>
            </a:pPr>
            <a:r>
              <a:rPr lang="en-IN" altLang="en-US" sz="1800"/>
              <a:t>           System.out.println("x + y is greater than 20");  </a:t>
            </a:r>
            <a:endParaRPr lang="en-IN" altLang="en-US" sz="1800"/>
          </a:p>
          <a:p>
            <a:pPr marL="0" indent="0">
              <a:buNone/>
            </a:pPr>
            <a:r>
              <a:rPr lang="en-IN" altLang="en-US" sz="1800"/>
              <a:t>                                  }  </a:t>
            </a:r>
            <a:endParaRPr lang="en-IN" altLang="en-US" sz="1800"/>
          </a:p>
          <a:p>
            <a:pPr marL="0" indent="0">
              <a:buNone/>
            </a:pPr>
            <a:r>
              <a:rPr lang="en-IN" altLang="en-US" sz="1800"/>
              <a:t>                             }  </a:t>
            </a:r>
            <a:endParaRPr lang="en-IN" altLang="en-US" sz="1800"/>
          </a:p>
          <a:p>
            <a:pPr marL="0" indent="0">
              <a:buNone/>
            </a:pPr>
            <a:r>
              <a:rPr lang="en-IN" altLang="en-US" sz="1800"/>
              <a:t>                       }  </a:t>
            </a:r>
            <a:endParaRPr lang="en-IN" altLang="en-US" sz="1800"/>
          </a:p>
          <a:p>
            <a:pPr marL="0" indent="0">
              <a:buNone/>
            </a:pPr>
            <a:r>
              <a:rPr lang="en-IN" altLang="en-US" sz="1800"/>
              <a:t>output:   x+y is greather than 20</a:t>
            </a:r>
            <a:endParaRPr lang="en-IN" altLang="en-US" sz="1800"/>
          </a:p>
        </p:txBody>
      </p:sp>
      <p:pic>
        <p:nvPicPr>
          <p:cNvPr id="4" name="Content Placeholder 3"/>
          <p:cNvPicPr>
            <a:picLocks noChangeAspect="1"/>
          </p:cNvPicPr>
          <p:nvPr>
            <p:ph sz="half" idx="2"/>
          </p:nvPr>
        </p:nvPicPr>
        <p:blipFill>
          <a:blip r:embed="rId1"/>
          <a:stretch>
            <a:fillRect/>
          </a:stretch>
        </p:blipFill>
        <p:spPr>
          <a:xfrm>
            <a:off x="8380730" y="1174750"/>
            <a:ext cx="3527425" cy="495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389255" y="351155"/>
            <a:ext cx="5605145" cy="5776595"/>
          </a:xfrm>
        </p:spPr>
        <p:txBody>
          <a:bodyPr/>
          <a:p>
            <a:r>
              <a:rPr lang="en-US" sz="1800"/>
              <a:t>Nested if statement. An if present inside an if block is known as a nested if block.</a:t>
            </a:r>
            <a:endParaRPr lang="en-US" sz="1800"/>
          </a:p>
          <a:p>
            <a:r>
              <a:rPr lang="en-US" sz="1800"/>
              <a:t>write a program for a given number is greater</a:t>
            </a:r>
            <a:r>
              <a:rPr lang="en-IN" altLang="en-US" sz="1800"/>
              <a:t>          </a:t>
            </a:r>
            <a:endParaRPr lang="en-US" sz="1800"/>
          </a:p>
          <a:p>
            <a:pPr marL="0" indent="0">
              <a:buNone/>
            </a:pPr>
            <a:r>
              <a:rPr lang="en-IN" altLang="en-US" sz="1400"/>
              <a:t>       </a:t>
            </a:r>
            <a:r>
              <a:rPr lang="en-US" sz="1400"/>
              <a:t>import java.util.Scanner;</a:t>
            </a:r>
            <a:endParaRPr lang="en-US" sz="1400"/>
          </a:p>
          <a:p>
            <a:pPr marL="0" indent="0">
              <a:buNone/>
            </a:pPr>
            <a:r>
              <a:rPr lang="en-IN" altLang="en-US" sz="1400"/>
              <a:t>       </a:t>
            </a:r>
            <a:r>
              <a:rPr lang="en-US" sz="1400"/>
              <a:t>class Sample {</a:t>
            </a:r>
            <a:endParaRPr lang="en-US" sz="1400"/>
          </a:p>
          <a:p>
            <a:pPr marL="0" indent="0">
              <a:buNone/>
            </a:pPr>
            <a:r>
              <a:rPr lang="en-IN" altLang="en-US" sz="1400"/>
              <a:t>       </a:t>
            </a:r>
            <a:r>
              <a:rPr lang="en-US" sz="1400"/>
              <a:t>  public static void main(String args[]) {</a:t>
            </a:r>
            <a:endParaRPr lang="en-US" sz="1400"/>
          </a:p>
          <a:p>
            <a:pPr marL="0" indent="0">
              <a:buNone/>
            </a:pPr>
            <a:r>
              <a:rPr lang="en-IN" altLang="en-US" sz="1400"/>
              <a:t>    </a:t>
            </a:r>
            <a:r>
              <a:rPr lang="en-US" sz="1400"/>
              <a:t>    int a=50,b=10,c=30;</a:t>
            </a:r>
            <a:endParaRPr lang="en-US" sz="1400"/>
          </a:p>
          <a:p>
            <a:pPr marL="0" indent="0">
              <a:buNone/>
            </a:pPr>
            <a:r>
              <a:rPr lang="en-IN" altLang="en-US" sz="1400"/>
              <a:t>          </a:t>
            </a:r>
            <a:r>
              <a:rPr lang="en-US" sz="1400"/>
              <a:t>    if(a&gt;b){</a:t>
            </a:r>
            <a:endParaRPr lang="en-US" sz="1400"/>
          </a:p>
          <a:p>
            <a:pPr marL="0" indent="0">
              <a:buNone/>
            </a:pPr>
            <a:r>
              <a:rPr lang="en-IN" altLang="en-US" sz="1400"/>
              <a:t>                </a:t>
            </a:r>
            <a:r>
              <a:rPr lang="en-US" sz="1400"/>
              <a:t>      if(a&gt;c){</a:t>
            </a:r>
            <a:endParaRPr lang="en-US" sz="1400"/>
          </a:p>
          <a:p>
            <a:pPr marL="0" indent="0">
              <a:buNone/>
            </a:pPr>
            <a:r>
              <a:rPr lang="en-IN" altLang="en-US" sz="1400"/>
              <a:t>                  </a:t>
            </a:r>
            <a:r>
              <a:rPr lang="en-US" sz="1400"/>
              <a:t>        System.out.println("a is big");</a:t>
            </a:r>
            <a:endParaRPr lang="en-US" sz="1400"/>
          </a:p>
          <a:p>
            <a:pPr marL="0" indent="0">
              <a:buNone/>
            </a:pPr>
            <a:r>
              <a:rPr lang="en-IN" altLang="en-US" sz="1400"/>
              <a:t>                     </a:t>
            </a:r>
            <a:r>
              <a:rPr lang="en-US" sz="1400"/>
              <a:t>      }</a:t>
            </a:r>
            <a:endParaRPr lang="en-US" sz="1400"/>
          </a:p>
          <a:p>
            <a:pPr marL="0" indent="0">
              <a:buNone/>
            </a:pPr>
            <a:r>
              <a:rPr lang="en-IN" altLang="en-US" sz="1400"/>
              <a:t>                            </a:t>
            </a:r>
            <a:r>
              <a:rPr lang="en-US" sz="1400"/>
              <a:t>      else</a:t>
            </a:r>
            <a:endParaRPr lang="en-US" sz="1400"/>
          </a:p>
          <a:p>
            <a:pPr marL="0" indent="0">
              <a:buNone/>
            </a:pPr>
            <a:r>
              <a:rPr lang="en-IN" altLang="en-US" sz="1400"/>
              <a:t>                        </a:t>
            </a:r>
            <a:r>
              <a:rPr lang="en-US" sz="1400"/>
              <a:t>      {</a:t>
            </a:r>
            <a:endParaRPr lang="en-US" sz="1400"/>
          </a:p>
          <a:p>
            <a:pPr marL="0" indent="0">
              <a:buNone/>
            </a:pPr>
            <a:r>
              <a:rPr lang="en-US" sz="1400"/>
              <a:t> </a:t>
            </a:r>
            <a:r>
              <a:rPr lang="en-IN" altLang="en-US" sz="1400"/>
              <a:t>        </a:t>
            </a:r>
            <a:r>
              <a:rPr lang="en-US" sz="1400"/>
              <a:t>    System.out.println("c is big");</a:t>
            </a:r>
            <a:endParaRPr lang="en-US" sz="1400"/>
          </a:p>
          <a:p>
            <a:pPr marL="0" indent="0">
              <a:buNone/>
            </a:pPr>
            <a:r>
              <a:rPr lang="en-IN" altLang="en-US" sz="1400"/>
              <a:t>              </a:t>
            </a:r>
            <a:r>
              <a:rPr lang="en-US" sz="1400"/>
              <a:t>      }</a:t>
            </a:r>
            <a:endParaRPr lang="en-US" sz="1400"/>
          </a:p>
          <a:p>
            <a:pPr marL="0" indent="0">
              <a:buNone/>
            </a:pPr>
            <a:r>
              <a:rPr lang="en-IN" altLang="en-US" sz="1400"/>
              <a:t>            </a:t>
            </a:r>
            <a:r>
              <a:rPr lang="en-US" sz="1400"/>
              <a:t>    }</a:t>
            </a:r>
            <a:endParaRPr lang="en-US" sz="1400"/>
          </a:p>
          <a:p>
            <a:pPr marL="0" indent="0">
              <a:buNone/>
            </a:pPr>
            <a:r>
              <a:rPr lang="en-IN" altLang="en-US" sz="1400"/>
              <a:t>           </a:t>
            </a:r>
            <a:r>
              <a:rPr lang="en-US" sz="1400"/>
              <a:t>    else if(b&gt;c){</a:t>
            </a:r>
            <a:endParaRPr lang="en-US" sz="1400"/>
          </a:p>
          <a:p>
            <a:pPr marL="0" indent="0">
              <a:buNone/>
            </a:pPr>
            <a:r>
              <a:rPr lang="en-US" sz="1400"/>
              <a:t>      System.out.println("b is greater");</a:t>
            </a:r>
            <a:endParaRPr lang="en-US" sz="1400"/>
          </a:p>
          <a:p>
            <a:pPr marL="0" indent="0">
              <a:buNone/>
            </a:pPr>
            <a:r>
              <a:rPr lang="en-IN" altLang="en-US" sz="1400"/>
              <a:t> </a:t>
            </a:r>
            <a:r>
              <a:rPr lang="en-US" sz="1400"/>
              <a:t>       </a:t>
            </a:r>
            <a:r>
              <a:rPr lang="en-IN" altLang="en-US" sz="1400"/>
              <a:t>       </a:t>
            </a:r>
            <a:r>
              <a:rPr lang="en-US" sz="1400"/>
              <a:t>   }</a:t>
            </a:r>
            <a:endParaRPr lang="en-US" sz="1400"/>
          </a:p>
          <a:p>
            <a:pPr marL="0" indent="0">
              <a:buNone/>
            </a:pPr>
            <a:r>
              <a:rPr lang="en-US" sz="1400"/>
              <a:t>   </a:t>
            </a:r>
            <a:r>
              <a:rPr lang="en-IN" altLang="en-US" sz="1400"/>
              <a:t>         </a:t>
            </a:r>
            <a:r>
              <a:rPr lang="en-US" sz="1400"/>
              <a:t>  }</a:t>
            </a:r>
            <a:endParaRPr lang="en-US" sz="1400"/>
          </a:p>
          <a:p>
            <a:pPr marL="0" indent="0">
              <a:buNone/>
            </a:pPr>
            <a:r>
              <a:rPr lang="en-IN" altLang="en-US" sz="1400"/>
              <a:t>         </a:t>
            </a:r>
            <a:r>
              <a:rPr lang="en-US" sz="1400"/>
              <a:t>}</a:t>
            </a:r>
            <a:endParaRPr lang="en-US" sz="1400"/>
          </a:p>
          <a:p>
            <a:pPr marL="0" indent="0">
              <a:buNone/>
            </a:pPr>
            <a:r>
              <a:rPr lang="en-IN" altLang="en-US" sz="1400"/>
              <a:t>output: a is greater number</a:t>
            </a:r>
            <a:endParaRPr lang="en-IN" altLang="en-US" sz="1400"/>
          </a:p>
        </p:txBody>
      </p:sp>
      <p:pic>
        <p:nvPicPr>
          <p:cNvPr id="6" name="Content Placeholder 5"/>
          <p:cNvPicPr>
            <a:picLocks noChangeAspect="1"/>
          </p:cNvPicPr>
          <p:nvPr>
            <p:ph sz="half" idx="2"/>
          </p:nvPr>
        </p:nvPicPr>
        <p:blipFill>
          <a:blip r:embed="rId1"/>
          <a:stretch>
            <a:fillRect/>
          </a:stretch>
        </p:blipFill>
        <p:spPr>
          <a:xfrm>
            <a:off x="6574155" y="1174750"/>
            <a:ext cx="4630420" cy="495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sz="half" idx="1"/>
          </p:nvPr>
        </p:nvSpPr>
        <p:spPr>
          <a:xfrm>
            <a:off x="265430" y="109855"/>
            <a:ext cx="7299960" cy="6017895"/>
          </a:xfrm>
        </p:spPr>
        <p:txBody>
          <a:bodyPr/>
          <a:p>
            <a:r>
              <a:rPr lang="en-IN" altLang="en-US" sz="1800"/>
              <a:t> if-else-if ladder:It is used to decide among multiple options. The if statements are executed from the top down. As soon as one of the conditions controlling the if is true, the statement associated with that if is executed, and the rest of the ladder is bypassed. </a:t>
            </a:r>
            <a:endParaRPr lang="en-IN" altLang="en-US" sz="1800"/>
          </a:p>
          <a:p>
            <a:endParaRPr lang="en-IN" altLang="en-US" sz="1800"/>
          </a:p>
          <a:p>
            <a:r>
              <a:rPr lang="en-IN" altLang="en-US" sz="1400"/>
              <a:t>write a program to calculate the number of notes </a:t>
            </a:r>
            <a:endParaRPr lang="en-IN" altLang="en-US" sz="1400"/>
          </a:p>
          <a:p>
            <a:pPr marL="0" indent="0">
              <a:buNone/>
            </a:pPr>
            <a:r>
              <a:rPr lang="en-IN" altLang="en-US" sz="1400"/>
              <a:t>          import java.util.*;</a:t>
            </a:r>
            <a:endParaRPr lang="en-IN" altLang="en-US" sz="1400"/>
          </a:p>
          <a:p>
            <a:pPr marL="0" indent="0">
              <a:buNone/>
            </a:pPr>
            <a:r>
              <a:rPr lang="en-IN" altLang="en-US" sz="1400"/>
              <a:t>      class Note{</a:t>
            </a:r>
            <a:endParaRPr lang="en-IN" altLang="en-US" sz="1400"/>
          </a:p>
          <a:p>
            <a:pPr marL="0" indent="0">
              <a:buNone/>
            </a:pPr>
            <a:r>
              <a:rPr lang="en-IN" altLang="en-US" sz="1400"/>
              <a:t>      public static void main(String args[]){</a:t>
            </a:r>
            <a:endParaRPr lang="en-IN" altLang="en-US" sz="1400"/>
          </a:p>
          <a:p>
            <a:pPr marL="0" indent="0">
              <a:buNone/>
            </a:pPr>
            <a:r>
              <a:rPr lang="en-IN" altLang="en-US" sz="1400"/>
              <a:t>    Scanner s=new Scanner(System.in);</a:t>
            </a:r>
            <a:endParaRPr lang="en-IN" altLang="en-US" sz="1400"/>
          </a:p>
          <a:p>
            <a:pPr marL="0" indent="0">
              <a:buNone/>
            </a:pPr>
            <a:r>
              <a:rPr lang="en-IN" altLang="en-US" sz="1400"/>
              <a:t>    System.out.println("Enter the amount");</a:t>
            </a:r>
            <a:endParaRPr lang="en-IN" altLang="en-US" sz="1400"/>
          </a:p>
          <a:p>
            <a:pPr marL="0" indent="0">
              <a:buNone/>
            </a:pPr>
            <a:r>
              <a:rPr lang="en-IN" altLang="en-US" sz="1400"/>
              <a:t>    int amt=s.nextInt();</a:t>
            </a:r>
            <a:endParaRPr lang="en-IN" altLang="en-US" sz="1400"/>
          </a:p>
          <a:p>
            <a:pPr marL="0" indent="0">
              <a:buNone/>
            </a:pPr>
            <a:r>
              <a:rPr lang="en-IN" altLang="en-US" sz="1400"/>
              <a:t>     if(amt%500==0){</a:t>
            </a:r>
            <a:endParaRPr lang="en-IN" altLang="en-US" sz="1400"/>
          </a:p>
          <a:p>
            <a:pPr marL="0" indent="0">
              <a:buNone/>
            </a:pPr>
            <a:r>
              <a:rPr lang="en-IN" altLang="en-US" sz="1400"/>
              <a:t>      System.out.println("number of 500 notes are "+amt/500);</a:t>
            </a:r>
            <a:endParaRPr lang="en-IN" altLang="en-US" sz="1400"/>
          </a:p>
          <a:p>
            <a:pPr marL="0" indent="0">
              <a:buNone/>
            </a:pPr>
            <a:r>
              <a:rPr lang="en-IN" altLang="en-US" sz="1400"/>
              <a:t>          }</a:t>
            </a:r>
            <a:endParaRPr lang="en-IN" altLang="en-US" sz="1400"/>
          </a:p>
          <a:p>
            <a:pPr marL="0" indent="0">
              <a:buNone/>
            </a:pPr>
            <a:r>
              <a:rPr lang="en-IN" altLang="en-US" sz="1400"/>
              <a:t>        else if (amt%200==0){</a:t>
            </a:r>
            <a:endParaRPr lang="en-IN" altLang="en-US" sz="1400"/>
          </a:p>
          <a:p>
            <a:pPr marL="0" indent="0">
              <a:buNone/>
            </a:pPr>
            <a:r>
              <a:rPr lang="en-IN" altLang="en-US" sz="1400"/>
              <a:t>      System.out.println("number of 200 notes are "+amt/200);</a:t>
            </a:r>
            <a:endParaRPr lang="en-IN" altLang="en-US" sz="1400"/>
          </a:p>
          <a:p>
            <a:pPr marL="0" indent="0">
              <a:buNone/>
            </a:pPr>
            <a:r>
              <a:rPr lang="en-IN" altLang="en-US" sz="1400"/>
              <a:t>           }</a:t>
            </a:r>
            <a:endParaRPr lang="en-IN" altLang="en-US" sz="1400"/>
          </a:p>
          <a:p>
            <a:pPr marL="0" indent="0">
              <a:buNone/>
            </a:pPr>
            <a:r>
              <a:rPr lang="en-IN" altLang="en-US" sz="1400"/>
              <a:t>           else if(amt%100==0){</a:t>
            </a:r>
            <a:endParaRPr lang="en-IN" altLang="en-US" sz="1400"/>
          </a:p>
          <a:p>
            <a:pPr marL="0" indent="0">
              <a:buNone/>
            </a:pPr>
            <a:r>
              <a:rPr lang="en-IN" altLang="en-US" sz="1400"/>
              <a:t>      System.out.println("number of 100 notes are "+amt/100);</a:t>
            </a:r>
            <a:endParaRPr lang="en-IN" altLang="en-US" sz="1400"/>
          </a:p>
          <a:p>
            <a:pPr marL="0" indent="0">
              <a:buNone/>
            </a:pPr>
            <a:r>
              <a:rPr lang="en-IN" altLang="en-US" sz="1400"/>
              <a:t>            }</a:t>
            </a:r>
            <a:endParaRPr lang="en-IN" altLang="en-US" sz="1400"/>
          </a:p>
          <a:p>
            <a:pPr marL="0" indent="0">
              <a:buNone/>
            </a:pPr>
            <a:r>
              <a:rPr lang="en-IN" altLang="en-US" sz="1400"/>
              <a:t>            else</a:t>
            </a:r>
            <a:endParaRPr lang="en-IN" altLang="en-US" sz="1400"/>
          </a:p>
          <a:p>
            <a:pPr marL="0" indent="0">
              <a:buNone/>
            </a:pPr>
            <a:r>
              <a:rPr lang="en-IN" altLang="en-US" sz="1400"/>
              <a:t>               System.out.println("invalid input");</a:t>
            </a:r>
            <a:endParaRPr lang="en-IN" altLang="en-US" sz="1400"/>
          </a:p>
          <a:p>
            <a:pPr marL="0" indent="0">
              <a:buNone/>
            </a:pPr>
            <a:r>
              <a:rPr lang="en-IN" altLang="en-US" sz="1400"/>
              <a:t>                  }</a:t>
            </a:r>
            <a:endParaRPr lang="en-IN" altLang="en-US" sz="1400"/>
          </a:p>
          <a:p>
            <a:pPr marL="0" indent="0">
              <a:buNone/>
            </a:pPr>
            <a:r>
              <a:rPr lang="en-IN" altLang="en-US" sz="1400"/>
              <a:t>              }</a:t>
            </a:r>
            <a:endParaRPr lang="en-IN" altLang="en-US" sz="1400"/>
          </a:p>
        </p:txBody>
      </p:sp>
      <p:pic>
        <p:nvPicPr>
          <p:cNvPr id="6" name="Content Placeholder 5"/>
          <p:cNvPicPr>
            <a:picLocks noChangeAspect="1"/>
          </p:cNvPicPr>
          <p:nvPr>
            <p:ph sz="half" idx="2"/>
          </p:nvPr>
        </p:nvPicPr>
        <p:blipFill>
          <a:blip r:embed="rId1"/>
          <a:srcRect l="8857" b="38"/>
          <a:stretch>
            <a:fillRect/>
          </a:stretch>
        </p:blipFill>
        <p:spPr>
          <a:xfrm>
            <a:off x="7760335" y="109855"/>
            <a:ext cx="4130040" cy="6280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5" name="Content Placeholder 4"/>
          <p:cNvSpPr>
            <a:spLocks noGrp="1"/>
          </p:cNvSpPr>
          <p:nvPr>
            <p:ph sz="half" idx="1"/>
          </p:nvPr>
        </p:nvSpPr>
        <p:spPr/>
        <p:txBody>
          <a:bodyPr/>
          <a:p>
            <a:r>
              <a:rPr lang="en-IN" altLang="en-US" sz="1800"/>
              <a:t>Switch statement: when there are several option we have to choose only one option from the available one we can use switch statement. Depending upon the selected option a particular task can be performed. Task consists of one or more statements</a:t>
            </a:r>
            <a:endParaRPr lang="en-IN" altLang="en-US" sz="1800"/>
          </a:p>
          <a:p>
            <a:r>
              <a:rPr lang="en-IN" altLang="en-US" sz="1800"/>
              <a:t>Switch fall through: if all the cases are belong to  particular optional statement so we cannot use break statement between one case to another case</a:t>
            </a:r>
            <a:endParaRPr lang="en-IN" altLang="en-US" sz="1800"/>
          </a:p>
          <a:p>
            <a:r>
              <a:rPr lang="en-IN" altLang="en-US" sz="1800"/>
              <a:t>Int,byte,long,short,enum are accepted in switch case &amp; Boolean,float, double are not accept</a:t>
            </a:r>
            <a:endParaRPr lang="en-IN" altLang="en-US" sz="1800"/>
          </a:p>
          <a:p>
            <a:pPr marL="0" indent="0">
              <a:buNone/>
            </a:pPr>
            <a:endParaRPr lang="en-IN" altLang="en-US" sz="1800"/>
          </a:p>
          <a:p>
            <a:endParaRPr lang="en-IN" altLang="en-US" sz="1800"/>
          </a:p>
        </p:txBody>
      </p:sp>
      <p:pic>
        <p:nvPicPr>
          <p:cNvPr id="9" name="Content Placeholder 8" descr="WhatsApp Image 2022-11-06 at 23.18.57"/>
          <p:cNvPicPr>
            <a:picLocks noChangeAspect="1"/>
          </p:cNvPicPr>
          <p:nvPr>
            <p:ph sz="half" idx="2"/>
          </p:nvPr>
        </p:nvPicPr>
        <p:blipFill>
          <a:blip r:embed="rId1"/>
          <a:stretch>
            <a:fillRect/>
          </a:stretch>
        </p:blipFill>
        <p:spPr>
          <a:xfrm>
            <a:off x="6588760" y="0"/>
            <a:ext cx="5676265" cy="6108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356235" y="283210"/>
            <a:ext cx="11226165" cy="6423025"/>
          </a:xfrm>
        </p:spPr>
        <p:txBody>
          <a:bodyPr/>
          <a:p>
            <a:r>
              <a:rPr lang="en-US" sz="1800"/>
              <a:t>write a program to execute a vowels by using switch case</a:t>
            </a:r>
            <a:endParaRPr lang="en-US" sz="1800"/>
          </a:p>
          <a:p>
            <a:r>
              <a:rPr lang="en-US" sz="1800"/>
              <a:t>import java.util.Scanner;</a:t>
            </a:r>
            <a:endParaRPr lang="en-US" sz="1800"/>
          </a:p>
          <a:p>
            <a:r>
              <a:rPr lang="en-US" sz="1800"/>
              <a:t>class Sample {</a:t>
            </a:r>
            <a:endParaRPr lang="en-US" sz="1800"/>
          </a:p>
          <a:p>
            <a:r>
              <a:rPr lang="en-US" sz="1800"/>
              <a:t>  public static void main(String args[]) {</a:t>
            </a:r>
            <a:endParaRPr lang="en-US" sz="1800"/>
          </a:p>
          <a:p>
            <a:endParaRPr lang="en-US" sz="1800"/>
          </a:p>
          <a:p>
            <a:r>
              <a:rPr lang="en-US" sz="1800"/>
              <a:t>    Scanner sc=new Scanner(System.in);</a:t>
            </a:r>
            <a:endParaRPr lang="en-US" sz="1800"/>
          </a:p>
          <a:p>
            <a:r>
              <a:rPr lang="en-US" sz="1800"/>
              <a:t>    System.out.println("Enter character");</a:t>
            </a:r>
            <a:endParaRPr lang="en-US" sz="1800"/>
          </a:p>
          <a:p>
            <a:r>
              <a:rPr lang="en-US" sz="1800"/>
              <a:t>    char ch=sc.next().charAt(0);</a:t>
            </a:r>
            <a:endParaRPr lang="en-US" sz="1800"/>
          </a:p>
          <a:p>
            <a:r>
              <a:rPr lang="en-US" sz="1800"/>
              <a:t>    switch(ch){</a:t>
            </a:r>
            <a:endParaRPr lang="en-US" sz="1800"/>
          </a:p>
          <a:p>
            <a:r>
              <a:rPr lang="en-US" sz="1800"/>
              <a:t>      case 'A':</a:t>
            </a:r>
            <a:endParaRPr lang="en-US" sz="1800"/>
          </a:p>
          <a:p>
            <a:r>
              <a:rPr lang="en-US" sz="1800"/>
              <a:t>        System.out.println("vowel");</a:t>
            </a:r>
            <a:endParaRPr lang="en-US" sz="1800"/>
          </a:p>
          <a:p>
            <a:r>
              <a:rPr lang="en-US" sz="1800"/>
              <a:t>        break;</a:t>
            </a:r>
            <a:endParaRPr lang="en-US" sz="1800"/>
          </a:p>
          <a:p>
            <a:r>
              <a:rPr lang="en-US" sz="1800"/>
              <a:t>      case 'E':</a:t>
            </a:r>
            <a:endParaRPr lang="en-US" sz="1800"/>
          </a:p>
          <a:p>
            <a:r>
              <a:rPr lang="en-US" sz="1800"/>
              <a:t>        System.out.println("vowel");</a:t>
            </a:r>
            <a:endParaRPr lang="en-US" sz="1800"/>
          </a:p>
          <a:p>
            <a:r>
              <a:rPr lang="en-US" sz="1800"/>
              <a:t>        break;</a:t>
            </a:r>
            <a:endParaRPr lang="en-US" sz="1800"/>
          </a:p>
          <a:p>
            <a:r>
              <a:rPr lang="en-US" sz="1800"/>
              <a:t>      case 'I':</a:t>
            </a:r>
            <a:endParaRPr lang="en-US" sz="1800"/>
          </a:p>
          <a:p>
            <a:r>
              <a:rPr lang="en-US" sz="1800"/>
              <a:t>        System.out.println("vowel");</a:t>
            </a:r>
            <a:endParaRPr lang="en-US" sz="1800"/>
          </a:p>
          <a:p>
            <a:r>
              <a:rPr lang="en-US" sz="1800"/>
              <a:t>        break;</a:t>
            </a:r>
            <a:endParaRPr lang="en-US" sz="1800"/>
          </a:p>
          <a:p>
            <a:r>
              <a:rPr lang="en-US" sz="1800"/>
              <a:t>     </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3985" y="80010"/>
            <a:ext cx="11448415" cy="6777990"/>
          </a:xfrm>
        </p:spPr>
        <p:txBody>
          <a:bodyPr/>
          <a:p>
            <a:r>
              <a:rPr lang="en-US">
                <a:sym typeface="+mn-ea"/>
              </a:rPr>
              <a:t> </a:t>
            </a:r>
            <a:r>
              <a:rPr lang="en-IN" altLang="en-US">
                <a:sym typeface="+mn-ea"/>
              </a:rPr>
              <a:t>   </a:t>
            </a:r>
            <a:r>
              <a:rPr lang="en-US" sz="1800">
                <a:sym typeface="+mn-ea"/>
              </a:rPr>
              <a:t>case 'O':</a:t>
            </a:r>
            <a:endParaRPr lang="en-US" sz="1800"/>
          </a:p>
          <a:p>
            <a:r>
              <a:rPr lang="en-US" sz="1800">
                <a:sym typeface="+mn-ea"/>
              </a:rPr>
              <a:t>        System.out.println("Vowel");</a:t>
            </a:r>
            <a:endParaRPr lang="en-US" sz="1800"/>
          </a:p>
          <a:p>
            <a:r>
              <a:rPr lang="en-US" sz="1800">
                <a:sym typeface="+mn-ea"/>
              </a:rPr>
              <a:t>        break;</a:t>
            </a:r>
            <a:endParaRPr lang="en-US" sz="1800"/>
          </a:p>
          <a:p>
            <a:r>
              <a:rPr lang="en-US" sz="1800">
                <a:sym typeface="+mn-ea"/>
              </a:rPr>
              <a:t>      case 'U':</a:t>
            </a:r>
            <a:endParaRPr lang="en-US" sz="1800"/>
          </a:p>
          <a:p>
            <a:r>
              <a:rPr lang="en-US" sz="1800">
                <a:sym typeface="+mn-ea"/>
              </a:rPr>
              <a:t>        System.out.println("vowel");</a:t>
            </a:r>
            <a:endParaRPr lang="en-US" sz="1800"/>
          </a:p>
          <a:p>
            <a:r>
              <a:rPr lang="en-US" sz="1800">
                <a:sym typeface="+mn-ea"/>
              </a:rPr>
              <a:t>        break;</a:t>
            </a:r>
            <a:endParaRPr lang="en-US" sz="1800"/>
          </a:p>
          <a:p>
            <a:r>
              <a:rPr lang="en-US" sz="1800">
                <a:sym typeface="+mn-ea"/>
              </a:rPr>
              <a:t>      default:</a:t>
            </a:r>
            <a:endParaRPr lang="en-US" sz="1800"/>
          </a:p>
          <a:p>
            <a:r>
              <a:rPr lang="en-US" sz="1800">
                <a:sym typeface="+mn-ea"/>
              </a:rPr>
              <a:t>        System.out.println("consonant");</a:t>
            </a:r>
            <a:endParaRPr lang="en-US" sz="1800">
              <a:sym typeface="+mn-ea"/>
            </a:endParaRPr>
          </a:p>
          <a:p>
            <a:r>
              <a:rPr lang="en-US" sz="1800">
                <a:sym typeface="+mn-ea"/>
              </a:rPr>
              <a:t>  } </a:t>
            </a:r>
            <a:endParaRPr lang="en-US" sz="1800"/>
          </a:p>
          <a:p>
            <a:r>
              <a:rPr lang="en-US" sz="1800">
                <a:sym typeface="+mn-ea"/>
              </a:rPr>
              <a:t>  }</a:t>
            </a:r>
            <a:endParaRPr lang="en-US" sz="1800"/>
          </a:p>
          <a:p>
            <a:r>
              <a:rPr lang="en-US" sz="1800">
                <a:sym typeface="+mn-ea"/>
              </a:rPr>
              <a:t>}</a:t>
            </a:r>
            <a:endParaRPr lang="en-US" sz="1800"/>
          </a:p>
          <a:p>
            <a:endParaRPr lang="en-US" sz="1800"/>
          </a:p>
          <a:p>
            <a:endParaRPr lang="en-US" sz="1800"/>
          </a:p>
          <a:p>
            <a:r>
              <a:rPr lang="en-US" sz="1800"/>
              <a:t>Looping Statements</a:t>
            </a:r>
            <a:r>
              <a:rPr lang="en-IN" altLang="en-US" sz="1800"/>
              <a:t>:</a:t>
            </a:r>
            <a:r>
              <a:rPr lang="en-US" sz="1800"/>
              <a:t> Statements that execute a block of code repeatedly until a specified condition is</a:t>
            </a:r>
            <a:r>
              <a:rPr lang="en-IN" altLang="en-US" sz="1800"/>
              <a:t> satisfies</a:t>
            </a:r>
            <a:r>
              <a:rPr lang="en-US" sz="1800"/>
              <a:t> </a:t>
            </a:r>
            <a:r>
              <a:rPr lang="en-IN" altLang="en-US" sz="1800"/>
              <a:t>these</a:t>
            </a:r>
            <a:r>
              <a:rPr lang="en-US" sz="1800"/>
              <a:t> are known as looping statements.</a:t>
            </a:r>
            <a:endParaRPr lang="en-US" sz="1800"/>
          </a:p>
          <a:p>
            <a:r>
              <a:rPr lang="en-US" sz="1800"/>
              <a:t>For</a:t>
            </a:r>
            <a:r>
              <a:rPr lang="en-IN" altLang="en-US" sz="1800"/>
              <a:t> loop</a:t>
            </a:r>
            <a:r>
              <a:rPr lang="en-US" sz="1800"/>
              <a:t>. The for loop in java is used to iterate and evaluate a code multiple times</a:t>
            </a:r>
            <a:r>
              <a:rPr lang="en-IN" altLang="en-US" sz="1800"/>
              <a:t> under its condition</a:t>
            </a:r>
            <a:endParaRPr lang="en-IN" altLang="en-US" sz="1800"/>
          </a:p>
          <a:p>
            <a:r>
              <a:rPr lang="en-IN" altLang="en-US" sz="1800"/>
              <a:t>          for loop consists of initialisation,conditional statement,decrement/Increment statement</a:t>
            </a:r>
            <a:endParaRPr lang="en-IN" altLang="en-US" sz="18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6983</Words>
  <Application>WPS Presentation</Application>
  <PresentationFormat>Widescreen</PresentationFormat>
  <Paragraphs>228</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Calibri</vt:lpstr>
      <vt:lpstr>Gear Drives</vt:lpstr>
      <vt:lpstr>ASSIGNMENT ON  CONTROL STATEMENT &amp; ARRAY</vt:lpstr>
      <vt:lpstr>Control statements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ON  CONTROL STATEMENT &amp; ARRAY</dc:title>
  <dc:creator/>
  <cp:lastModifiedBy>aryan</cp:lastModifiedBy>
  <cp:revision>14</cp:revision>
  <dcterms:created xsi:type="dcterms:W3CDTF">2022-11-06T14:43:00Z</dcterms:created>
  <dcterms:modified xsi:type="dcterms:W3CDTF">2022-11-07T02:59:17Z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8CA3CD78DE4F4034819A87438D386C7F</vt:lpwstr>
  </property>
  <property fmtid="{D5CDD505-2E9C-101B-9397-08002B2CF9AE}" pid="3" name="KSOProductBuildVer">
    <vt:lpwstr>1033-11.2.0.11380</vt:lpwstr>
  </property>
</Properties>
</file>