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DEE28-B309-40CF-9979-7E8B078D320F}" v="66" dt="2023-01-18T18:31:08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nagareshma5555@gmail.com" userId="fb8f383b856d19fc" providerId="LiveId" clId="{2F6DEE28-B309-40CF-9979-7E8B078D320F}"/>
    <pc:docChg chg="undo custSel addSld delSld modSld">
      <pc:chgData name="lakshminagareshma5555@gmail.com" userId="fb8f383b856d19fc" providerId="LiveId" clId="{2F6DEE28-B309-40CF-9979-7E8B078D320F}" dt="2023-01-18T18:31:08.947" v="1344"/>
      <pc:docMkLst>
        <pc:docMk/>
      </pc:docMkLst>
      <pc:sldChg chg="addSp delSp modSp mod modTransition modAnim">
        <pc:chgData name="lakshminagareshma5555@gmail.com" userId="fb8f383b856d19fc" providerId="LiveId" clId="{2F6DEE28-B309-40CF-9979-7E8B078D320F}" dt="2023-01-18T18:17:59.245" v="1312"/>
        <pc:sldMkLst>
          <pc:docMk/>
          <pc:sldMk cId="2303404944" sldId="256"/>
        </pc:sldMkLst>
        <pc:spChg chg="mod">
          <ac:chgData name="lakshminagareshma5555@gmail.com" userId="fb8f383b856d19fc" providerId="LiveId" clId="{2F6DEE28-B309-40CF-9979-7E8B078D320F}" dt="2023-01-18T16:23:18.444" v="96" actId="1076"/>
          <ac:spMkLst>
            <pc:docMk/>
            <pc:sldMk cId="2303404944" sldId="256"/>
            <ac:spMk id="2" creationId="{C92CB633-0808-D481-F765-DFE63CE3952A}"/>
          </ac:spMkLst>
        </pc:spChg>
        <pc:spChg chg="mod">
          <ac:chgData name="lakshminagareshma5555@gmail.com" userId="fb8f383b856d19fc" providerId="LiveId" clId="{2F6DEE28-B309-40CF-9979-7E8B078D320F}" dt="2023-01-18T16:23:30.412" v="98" actId="14100"/>
          <ac:spMkLst>
            <pc:docMk/>
            <pc:sldMk cId="2303404944" sldId="256"/>
            <ac:spMk id="3" creationId="{7DC71A32-B122-46B8-BAE8-3BF4224F132C}"/>
          </ac:spMkLst>
        </pc:spChg>
        <pc:spChg chg="add del mod">
          <ac:chgData name="lakshminagareshma5555@gmail.com" userId="fb8f383b856d19fc" providerId="LiveId" clId="{2F6DEE28-B309-40CF-9979-7E8B078D320F}" dt="2023-01-18T16:21:23.181" v="1"/>
          <ac:spMkLst>
            <pc:docMk/>
            <pc:sldMk cId="2303404944" sldId="256"/>
            <ac:spMk id="4" creationId="{3D2332F8-BB18-1A03-8234-08B552C5842E}"/>
          </ac:spMkLst>
        </pc:spChg>
        <pc:spChg chg="add del mod">
          <ac:chgData name="lakshminagareshma5555@gmail.com" userId="fb8f383b856d19fc" providerId="LiveId" clId="{2F6DEE28-B309-40CF-9979-7E8B078D320F}" dt="2023-01-18T16:21:23.181" v="1"/>
          <ac:spMkLst>
            <pc:docMk/>
            <pc:sldMk cId="2303404944" sldId="256"/>
            <ac:spMk id="5" creationId="{75D15F06-1250-7F68-2C86-B7D9BDB6BAD7}"/>
          </ac:spMkLst>
        </pc:spChg>
        <pc:spChg chg="add del mod">
          <ac:chgData name="lakshminagareshma5555@gmail.com" userId="fb8f383b856d19fc" providerId="LiveId" clId="{2F6DEE28-B309-40CF-9979-7E8B078D320F}" dt="2023-01-18T16:24:04.237" v="103"/>
          <ac:spMkLst>
            <pc:docMk/>
            <pc:sldMk cId="2303404944" sldId="256"/>
            <ac:spMk id="6" creationId="{F50CBA41-4A5E-082B-1CC8-B9393C432BF3}"/>
          </ac:spMkLst>
        </pc:spChg>
        <pc:spChg chg="add mod">
          <ac:chgData name="lakshminagareshma5555@gmail.com" userId="fb8f383b856d19fc" providerId="LiveId" clId="{2F6DEE28-B309-40CF-9979-7E8B078D320F}" dt="2023-01-18T16:25:32.213" v="143" actId="1076"/>
          <ac:spMkLst>
            <pc:docMk/>
            <pc:sldMk cId="2303404944" sldId="256"/>
            <ac:spMk id="7" creationId="{1346654A-7A45-D1DE-DF74-1DB86B1D3317}"/>
          </ac:spMkLst>
        </pc:spChg>
      </pc:sldChg>
      <pc:sldChg chg="modSp new mod modTransition">
        <pc:chgData name="lakshminagareshma5555@gmail.com" userId="fb8f383b856d19fc" providerId="LiveId" clId="{2F6DEE28-B309-40CF-9979-7E8B078D320F}" dt="2023-01-18T18:15:21.958" v="1304"/>
        <pc:sldMkLst>
          <pc:docMk/>
          <pc:sldMk cId="1593369950" sldId="257"/>
        </pc:sldMkLst>
        <pc:spChg chg="mod">
          <ac:chgData name="lakshminagareshma5555@gmail.com" userId="fb8f383b856d19fc" providerId="LiveId" clId="{2F6DEE28-B309-40CF-9979-7E8B078D320F}" dt="2023-01-18T16:26:02.267" v="162" actId="1076"/>
          <ac:spMkLst>
            <pc:docMk/>
            <pc:sldMk cId="1593369950" sldId="257"/>
            <ac:spMk id="2" creationId="{E8056012-9DF2-B86D-40D0-A3DB8EDEA942}"/>
          </ac:spMkLst>
        </pc:spChg>
        <pc:spChg chg="mod">
          <ac:chgData name="lakshminagareshma5555@gmail.com" userId="fb8f383b856d19fc" providerId="LiveId" clId="{2F6DEE28-B309-40CF-9979-7E8B078D320F}" dt="2023-01-18T16:29:21.133" v="278" actId="1076"/>
          <ac:spMkLst>
            <pc:docMk/>
            <pc:sldMk cId="1593369950" sldId="257"/>
            <ac:spMk id="3" creationId="{96647A25-7383-2141-83DF-14D3A16E37BD}"/>
          </ac:spMkLst>
        </pc:spChg>
      </pc:sldChg>
      <pc:sldChg chg="modSp new mod modTransition">
        <pc:chgData name="lakshminagareshma5555@gmail.com" userId="fb8f383b856d19fc" providerId="LiveId" clId="{2F6DEE28-B309-40CF-9979-7E8B078D320F}" dt="2023-01-18T18:11:08.641" v="1300"/>
        <pc:sldMkLst>
          <pc:docMk/>
          <pc:sldMk cId="3267366513" sldId="258"/>
        </pc:sldMkLst>
        <pc:spChg chg="mod">
          <ac:chgData name="lakshminagareshma5555@gmail.com" userId="fb8f383b856d19fc" providerId="LiveId" clId="{2F6DEE28-B309-40CF-9979-7E8B078D320F}" dt="2023-01-18T16:33:31.615" v="281" actId="1076"/>
          <ac:spMkLst>
            <pc:docMk/>
            <pc:sldMk cId="3267366513" sldId="258"/>
            <ac:spMk id="2" creationId="{9E3F39DA-A886-6330-A2F8-834504E50F00}"/>
          </ac:spMkLst>
        </pc:spChg>
        <pc:spChg chg="mod">
          <ac:chgData name="lakshminagareshma5555@gmail.com" userId="fb8f383b856d19fc" providerId="LiveId" clId="{2F6DEE28-B309-40CF-9979-7E8B078D320F}" dt="2023-01-18T16:33:58.406" v="282"/>
          <ac:spMkLst>
            <pc:docMk/>
            <pc:sldMk cId="3267366513" sldId="258"/>
            <ac:spMk id="3" creationId="{74BAE093-B7CA-DAF3-B1C2-F39FB7D5332F}"/>
          </ac:spMkLst>
        </pc:spChg>
      </pc:sldChg>
      <pc:sldChg chg="modSp new mod modTransition">
        <pc:chgData name="lakshminagareshma5555@gmail.com" userId="fb8f383b856d19fc" providerId="LiveId" clId="{2F6DEE28-B309-40CF-9979-7E8B078D320F}" dt="2023-01-18T18:28:12.590" v="1336"/>
        <pc:sldMkLst>
          <pc:docMk/>
          <pc:sldMk cId="3018434982" sldId="259"/>
        </pc:sldMkLst>
        <pc:spChg chg="mod">
          <ac:chgData name="lakshminagareshma5555@gmail.com" userId="fb8f383b856d19fc" providerId="LiveId" clId="{2F6DEE28-B309-40CF-9979-7E8B078D320F}" dt="2023-01-18T16:36:07.125" v="287" actId="1076"/>
          <ac:spMkLst>
            <pc:docMk/>
            <pc:sldMk cId="3018434982" sldId="259"/>
            <ac:spMk id="2" creationId="{9F87C93C-8C30-A6AC-8856-DFEAEFABC6A4}"/>
          </ac:spMkLst>
        </pc:spChg>
        <pc:spChg chg="mod">
          <ac:chgData name="lakshminagareshma5555@gmail.com" userId="fb8f383b856d19fc" providerId="LiveId" clId="{2F6DEE28-B309-40CF-9979-7E8B078D320F}" dt="2023-01-18T16:36:40.898" v="289" actId="27636"/>
          <ac:spMkLst>
            <pc:docMk/>
            <pc:sldMk cId="3018434982" sldId="259"/>
            <ac:spMk id="3" creationId="{404701A8-E7C4-7613-C490-31C568D03CBC}"/>
          </ac:spMkLst>
        </pc:spChg>
      </pc:sldChg>
      <pc:sldChg chg="new del">
        <pc:chgData name="lakshminagareshma5555@gmail.com" userId="fb8f383b856d19fc" providerId="LiveId" clId="{2F6DEE28-B309-40CF-9979-7E8B078D320F}" dt="2023-01-18T16:35:42.950" v="284" actId="47"/>
        <pc:sldMkLst>
          <pc:docMk/>
          <pc:sldMk cId="3623038951" sldId="259"/>
        </pc:sldMkLst>
      </pc:sldChg>
      <pc:sldChg chg="addSp modSp new mod modTransition">
        <pc:chgData name="lakshminagareshma5555@gmail.com" userId="fb8f383b856d19fc" providerId="LiveId" clId="{2F6DEE28-B309-40CF-9979-7E8B078D320F}" dt="2023-01-18T18:19:58.896" v="1313"/>
        <pc:sldMkLst>
          <pc:docMk/>
          <pc:sldMk cId="3705948976" sldId="260"/>
        </pc:sldMkLst>
        <pc:spChg chg="add mod">
          <ac:chgData name="lakshminagareshma5555@gmail.com" userId="fb8f383b856d19fc" providerId="LiveId" clId="{2F6DEE28-B309-40CF-9979-7E8B078D320F}" dt="2023-01-18T16:37:55.158" v="295" actId="1076"/>
          <ac:spMkLst>
            <pc:docMk/>
            <pc:sldMk cId="3705948976" sldId="260"/>
            <ac:spMk id="2" creationId="{FB5FE3D2-B415-4737-9005-573716C8BF89}"/>
          </ac:spMkLst>
        </pc:spChg>
        <pc:picChg chg="add mod">
          <ac:chgData name="lakshminagareshma5555@gmail.com" userId="fb8f383b856d19fc" providerId="LiveId" clId="{2F6DEE28-B309-40CF-9979-7E8B078D320F}" dt="2023-01-18T16:38:15.946" v="296"/>
          <ac:picMkLst>
            <pc:docMk/>
            <pc:sldMk cId="3705948976" sldId="260"/>
            <ac:picMk id="3" creationId="{26BC271B-E234-369E-A21A-6BC0106ADEFD}"/>
          </ac:picMkLst>
        </pc:picChg>
      </pc:sldChg>
      <pc:sldChg chg="addSp modSp new mod modTransition">
        <pc:chgData name="lakshminagareshma5555@gmail.com" userId="fb8f383b856d19fc" providerId="LiveId" clId="{2F6DEE28-B309-40CF-9979-7E8B078D320F}" dt="2023-01-18T18:30:57.989" v="1343"/>
        <pc:sldMkLst>
          <pc:docMk/>
          <pc:sldMk cId="2004483960" sldId="261"/>
        </pc:sldMkLst>
        <pc:spChg chg="mod">
          <ac:chgData name="lakshminagareshma5555@gmail.com" userId="fb8f383b856d19fc" providerId="LiveId" clId="{2F6DEE28-B309-40CF-9979-7E8B078D320F}" dt="2023-01-18T16:51:41.481" v="595" actId="20577"/>
          <ac:spMkLst>
            <pc:docMk/>
            <pc:sldMk cId="2004483960" sldId="261"/>
            <ac:spMk id="2" creationId="{947EC456-24AC-0AB3-5736-835423D9B616}"/>
          </ac:spMkLst>
        </pc:spChg>
        <pc:spChg chg="mod">
          <ac:chgData name="lakshminagareshma5555@gmail.com" userId="fb8f383b856d19fc" providerId="LiveId" clId="{2F6DEE28-B309-40CF-9979-7E8B078D320F}" dt="2023-01-18T16:51:26.962" v="568" actId="14100"/>
          <ac:spMkLst>
            <pc:docMk/>
            <pc:sldMk cId="2004483960" sldId="261"/>
            <ac:spMk id="3" creationId="{3592FE4C-FD3C-3E39-7DE1-EC53D146CA8E}"/>
          </ac:spMkLst>
        </pc:spChg>
        <pc:picChg chg="add mod">
          <ac:chgData name="lakshminagareshma5555@gmail.com" userId="fb8f383b856d19fc" providerId="LiveId" clId="{2F6DEE28-B309-40CF-9979-7E8B078D320F}" dt="2023-01-18T16:51:45.699" v="596" actId="1076"/>
          <ac:picMkLst>
            <pc:docMk/>
            <pc:sldMk cId="2004483960" sldId="261"/>
            <ac:picMk id="4" creationId="{422C6DBB-B796-AC75-C938-08FF7B3121ED}"/>
          </ac:picMkLst>
        </pc:picChg>
      </pc:sldChg>
      <pc:sldChg chg="addSp modSp new mod modTransition">
        <pc:chgData name="lakshminagareshma5555@gmail.com" userId="fb8f383b856d19fc" providerId="LiveId" clId="{2F6DEE28-B309-40CF-9979-7E8B078D320F}" dt="2023-01-18T18:31:08.947" v="1344"/>
        <pc:sldMkLst>
          <pc:docMk/>
          <pc:sldMk cId="1146652917" sldId="262"/>
        </pc:sldMkLst>
        <pc:spChg chg="mod">
          <ac:chgData name="lakshminagareshma5555@gmail.com" userId="fb8f383b856d19fc" providerId="LiveId" clId="{2F6DEE28-B309-40CF-9979-7E8B078D320F}" dt="2023-01-18T16:52:33.387" v="599" actId="1076"/>
          <ac:spMkLst>
            <pc:docMk/>
            <pc:sldMk cId="1146652917" sldId="262"/>
            <ac:spMk id="2" creationId="{716054F1-0222-BE93-698B-18D031A9029E}"/>
          </ac:spMkLst>
        </pc:spChg>
        <pc:spChg chg="mod">
          <ac:chgData name="lakshminagareshma5555@gmail.com" userId="fb8f383b856d19fc" providerId="LiveId" clId="{2F6DEE28-B309-40CF-9979-7E8B078D320F}" dt="2023-01-18T16:53:26.037" v="608" actId="27636"/>
          <ac:spMkLst>
            <pc:docMk/>
            <pc:sldMk cId="1146652917" sldId="262"/>
            <ac:spMk id="3" creationId="{2E7D70DB-3D39-5A15-6FDA-31E4D754C9F7}"/>
          </ac:spMkLst>
        </pc:spChg>
        <pc:picChg chg="add mod">
          <ac:chgData name="lakshminagareshma5555@gmail.com" userId="fb8f383b856d19fc" providerId="LiveId" clId="{2F6DEE28-B309-40CF-9979-7E8B078D320F}" dt="2023-01-18T16:54:43.069" v="611" actId="14100"/>
          <ac:picMkLst>
            <pc:docMk/>
            <pc:sldMk cId="1146652917" sldId="262"/>
            <ac:picMk id="4" creationId="{25A78E4F-D5EA-569E-7954-0CBC01861B59}"/>
          </ac:picMkLst>
        </pc:picChg>
      </pc:sldChg>
      <pc:sldChg chg="addSp delSp modSp new mod modTransition">
        <pc:chgData name="lakshminagareshma5555@gmail.com" userId="fb8f383b856d19fc" providerId="LiveId" clId="{2F6DEE28-B309-40CF-9979-7E8B078D320F}" dt="2023-01-18T18:23:26.657" v="1323"/>
        <pc:sldMkLst>
          <pc:docMk/>
          <pc:sldMk cId="3849842838" sldId="263"/>
        </pc:sldMkLst>
        <pc:spChg chg="mod">
          <ac:chgData name="lakshminagareshma5555@gmail.com" userId="fb8f383b856d19fc" providerId="LiveId" clId="{2F6DEE28-B309-40CF-9979-7E8B078D320F}" dt="2023-01-18T16:58:54.040" v="630" actId="20577"/>
          <ac:spMkLst>
            <pc:docMk/>
            <pc:sldMk cId="3849842838" sldId="263"/>
            <ac:spMk id="2" creationId="{35E14BE1-E8DE-A43D-A8E2-224325AB8DBA}"/>
          </ac:spMkLst>
        </pc:spChg>
        <pc:spChg chg="mod">
          <ac:chgData name="lakshminagareshma5555@gmail.com" userId="fb8f383b856d19fc" providerId="LiveId" clId="{2F6DEE28-B309-40CF-9979-7E8B078D320F}" dt="2023-01-18T17:09:54.320" v="922" actId="20577"/>
          <ac:spMkLst>
            <pc:docMk/>
            <pc:sldMk cId="3849842838" sldId="263"/>
            <ac:spMk id="3" creationId="{C962625E-CB28-3BE0-A64B-8992261BD624}"/>
          </ac:spMkLst>
        </pc:spChg>
        <pc:picChg chg="add mod">
          <ac:chgData name="lakshminagareshma5555@gmail.com" userId="fb8f383b856d19fc" providerId="LiveId" clId="{2F6DEE28-B309-40CF-9979-7E8B078D320F}" dt="2023-01-18T17:37:50.328" v="930" actId="1076"/>
          <ac:picMkLst>
            <pc:docMk/>
            <pc:sldMk cId="3849842838" sldId="263"/>
            <ac:picMk id="5" creationId="{15061959-3004-F5C3-31AC-19F1608265B7}"/>
          </ac:picMkLst>
        </pc:picChg>
        <pc:picChg chg="add del mod">
          <ac:chgData name="lakshminagareshma5555@gmail.com" userId="fb8f383b856d19fc" providerId="LiveId" clId="{2F6DEE28-B309-40CF-9979-7E8B078D320F}" dt="2023-01-18T17:37:46.118" v="929" actId="478"/>
          <ac:picMkLst>
            <pc:docMk/>
            <pc:sldMk cId="3849842838" sldId="263"/>
            <ac:picMk id="7" creationId="{08B11CC2-0B0E-2414-9EF8-E1E9EAEF5ECB}"/>
          </ac:picMkLst>
        </pc:picChg>
      </pc:sldChg>
      <pc:sldChg chg="addSp delSp modSp new mod modTransition">
        <pc:chgData name="lakshminagareshma5555@gmail.com" userId="fb8f383b856d19fc" providerId="LiveId" clId="{2F6DEE28-B309-40CF-9979-7E8B078D320F}" dt="2023-01-18T18:23:45.718" v="1324"/>
        <pc:sldMkLst>
          <pc:docMk/>
          <pc:sldMk cId="1983288649" sldId="264"/>
        </pc:sldMkLst>
        <pc:spChg chg="del">
          <ac:chgData name="lakshminagareshma5555@gmail.com" userId="fb8f383b856d19fc" providerId="LiveId" clId="{2F6DEE28-B309-40CF-9979-7E8B078D320F}" dt="2023-01-18T17:38:01.665" v="932" actId="478"/>
          <ac:spMkLst>
            <pc:docMk/>
            <pc:sldMk cId="1983288649" sldId="264"/>
            <ac:spMk id="2" creationId="{2D358F19-8E72-1C4A-DE7D-EB1EA64E919A}"/>
          </ac:spMkLst>
        </pc:spChg>
        <pc:spChg chg="mod">
          <ac:chgData name="lakshminagareshma5555@gmail.com" userId="fb8f383b856d19fc" providerId="LiveId" clId="{2F6DEE28-B309-40CF-9979-7E8B078D320F}" dt="2023-01-18T17:39:14.574" v="978" actId="1076"/>
          <ac:spMkLst>
            <pc:docMk/>
            <pc:sldMk cId="1983288649" sldId="264"/>
            <ac:spMk id="3" creationId="{6B33ED1D-A3A5-9CAA-EE54-F5EF60D209B9}"/>
          </ac:spMkLst>
        </pc:spChg>
        <pc:picChg chg="add mod">
          <ac:chgData name="lakshminagareshma5555@gmail.com" userId="fb8f383b856d19fc" providerId="LiveId" clId="{2F6DEE28-B309-40CF-9979-7E8B078D320F}" dt="2023-01-18T17:40:21.462" v="986" actId="1076"/>
          <ac:picMkLst>
            <pc:docMk/>
            <pc:sldMk cId="1983288649" sldId="264"/>
            <ac:picMk id="4" creationId="{0D13BB12-0FA6-1037-1CB8-2E4CB4EFFCE7}"/>
          </ac:picMkLst>
        </pc:picChg>
      </pc:sldChg>
      <pc:sldChg chg="modSp new mod modTransition">
        <pc:chgData name="lakshminagareshma5555@gmail.com" userId="fb8f383b856d19fc" providerId="LiveId" clId="{2F6DEE28-B309-40CF-9979-7E8B078D320F}" dt="2023-01-18T18:24:04.803" v="1325"/>
        <pc:sldMkLst>
          <pc:docMk/>
          <pc:sldMk cId="528295854" sldId="265"/>
        </pc:sldMkLst>
        <pc:spChg chg="mod">
          <ac:chgData name="lakshminagareshma5555@gmail.com" userId="fb8f383b856d19fc" providerId="LiveId" clId="{2F6DEE28-B309-40CF-9979-7E8B078D320F}" dt="2023-01-18T17:41:15.038" v="998" actId="20577"/>
          <ac:spMkLst>
            <pc:docMk/>
            <pc:sldMk cId="528295854" sldId="265"/>
            <ac:spMk id="2" creationId="{5DA2BEEB-308B-108D-55A4-A274A0637AC1}"/>
          </ac:spMkLst>
        </pc:spChg>
        <pc:spChg chg="mod">
          <ac:chgData name="lakshminagareshma5555@gmail.com" userId="fb8f383b856d19fc" providerId="LiveId" clId="{2F6DEE28-B309-40CF-9979-7E8B078D320F}" dt="2023-01-18T17:45:21.692" v="1125" actId="1076"/>
          <ac:spMkLst>
            <pc:docMk/>
            <pc:sldMk cId="528295854" sldId="265"/>
            <ac:spMk id="3" creationId="{4173ABAF-DBC6-6CDF-FA30-6D195760785B}"/>
          </ac:spMkLst>
        </pc:spChg>
      </pc:sldChg>
      <pc:sldChg chg="new del">
        <pc:chgData name="lakshminagareshma5555@gmail.com" userId="fb8f383b856d19fc" providerId="LiveId" clId="{2F6DEE28-B309-40CF-9979-7E8B078D320F}" dt="2023-01-18T17:46:09.098" v="1127" actId="47"/>
        <pc:sldMkLst>
          <pc:docMk/>
          <pc:sldMk cId="3551560901" sldId="266"/>
        </pc:sldMkLst>
      </pc:sldChg>
      <pc:sldChg chg="addSp modSp new mod modTransition">
        <pc:chgData name="lakshminagareshma5555@gmail.com" userId="fb8f383b856d19fc" providerId="LiveId" clId="{2F6DEE28-B309-40CF-9979-7E8B078D320F}" dt="2023-01-18T18:24:51.484" v="1332"/>
        <pc:sldMkLst>
          <pc:docMk/>
          <pc:sldMk cId="3686389010" sldId="266"/>
        </pc:sldMkLst>
        <pc:spChg chg="add mod">
          <ac:chgData name="lakshminagareshma5555@gmail.com" userId="fb8f383b856d19fc" providerId="LiveId" clId="{2F6DEE28-B309-40CF-9979-7E8B078D320F}" dt="2023-01-18T17:52:19.220" v="1157" actId="1076"/>
          <ac:spMkLst>
            <pc:docMk/>
            <pc:sldMk cId="3686389010" sldId="266"/>
            <ac:spMk id="3" creationId="{0151E562-DFC5-E18E-0617-ECFF81610DB2}"/>
          </ac:spMkLst>
        </pc:spChg>
        <pc:spChg chg="add mod">
          <ac:chgData name="lakshminagareshma5555@gmail.com" userId="fb8f383b856d19fc" providerId="LiveId" clId="{2F6DEE28-B309-40CF-9979-7E8B078D320F}" dt="2023-01-18T17:52:41.613" v="1161" actId="1076"/>
          <ac:spMkLst>
            <pc:docMk/>
            <pc:sldMk cId="3686389010" sldId="266"/>
            <ac:spMk id="6" creationId="{18B89C10-0353-5984-4102-A5DD2E8131BA}"/>
          </ac:spMkLst>
        </pc:spChg>
        <pc:spChg chg="add mod">
          <ac:chgData name="lakshminagareshma5555@gmail.com" userId="fb8f383b856d19fc" providerId="LiveId" clId="{2F6DEE28-B309-40CF-9979-7E8B078D320F}" dt="2023-01-18T17:52:29.299" v="1159" actId="1076"/>
          <ac:spMkLst>
            <pc:docMk/>
            <pc:sldMk cId="3686389010" sldId="266"/>
            <ac:spMk id="9" creationId="{67F3D188-B4B3-64E0-EFB0-6F774C579BA7}"/>
          </ac:spMkLst>
        </pc:spChg>
        <pc:spChg chg="add mod">
          <ac:chgData name="lakshminagareshma5555@gmail.com" userId="fb8f383b856d19fc" providerId="LiveId" clId="{2F6DEE28-B309-40CF-9979-7E8B078D320F}" dt="2023-01-18T17:52:50.779" v="1163" actId="1076"/>
          <ac:spMkLst>
            <pc:docMk/>
            <pc:sldMk cId="3686389010" sldId="266"/>
            <ac:spMk id="12" creationId="{C0D622B2-44B2-94CB-4EE5-99ADD99313AB}"/>
          </ac:spMkLst>
        </pc:spChg>
        <pc:spChg chg="add mod">
          <ac:chgData name="lakshminagareshma5555@gmail.com" userId="fb8f383b856d19fc" providerId="LiveId" clId="{2F6DEE28-B309-40CF-9979-7E8B078D320F}" dt="2023-01-18T17:56:47.606" v="1239" actId="1076"/>
          <ac:spMkLst>
            <pc:docMk/>
            <pc:sldMk cId="3686389010" sldId="266"/>
            <ac:spMk id="14" creationId="{872DDA83-2D7F-CA9D-510E-31C00B0B9A4E}"/>
          </ac:spMkLst>
        </pc:spChg>
        <pc:picChg chg="add mod">
          <ac:chgData name="lakshminagareshma5555@gmail.com" userId="fb8f383b856d19fc" providerId="LiveId" clId="{2F6DEE28-B309-40CF-9979-7E8B078D320F}" dt="2023-01-18T17:52:21.933" v="1158" actId="1076"/>
          <ac:picMkLst>
            <pc:docMk/>
            <pc:sldMk cId="3686389010" sldId="266"/>
            <ac:picMk id="4" creationId="{3F5158A5-4741-859B-6827-FEEE83F83F6A}"/>
          </ac:picMkLst>
        </pc:picChg>
        <pc:picChg chg="add mod">
          <ac:chgData name="lakshminagareshma5555@gmail.com" userId="fb8f383b856d19fc" providerId="LiveId" clId="{2F6DEE28-B309-40CF-9979-7E8B078D320F}" dt="2023-01-18T17:52:44.512" v="1162" actId="1076"/>
          <ac:picMkLst>
            <pc:docMk/>
            <pc:sldMk cId="3686389010" sldId="266"/>
            <ac:picMk id="7" creationId="{BCF938F0-14FE-F29D-5EDB-956608A69505}"/>
          </ac:picMkLst>
        </pc:picChg>
        <pc:picChg chg="add mod">
          <ac:chgData name="lakshminagareshma5555@gmail.com" userId="fb8f383b856d19fc" providerId="LiveId" clId="{2F6DEE28-B309-40CF-9979-7E8B078D320F}" dt="2023-01-18T17:52:33.438" v="1160" actId="1076"/>
          <ac:picMkLst>
            <pc:docMk/>
            <pc:sldMk cId="3686389010" sldId="266"/>
            <ac:picMk id="10" creationId="{28B0D34B-43F6-F5DB-D4FE-4C211482ACE7}"/>
          </ac:picMkLst>
        </pc:picChg>
        <pc:picChg chg="add mod">
          <ac:chgData name="lakshminagareshma5555@gmail.com" userId="fb8f383b856d19fc" providerId="LiveId" clId="{2F6DEE28-B309-40CF-9979-7E8B078D320F}" dt="2023-01-18T17:56:39.159" v="1238" actId="1076"/>
          <ac:picMkLst>
            <pc:docMk/>
            <pc:sldMk cId="3686389010" sldId="266"/>
            <ac:picMk id="13" creationId="{3CE8D95A-1466-7BF6-C426-35650087BAE3}"/>
          </ac:picMkLst>
        </pc:picChg>
      </pc:sldChg>
      <pc:sldChg chg="addSp modSp new mod modTransition">
        <pc:chgData name="lakshminagareshma5555@gmail.com" userId="fb8f383b856d19fc" providerId="LiveId" clId="{2F6DEE28-B309-40CF-9979-7E8B078D320F}" dt="2023-01-18T18:25:08.437" v="1333"/>
        <pc:sldMkLst>
          <pc:docMk/>
          <pc:sldMk cId="459590061" sldId="267"/>
        </pc:sldMkLst>
        <pc:spChg chg="mod">
          <ac:chgData name="lakshminagareshma5555@gmail.com" userId="fb8f383b856d19fc" providerId="LiveId" clId="{2F6DEE28-B309-40CF-9979-7E8B078D320F}" dt="2023-01-18T17:58:19.197" v="1241"/>
          <ac:spMkLst>
            <pc:docMk/>
            <pc:sldMk cId="459590061" sldId="267"/>
            <ac:spMk id="2" creationId="{E1CD3C18-69DA-77AD-FD76-7DFE06ADE8BB}"/>
          </ac:spMkLst>
        </pc:spChg>
        <pc:spChg chg="mod">
          <ac:chgData name="lakshminagareshma5555@gmail.com" userId="fb8f383b856d19fc" providerId="LiveId" clId="{2F6DEE28-B309-40CF-9979-7E8B078D320F}" dt="2023-01-18T17:58:44.452" v="1243"/>
          <ac:spMkLst>
            <pc:docMk/>
            <pc:sldMk cId="459590061" sldId="267"/>
            <ac:spMk id="3" creationId="{B61193D9-4388-DD6C-D34F-712C851C51F2}"/>
          </ac:spMkLst>
        </pc:spChg>
        <pc:picChg chg="add mod">
          <ac:chgData name="lakshminagareshma5555@gmail.com" userId="fb8f383b856d19fc" providerId="LiveId" clId="{2F6DEE28-B309-40CF-9979-7E8B078D320F}" dt="2023-01-18T18:00:41.468" v="1245" actId="1076"/>
          <ac:picMkLst>
            <pc:docMk/>
            <pc:sldMk cId="459590061" sldId="267"/>
            <ac:picMk id="4" creationId="{703C3FBF-2FBD-99B9-CA71-803E7FC08573}"/>
          </ac:picMkLst>
        </pc:picChg>
      </pc:sldChg>
      <pc:sldChg chg="addSp modSp new mod modTransition">
        <pc:chgData name="lakshminagareshma5555@gmail.com" userId="fb8f383b856d19fc" providerId="LiveId" clId="{2F6DEE28-B309-40CF-9979-7E8B078D320F}" dt="2023-01-18T18:25:38.004" v="1334"/>
        <pc:sldMkLst>
          <pc:docMk/>
          <pc:sldMk cId="2023180118" sldId="268"/>
        </pc:sldMkLst>
        <pc:spChg chg="add mod">
          <ac:chgData name="lakshminagareshma5555@gmail.com" userId="fb8f383b856d19fc" providerId="LiveId" clId="{2F6DEE28-B309-40CF-9979-7E8B078D320F}" dt="2023-01-18T18:05:52.176" v="1291" actId="1076"/>
          <ac:spMkLst>
            <pc:docMk/>
            <pc:sldMk cId="2023180118" sldId="268"/>
            <ac:spMk id="2" creationId="{D00E5593-38A6-F6FD-E3FB-31957E831534}"/>
          </ac:spMkLst>
        </pc:spChg>
        <pc:spChg chg="add mod">
          <ac:chgData name="lakshminagareshma5555@gmail.com" userId="fb8f383b856d19fc" providerId="LiveId" clId="{2F6DEE28-B309-40CF-9979-7E8B078D320F}" dt="2023-01-18T18:09:16.876" v="1296" actId="1076"/>
          <ac:spMkLst>
            <pc:docMk/>
            <pc:sldMk cId="2023180118" sldId="268"/>
            <ac:spMk id="3" creationId="{FFB31113-43D9-D389-BBC6-C127516258F4}"/>
          </ac:spMkLst>
        </pc:spChg>
        <pc:inkChg chg="add">
          <ac:chgData name="lakshminagareshma5555@gmail.com" userId="fb8f383b856d19fc" providerId="LiveId" clId="{2F6DEE28-B309-40CF-9979-7E8B078D320F}" dt="2023-01-18T18:09:27.301" v="1297" actId="9405"/>
          <ac:inkMkLst>
            <pc:docMk/>
            <pc:sldMk cId="2023180118" sldId="268"/>
            <ac:inkMk id="4" creationId="{3A0313BC-6FF7-88C5-51EB-9D0A4672749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8:09:2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B633-0808-D481-F765-DFE63CE3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721" y="2286000"/>
            <a:ext cx="10556240" cy="1168399"/>
          </a:xfrm>
        </p:spPr>
        <p:txBody>
          <a:bodyPr/>
          <a:lstStyle/>
          <a:p>
            <a:r>
              <a:rPr lang="en-IN" dirty="0"/>
              <a:t>Assignment on 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71A32-B122-46B8-BAE8-3BF4224F1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6480" y="4572000"/>
            <a:ext cx="3525520" cy="1897705"/>
          </a:xfrm>
        </p:spPr>
        <p:txBody>
          <a:bodyPr/>
          <a:lstStyle/>
          <a:p>
            <a:r>
              <a:rPr lang="en-IN" dirty="0"/>
              <a:t>                      from </a:t>
            </a:r>
          </a:p>
          <a:p>
            <a:r>
              <a:rPr lang="en-IN" dirty="0"/>
              <a:t>              </a:t>
            </a:r>
            <a:r>
              <a:rPr lang="en-IN" dirty="0" err="1"/>
              <a:t>pavankalyan</a:t>
            </a:r>
            <a:r>
              <a:rPr lang="en-IN" dirty="0"/>
              <a:t>  </a:t>
            </a:r>
          </a:p>
          <a:p>
            <a:r>
              <a:rPr lang="en-IN" dirty="0"/>
              <a:t>     Lakshmi Sahgal batch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6654A-7A45-D1DE-DF74-1DB86B1D3317}"/>
              </a:ext>
            </a:extLst>
          </p:cNvPr>
          <p:cNvSpPr txBox="1"/>
          <p:nvPr/>
        </p:nvSpPr>
        <p:spPr>
          <a:xfrm>
            <a:off x="1391920" y="4110335"/>
            <a:ext cx="327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TO</a:t>
            </a:r>
          </a:p>
          <a:p>
            <a:r>
              <a:rPr lang="en-IN" dirty="0"/>
              <a:t>THE MENTOR</a:t>
            </a:r>
          </a:p>
          <a:p>
            <a:r>
              <a:rPr lang="en-IN" dirty="0"/>
              <a:t>    KARAN</a:t>
            </a:r>
          </a:p>
        </p:txBody>
      </p:sp>
    </p:spTree>
    <p:extLst>
      <p:ext uri="{BB962C8B-B14F-4D97-AF65-F5344CB8AC3E}">
        <p14:creationId xmlns:p14="http://schemas.microsoft.com/office/powerpoint/2010/main" val="2303404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BEEB-308B-108D-55A4-A274A06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ABAF-DBC6-6CDF-FA30-6D195760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2125613"/>
            <a:ext cx="11937999" cy="39278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Java is a concept that acquires the properties from one class to other classes; for example, the relationship between father and son. </a:t>
            </a:r>
          </a:p>
          <a:p>
            <a:pPr>
              <a:lnSpc>
                <a:spcPct val="150000"/>
              </a:lnSpc>
            </a:pP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Java is a process of acquiring all the behaviours of a parent object.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Single inheritance</a:t>
            </a:r>
          </a:p>
          <a:p>
            <a:r>
              <a:rPr lang="en-IN" dirty="0"/>
              <a:t>Multiple inheritance</a:t>
            </a:r>
          </a:p>
          <a:p>
            <a:r>
              <a:rPr lang="en-IN" dirty="0"/>
              <a:t>Multilevel inheritance</a:t>
            </a:r>
          </a:p>
          <a:p>
            <a:r>
              <a:rPr lang="en-IN" dirty="0" err="1"/>
              <a:t>Hierrarchial</a:t>
            </a:r>
            <a:r>
              <a:rPr lang="en-IN" dirty="0"/>
              <a:t> inheritance</a:t>
            </a:r>
          </a:p>
          <a:p>
            <a:r>
              <a:rPr lang="en-IN" dirty="0"/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52829585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1E562-DFC5-E18E-0617-ECFF81610DB2}"/>
              </a:ext>
            </a:extLst>
          </p:cNvPr>
          <p:cNvSpPr txBox="1"/>
          <p:nvPr/>
        </p:nvSpPr>
        <p:spPr>
          <a:xfrm>
            <a:off x="129540" y="84380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inheritance.</a:t>
            </a:r>
            <a:b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F5158A5-4741-859B-6827-FEEE83F8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554062"/>
            <a:ext cx="3253292" cy="2423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89C10-0353-5984-4102-A5DD2E8131BA}"/>
              </a:ext>
            </a:extLst>
          </p:cNvPr>
          <p:cNvSpPr txBox="1"/>
          <p:nvPr/>
        </p:nvSpPr>
        <p:spPr>
          <a:xfrm>
            <a:off x="8079740" y="319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Multi-level inheritance</a:t>
            </a:r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CF938F0-14FE-F29D-5EDB-956608A6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401322"/>
            <a:ext cx="3738880" cy="248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F3D188-B4B3-64E0-EFB0-6F774C579BA7}"/>
              </a:ext>
            </a:extLst>
          </p:cNvPr>
          <p:cNvSpPr txBox="1"/>
          <p:nvPr/>
        </p:nvSpPr>
        <p:spPr>
          <a:xfrm>
            <a:off x="177576" y="3051909"/>
            <a:ext cx="52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Inheritance.</a:t>
            </a:r>
            <a:b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8B0D34B-43F6-F5DB-D4FE-4C211482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" y="3446779"/>
            <a:ext cx="3537772" cy="2777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622B2-44B2-94CB-4EE5-99ADD99313AB}"/>
              </a:ext>
            </a:extLst>
          </p:cNvPr>
          <p:cNvSpPr txBox="1"/>
          <p:nvPr/>
        </p:nvSpPr>
        <p:spPr>
          <a:xfrm>
            <a:off x="8219441" y="2890522"/>
            <a:ext cx="719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endParaRPr lang="en-IN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3CE8D95A-1466-7BF6-C426-35650087B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942" y="3250864"/>
            <a:ext cx="4368139" cy="2844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2DDA83-2D7F-CA9D-510E-31C00B0B9A4E}"/>
              </a:ext>
            </a:extLst>
          </p:cNvPr>
          <p:cNvSpPr txBox="1"/>
          <p:nvPr/>
        </p:nvSpPr>
        <p:spPr>
          <a:xfrm>
            <a:off x="3974653" y="1823095"/>
            <a:ext cx="29819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NOTE</a:t>
            </a:r>
          </a:p>
          <a:p>
            <a:endParaRPr lang="en-IN" dirty="0"/>
          </a:p>
          <a:p>
            <a:r>
              <a:rPr lang="en-IN" dirty="0"/>
              <a:t>JAVA DOES NOT </a:t>
            </a:r>
          </a:p>
          <a:p>
            <a:r>
              <a:rPr lang="en-IN" dirty="0"/>
              <a:t>SUPPORT </a:t>
            </a:r>
          </a:p>
          <a:p>
            <a:r>
              <a:rPr lang="en-IN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638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3C18-69DA-77AD-FD76-7DFE06A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93D9-4388-DD6C-D34F-712C851C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1" y="1853754"/>
            <a:ext cx="10719574" cy="36125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means having many forms. In simple words, we can define polymorphism as the ability of a message to be displayed in more than one form.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polymorphism is mainly divided into two types: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Compile-time Polymorphism(Method overloading/Static binding)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Polymorphism(Method overriding/Dynamic binding)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C3FBF-2FBD-99B9-CA71-803E7FC0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007" y="2599311"/>
            <a:ext cx="3953435" cy="39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9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E5593-38A6-F6FD-E3FB-31957E831534}"/>
              </a:ext>
            </a:extLst>
          </p:cNvPr>
          <p:cNvSpPr txBox="1"/>
          <p:nvPr/>
        </p:nvSpPr>
        <p:spPr>
          <a:xfrm>
            <a:off x="5252720" y="3256959"/>
            <a:ext cx="904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ooper Black" panose="0208090404030B020404" pitchFamily="18" charset="0"/>
              </a:rPr>
              <a:t>THANK YOU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FB31113-43D9-D389-BBC6-C127516258F4}"/>
              </a:ext>
            </a:extLst>
          </p:cNvPr>
          <p:cNvSpPr/>
          <p:nvPr/>
        </p:nvSpPr>
        <p:spPr>
          <a:xfrm>
            <a:off x="1391920" y="2204719"/>
            <a:ext cx="3576320" cy="287392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0313BC-6FF7-88C5-51EB-9D0A4672749A}"/>
                  </a:ext>
                </a:extLst>
              </p14:cNvPr>
              <p14:cNvContentPartPr/>
              <p14:nvPr/>
            </p14:nvContentPartPr>
            <p14:xfrm>
              <a:off x="619360" y="11174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0313BC-6FF7-88C5-51EB-9D0A467274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360" y="1108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180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6012-9DF2-B86D-40D0-A3DB8EDE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n-IN" dirty="0"/>
              <a:t>AGENDA OF THIS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7A25-7383-2141-83DF-14D3A16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90052"/>
            <a:ext cx="9603275" cy="3450613"/>
          </a:xfrm>
        </p:spPr>
        <p:txBody>
          <a:bodyPr/>
          <a:lstStyle/>
          <a:p>
            <a:r>
              <a:rPr lang="en-IN" dirty="0"/>
              <a:t>OOPS(OBJECT ORIENTED PROGRAMMING LANGUAGE)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CLASS </a:t>
            </a:r>
          </a:p>
          <a:p>
            <a:r>
              <a:rPr lang="en-IN" dirty="0"/>
              <a:t>ENCAPSULATION</a:t>
            </a:r>
          </a:p>
          <a:p>
            <a:r>
              <a:rPr lang="en-IN" dirty="0"/>
              <a:t>ABSTRACTION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5933699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39DA-A886-6330-A2F8-834504E5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21079"/>
            <a:ext cx="9603275" cy="1049235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E093-B7CA-DAF3-B1C2-F39FB7D5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 is a style of programming characterized by the identification of classes of objects closely linked with the methods with which they are associated.</a:t>
            </a:r>
          </a:p>
          <a:p>
            <a:pPr>
              <a:lnSpc>
                <a:spcPct val="150000"/>
              </a:lnSpc>
            </a:pP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 mainly focuses on the objects that are required to be manipulated instead of logic.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36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C93C-8C30-A6AC-8856-DFEAEFAB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859" y="1282039"/>
            <a:ext cx="9603275" cy="1049235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class and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01A8-E7C4-7613-C490-31C568D0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similar objects is called class.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contains properties/state and behaviour/methods of an object.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means a real-world entity such as a pen, chair, table, computer, watch, etc.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entity that has state and behaviour is known as an object.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43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FE3D2-B415-4737-9005-573716C8BF89}"/>
              </a:ext>
            </a:extLst>
          </p:cNvPr>
          <p:cNvSpPr txBox="1"/>
          <p:nvPr/>
        </p:nvSpPr>
        <p:spPr>
          <a:xfrm>
            <a:off x="792480" y="1127760"/>
            <a:ext cx="22961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e.g.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Car-  This is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is :-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name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number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is:-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Mileage()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 drive ().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C271B-E234-369E-A21A-6BC0106A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11" y="1109475"/>
            <a:ext cx="5337944" cy="45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8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C456-24AC-0AB3-5736-835423D9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FE4C-FD3C-3E39-7DE1-EC53D146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015732"/>
            <a:ext cx="7924799" cy="3450613"/>
          </a:xfrm>
        </p:spPr>
        <p:txBody>
          <a:bodyPr/>
          <a:lstStyle/>
          <a:p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in Java is the process by which data (variables) and the code that acts upon them (methods) are integrated as a single unit.</a:t>
            </a:r>
          </a:p>
          <a:p>
            <a:r>
              <a:rPr lang="en-IN" dirty="0"/>
              <a:t>It is not accessible to out side of class and only these functions which is wrapped in class access it.</a:t>
            </a:r>
          </a:p>
          <a:p>
            <a:r>
              <a:rPr lang="en-IN" dirty="0"/>
              <a:t>The insulation of the data from the direct access by the program is called data hiding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C6DBB-B796-AC75-C938-08FF7B31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023" y="2686629"/>
            <a:ext cx="3092823" cy="25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3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54F1-0222-BE93-698B-18D031A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499" y="1271879"/>
            <a:ext cx="9603275" cy="1049235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Java access modifiers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70DB-3D39-5A15-6FDA-31E4D754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1869440"/>
            <a:ext cx="7112000" cy="42265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of a private modifier is only within the class. It cannot be accessed from outside the class.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of a default modifier is only within the package. It cannot be accessed from outside the package. If you do not specify any access level, it will be the default.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of a protected modifier is within the package and outside the package through child class. If you do not make the child class, it cannot be accessed from outside the package.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of a public modifier is everywhere. It can be accessed from within the class, outside the class, within the package and outside the package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78E4F-D5EA-569E-7954-0CBC0186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645" y="2062479"/>
            <a:ext cx="4743224" cy="24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5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4BE1-E8DE-A43D-A8E2-224325AB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019" y="1261719"/>
            <a:ext cx="9603275" cy="1049235"/>
          </a:xfrm>
        </p:spPr>
        <p:txBody>
          <a:bodyPr/>
          <a:lstStyle/>
          <a:p>
            <a:r>
              <a:rPr lang="en-IN" dirty="0"/>
              <a:t> 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625E-CB28-3BE0-A64B-8992261B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15732"/>
            <a:ext cx="12110719" cy="3450613"/>
          </a:xfrm>
        </p:spPr>
        <p:txBody>
          <a:bodyPr/>
          <a:lstStyle/>
          <a:p>
            <a:r>
              <a:rPr lang="en-IN" dirty="0"/>
              <a:t>The technique of creating new data type that are well suited to an application is known as data abstraction</a:t>
            </a:r>
          </a:p>
          <a:p>
            <a:r>
              <a:rPr lang="en-IN" dirty="0"/>
              <a:t>It means we can combine data structure &amp; operation on the data structure together into </a:t>
            </a:r>
          </a:p>
          <a:p>
            <a:pPr marL="0" indent="0">
              <a:buNone/>
            </a:pPr>
            <a:r>
              <a:rPr lang="en-IN" dirty="0"/>
              <a:t>     a new abstraction data type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61959-3004-F5C3-31AC-19F16082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80" y="3254755"/>
            <a:ext cx="4889751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4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ED1D-A3A5-9CAA-EE54-F5EF60D2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93" y="792480"/>
            <a:ext cx="9947414" cy="4450345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sz="2800" dirty="0"/>
              <a:t>                              ABSTRACTION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3BB12-0FA6-1037-1CB8-2E4CB4EF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93" y="386605"/>
            <a:ext cx="9871837" cy="57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886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132</TotalTime>
  <Words>557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Cooper Black</vt:lpstr>
      <vt:lpstr>Gill Sans MT</vt:lpstr>
      <vt:lpstr>Times New Roman</vt:lpstr>
      <vt:lpstr>Gallery</vt:lpstr>
      <vt:lpstr>Assignment on oops</vt:lpstr>
      <vt:lpstr>AGENDA OF THIS PPT</vt:lpstr>
      <vt:lpstr>Introduction of OOPs</vt:lpstr>
      <vt:lpstr>What is class and object</vt:lpstr>
      <vt:lpstr>PowerPoint Presentation</vt:lpstr>
      <vt:lpstr>                           Encapsulation</vt:lpstr>
      <vt:lpstr>Four types of Java access modifiers</vt:lpstr>
      <vt:lpstr> Data abstraction</vt:lpstr>
      <vt:lpstr>PowerPoint Presentation</vt:lpstr>
      <vt:lpstr>INHERITANCE</vt:lpstr>
      <vt:lpstr>PowerPoint Presentation</vt:lpstr>
      <vt:lpstr>Polymorphism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oops</dc:title>
  <dc:creator>lakshminagareshma5555@gmail.com</dc:creator>
  <cp:lastModifiedBy>lakshminagareshma5555@gmail.com</cp:lastModifiedBy>
  <cp:revision>1</cp:revision>
  <dcterms:created xsi:type="dcterms:W3CDTF">2023-01-18T16:17:45Z</dcterms:created>
  <dcterms:modified xsi:type="dcterms:W3CDTF">2023-01-18T18:31:12Z</dcterms:modified>
</cp:coreProperties>
</file>