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FA163-EC30-4A54-9A67-D095B1B58530}" v="4" dt="2023-02-27T04:06:0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nagareshma5555@gmail.com" userId="fb8f383b856d19fc" providerId="LiveId" clId="{768FA163-EC30-4A54-9A67-D095B1B58530}"/>
    <pc:docChg chg="custSel addSld modSld">
      <pc:chgData name="lakshminagareshma5555@gmail.com" userId="fb8f383b856d19fc" providerId="LiveId" clId="{768FA163-EC30-4A54-9A67-D095B1B58530}" dt="2023-02-27T08:58:17.810" v="103" actId="20577"/>
      <pc:docMkLst>
        <pc:docMk/>
      </pc:docMkLst>
      <pc:sldChg chg="addSp modSp mod">
        <pc:chgData name="lakshminagareshma5555@gmail.com" userId="fb8f383b856d19fc" providerId="LiveId" clId="{768FA163-EC30-4A54-9A67-D095B1B58530}" dt="2023-02-27T04:03:51.048" v="12" actId="20577"/>
        <pc:sldMkLst>
          <pc:docMk/>
          <pc:sldMk cId="1393652802" sldId="256"/>
        </pc:sldMkLst>
        <pc:spChg chg="mod">
          <ac:chgData name="lakshminagareshma5555@gmail.com" userId="fb8f383b856d19fc" providerId="LiveId" clId="{768FA163-EC30-4A54-9A67-D095B1B58530}" dt="2023-02-27T04:03:32.302" v="0" actId="1076"/>
          <ac:spMkLst>
            <pc:docMk/>
            <pc:sldMk cId="1393652802" sldId="256"/>
            <ac:spMk id="3" creationId="{644CF71E-BA87-6BDB-8067-3A293E741504}"/>
          </ac:spMkLst>
        </pc:spChg>
        <pc:spChg chg="add mod">
          <ac:chgData name="lakshminagareshma5555@gmail.com" userId="fb8f383b856d19fc" providerId="LiveId" clId="{768FA163-EC30-4A54-9A67-D095B1B58530}" dt="2023-02-27T04:03:51.048" v="12" actId="20577"/>
          <ac:spMkLst>
            <pc:docMk/>
            <pc:sldMk cId="1393652802" sldId="256"/>
            <ac:spMk id="4" creationId="{7EEB88BC-9498-E319-A547-213E79A18D5C}"/>
          </ac:spMkLst>
        </pc:spChg>
      </pc:sldChg>
      <pc:sldChg chg="modSp new mod">
        <pc:chgData name="lakshminagareshma5555@gmail.com" userId="fb8f383b856d19fc" providerId="LiveId" clId="{768FA163-EC30-4A54-9A67-D095B1B58530}" dt="2023-02-27T04:05:21.648" v="21" actId="20577"/>
        <pc:sldMkLst>
          <pc:docMk/>
          <pc:sldMk cId="2208900611" sldId="257"/>
        </pc:sldMkLst>
        <pc:spChg chg="mod">
          <ac:chgData name="lakshminagareshma5555@gmail.com" userId="fb8f383b856d19fc" providerId="LiveId" clId="{768FA163-EC30-4A54-9A67-D095B1B58530}" dt="2023-02-27T04:04:34.056" v="14"/>
          <ac:spMkLst>
            <pc:docMk/>
            <pc:sldMk cId="2208900611" sldId="257"/>
            <ac:spMk id="2" creationId="{FAD2EADE-CCEE-7BF0-DC91-FAC2D21A72A3}"/>
          </ac:spMkLst>
        </pc:spChg>
        <pc:spChg chg="mod">
          <ac:chgData name="lakshminagareshma5555@gmail.com" userId="fb8f383b856d19fc" providerId="LiveId" clId="{768FA163-EC30-4A54-9A67-D095B1B58530}" dt="2023-02-27T04:05:21.648" v="21" actId="20577"/>
          <ac:spMkLst>
            <pc:docMk/>
            <pc:sldMk cId="2208900611" sldId="257"/>
            <ac:spMk id="3" creationId="{EE6E80B8-E37B-C8FF-72A1-6B78634C2D5B}"/>
          </ac:spMkLst>
        </pc:spChg>
      </pc:sldChg>
      <pc:sldChg chg="addSp modSp new">
        <pc:chgData name="lakshminagareshma5555@gmail.com" userId="fb8f383b856d19fc" providerId="LiveId" clId="{768FA163-EC30-4A54-9A67-D095B1B58530}" dt="2023-02-27T04:06:05.279" v="25" actId="1076"/>
        <pc:sldMkLst>
          <pc:docMk/>
          <pc:sldMk cId="72459813" sldId="258"/>
        </pc:sldMkLst>
        <pc:picChg chg="add mod">
          <ac:chgData name="lakshminagareshma5555@gmail.com" userId="fb8f383b856d19fc" providerId="LiveId" clId="{768FA163-EC30-4A54-9A67-D095B1B58530}" dt="2023-02-27T04:06:05.279" v="25" actId="1076"/>
          <ac:picMkLst>
            <pc:docMk/>
            <pc:sldMk cId="72459813" sldId="258"/>
            <ac:picMk id="1026" creationId="{B5ED0C1C-1BD4-F837-E40C-BE9335A46A75}"/>
          </ac:picMkLst>
        </pc:picChg>
      </pc:sldChg>
      <pc:sldChg chg="modSp new mod">
        <pc:chgData name="lakshminagareshma5555@gmail.com" userId="fb8f383b856d19fc" providerId="LiveId" clId="{768FA163-EC30-4A54-9A67-D095B1B58530}" dt="2023-02-27T04:08:43.444" v="28"/>
        <pc:sldMkLst>
          <pc:docMk/>
          <pc:sldMk cId="3983219971" sldId="259"/>
        </pc:sldMkLst>
        <pc:spChg chg="mod">
          <ac:chgData name="lakshminagareshma5555@gmail.com" userId="fb8f383b856d19fc" providerId="LiveId" clId="{768FA163-EC30-4A54-9A67-D095B1B58530}" dt="2023-02-27T04:08:07.814" v="27"/>
          <ac:spMkLst>
            <pc:docMk/>
            <pc:sldMk cId="3983219971" sldId="259"/>
            <ac:spMk id="2" creationId="{6E6E94E0-2BC9-EC7E-3BDC-978CB9280B53}"/>
          </ac:spMkLst>
        </pc:spChg>
        <pc:spChg chg="mod">
          <ac:chgData name="lakshminagareshma5555@gmail.com" userId="fb8f383b856d19fc" providerId="LiveId" clId="{768FA163-EC30-4A54-9A67-D095B1B58530}" dt="2023-02-27T04:08:43.444" v="28"/>
          <ac:spMkLst>
            <pc:docMk/>
            <pc:sldMk cId="3983219971" sldId="259"/>
            <ac:spMk id="3" creationId="{4E1390AF-E1AE-7BB1-E0A1-BAD7613EB4B8}"/>
          </ac:spMkLst>
        </pc:spChg>
      </pc:sldChg>
      <pc:sldChg chg="delSp modSp new mod">
        <pc:chgData name="lakshminagareshma5555@gmail.com" userId="fb8f383b856d19fc" providerId="LiveId" clId="{768FA163-EC30-4A54-9A67-D095B1B58530}" dt="2023-02-27T04:10:11.188" v="36" actId="27636"/>
        <pc:sldMkLst>
          <pc:docMk/>
          <pc:sldMk cId="3555496283" sldId="260"/>
        </pc:sldMkLst>
        <pc:spChg chg="del">
          <ac:chgData name="lakshminagareshma5555@gmail.com" userId="fb8f383b856d19fc" providerId="LiveId" clId="{768FA163-EC30-4A54-9A67-D095B1B58530}" dt="2023-02-27T04:09:04.562" v="30" actId="478"/>
          <ac:spMkLst>
            <pc:docMk/>
            <pc:sldMk cId="3555496283" sldId="260"/>
            <ac:spMk id="2" creationId="{A7B0E63A-A795-EBC1-6947-83EAFA27965A}"/>
          </ac:spMkLst>
        </pc:spChg>
        <pc:spChg chg="mod">
          <ac:chgData name="lakshminagareshma5555@gmail.com" userId="fb8f383b856d19fc" providerId="LiveId" clId="{768FA163-EC30-4A54-9A67-D095B1B58530}" dt="2023-02-27T04:10:11.188" v="36" actId="27636"/>
          <ac:spMkLst>
            <pc:docMk/>
            <pc:sldMk cId="3555496283" sldId="260"/>
            <ac:spMk id="3" creationId="{437FE9C9-4C4C-B246-B41D-36BF3166947F}"/>
          </ac:spMkLst>
        </pc:spChg>
      </pc:sldChg>
      <pc:sldChg chg="delSp modSp new mod">
        <pc:chgData name="lakshminagareshma5555@gmail.com" userId="fb8f383b856d19fc" providerId="LiveId" clId="{768FA163-EC30-4A54-9A67-D095B1B58530}" dt="2023-02-27T04:11:09.314" v="42" actId="27636"/>
        <pc:sldMkLst>
          <pc:docMk/>
          <pc:sldMk cId="3864165577" sldId="261"/>
        </pc:sldMkLst>
        <pc:spChg chg="del">
          <ac:chgData name="lakshminagareshma5555@gmail.com" userId="fb8f383b856d19fc" providerId="LiveId" clId="{768FA163-EC30-4A54-9A67-D095B1B58530}" dt="2023-02-27T04:10:54.536" v="38" actId="478"/>
          <ac:spMkLst>
            <pc:docMk/>
            <pc:sldMk cId="3864165577" sldId="261"/>
            <ac:spMk id="2" creationId="{AC24D856-3FB1-E7F8-1448-F0D1C861A673}"/>
          </ac:spMkLst>
        </pc:spChg>
        <pc:spChg chg="mod">
          <ac:chgData name="lakshminagareshma5555@gmail.com" userId="fb8f383b856d19fc" providerId="LiveId" clId="{768FA163-EC30-4A54-9A67-D095B1B58530}" dt="2023-02-27T04:11:09.314" v="42" actId="27636"/>
          <ac:spMkLst>
            <pc:docMk/>
            <pc:sldMk cId="3864165577" sldId="261"/>
            <ac:spMk id="3" creationId="{AA4152CB-44D6-3BD0-D6B2-3E8DAA9099DD}"/>
          </ac:spMkLst>
        </pc:spChg>
      </pc:sldChg>
      <pc:sldChg chg="modSp new mod">
        <pc:chgData name="lakshminagareshma5555@gmail.com" userId="fb8f383b856d19fc" providerId="LiveId" clId="{768FA163-EC30-4A54-9A67-D095B1B58530}" dt="2023-02-27T04:13:28.555" v="61" actId="27636"/>
        <pc:sldMkLst>
          <pc:docMk/>
          <pc:sldMk cId="3062086975" sldId="262"/>
        </pc:sldMkLst>
        <pc:spChg chg="mod">
          <ac:chgData name="lakshminagareshma5555@gmail.com" userId="fb8f383b856d19fc" providerId="LiveId" clId="{768FA163-EC30-4A54-9A67-D095B1B58530}" dt="2023-02-27T04:12:09.830" v="50" actId="14100"/>
          <ac:spMkLst>
            <pc:docMk/>
            <pc:sldMk cId="3062086975" sldId="262"/>
            <ac:spMk id="2" creationId="{9DC39940-D930-CC31-4162-2F4CB0355B60}"/>
          </ac:spMkLst>
        </pc:spChg>
        <pc:spChg chg="mod">
          <ac:chgData name="lakshminagareshma5555@gmail.com" userId="fb8f383b856d19fc" providerId="LiveId" clId="{768FA163-EC30-4A54-9A67-D095B1B58530}" dt="2023-02-27T04:13:28.555" v="61" actId="27636"/>
          <ac:spMkLst>
            <pc:docMk/>
            <pc:sldMk cId="3062086975" sldId="262"/>
            <ac:spMk id="3" creationId="{1AFD3672-1387-4E0F-750E-264C7B5102DF}"/>
          </ac:spMkLst>
        </pc:spChg>
      </pc:sldChg>
      <pc:sldChg chg="modSp new mod">
        <pc:chgData name="lakshminagareshma5555@gmail.com" userId="fb8f383b856d19fc" providerId="LiveId" clId="{768FA163-EC30-4A54-9A67-D095B1B58530}" dt="2023-02-27T06:49:08.534" v="71" actId="1076"/>
        <pc:sldMkLst>
          <pc:docMk/>
          <pc:sldMk cId="2144725689" sldId="263"/>
        </pc:sldMkLst>
        <pc:spChg chg="mod">
          <ac:chgData name="lakshminagareshma5555@gmail.com" userId="fb8f383b856d19fc" providerId="LiveId" clId="{768FA163-EC30-4A54-9A67-D095B1B58530}" dt="2023-02-27T06:20:32.187" v="64" actId="1076"/>
          <ac:spMkLst>
            <pc:docMk/>
            <pc:sldMk cId="2144725689" sldId="263"/>
            <ac:spMk id="2" creationId="{725A42A8-B18C-6897-3364-E46E6F657C0B}"/>
          </ac:spMkLst>
        </pc:spChg>
        <pc:spChg chg="mod">
          <ac:chgData name="lakshminagareshma5555@gmail.com" userId="fb8f383b856d19fc" providerId="LiveId" clId="{768FA163-EC30-4A54-9A67-D095B1B58530}" dt="2023-02-27T06:49:08.534" v="71" actId="1076"/>
          <ac:spMkLst>
            <pc:docMk/>
            <pc:sldMk cId="2144725689" sldId="263"/>
            <ac:spMk id="3" creationId="{45C2CCF2-5954-DED3-23CB-392D8EA0C8A1}"/>
          </ac:spMkLst>
        </pc:spChg>
      </pc:sldChg>
      <pc:sldChg chg="modSp new mod">
        <pc:chgData name="lakshminagareshma5555@gmail.com" userId="fb8f383b856d19fc" providerId="LiveId" clId="{768FA163-EC30-4A54-9A67-D095B1B58530}" dt="2023-02-27T08:58:17.810" v="103" actId="20577"/>
        <pc:sldMkLst>
          <pc:docMk/>
          <pc:sldMk cId="2415909411" sldId="264"/>
        </pc:sldMkLst>
        <pc:spChg chg="mod">
          <ac:chgData name="lakshminagareshma5555@gmail.com" userId="fb8f383b856d19fc" providerId="LiveId" clId="{768FA163-EC30-4A54-9A67-D095B1B58530}" dt="2023-02-27T08:58:17.810" v="103" actId="20577"/>
          <ac:spMkLst>
            <pc:docMk/>
            <pc:sldMk cId="2415909411" sldId="264"/>
            <ac:spMk id="2" creationId="{DC3DE938-AEF9-56D8-D723-3BC6CF5001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ynchronization-in-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6032-398A-9CE2-3AA0-B122907EA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on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CF71E-BA87-6BDB-8067-3A293E74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27" y="3655895"/>
            <a:ext cx="1870363" cy="977621"/>
          </a:xfrm>
        </p:spPr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 err="1"/>
              <a:t>pavankalyan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EB88BC-9498-E319-A547-213E79A18D5C}"/>
              </a:ext>
            </a:extLst>
          </p:cNvPr>
          <p:cNvSpPr txBox="1">
            <a:spLocks/>
          </p:cNvSpPr>
          <p:nvPr/>
        </p:nvSpPr>
        <p:spPr>
          <a:xfrm>
            <a:off x="8264398" y="4930513"/>
            <a:ext cx="1870363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</a:t>
            </a:r>
          </a:p>
          <a:p>
            <a:r>
              <a:rPr lang="en-US" dirty="0" err="1"/>
              <a:t>karun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65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EADE-CCEE-7BF0-DC91-FAC2D21A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Collections in Java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80B8-E37B-C8FF-72A1-6B78634C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Collection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framework that provides an architecture to store and manipulate the group of objects.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Collections can achieve all the operations that you perform on a data such as searching, sorting, insertion, manipulation, and deletion.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Java Collection framework">
            <a:extLst>
              <a:ext uri="{FF2B5EF4-FFF2-40B4-BE49-F238E27FC236}">
                <a16:creationId xmlns:a16="http://schemas.microsoft.com/office/drawing/2014/main" id="{B5ED0C1C-1BD4-F837-E40C-BE9335A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4" y="0"/>
            <a:ext cx="7827299" cy="65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5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94E0-2BC9-EC7E-3BDC-978CB928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</a:t>
            </a:r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ArrayList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90AF-E1AE-7BB1-E0A1-BAD7613E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can contain duplicate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maintains insertion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is non </a:t>
            </a:r>
            <a:r>
              <a:rPr lang="en-IN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synchronized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allows random access because the array works on an index basis.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2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E9C9-4C4C-B246-B41D-36BF31669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34" y="648394"/>
            <a:ext cx="10315022" cy="5295206"/>
          </a:xfrm>
        </p:spPr>
        <p:txBody>
          <a:bodyPr>
            <a:normAutofit fontScale="85000" lnSpcReduction="20000"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Java </a:t>
            </a:r>
            <a:r>
              <a:rPr lang="en-IN" b="0" i="0" dirty="0" err="1">
                <a:solidFill>
                  <a:srgbClr val="610B4B"/>
                </a:solidFill>
                <a:effectLst/>
                <a:latin typeface="erdana"/>
              </a:rPr>
              <a:t>ArrayList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 Example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java.util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ArrayListExample1{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 list=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&lt;String&gt;();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//Creating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//Adding object in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"Grapes"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//Printing the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object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(list);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4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52CB-44D6-3BD0-D6B2-3E8DAA90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13" y="399012"/>
            <a:ext cx="10132142" cy="570253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java.util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ArrayListExample2{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 list=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&lt;String&gt;();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//Creating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//Adding object in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"Grapes"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//Traversing list through Iterator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Iterator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list.iterator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//getting the Iterator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itr.hasNext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()){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//check if iterator has the elements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itr.next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//printing the element and move to next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16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9940-D930-CC31-4162-2F4CB035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1" y="197691"/>
            <a:ext cx="9603275" cy="46732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Get and Set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ArrayList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3672-1387-4E0F-750E-264C7B51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7" y="764771"/>
            <a:ext cx="10673542" cy="5461462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java.util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ArrayListExample4{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 al=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&lt;String&gt;();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"Grapes"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//accessing the element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"Returning element: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al.get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//it will return the 2nd element, because index starts from 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//changing the element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"Dates"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//Traversing 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fruit:al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(fruit); 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0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42A8-B18C-6897-3364-E46E6F65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445" y="272505"/>
            <a:ext cx="9603275" cy="1049235"/>
          </a:xfrm>
        </p:spPr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Java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ArrayList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example of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retainAll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() method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CCF2-5954-DED3-23CB-392D8EA0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70" y="1047404"/>
            <a:ext cx="10464650" cy="5192026"/>
          </a:xfrm>
        </p:spPr>
        <p:txBody>
          <a:bodyPr>
            <a:normAutofit fontScale="47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java.util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ArrayList9{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 al=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&lt;String&gt;();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"Ravi"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"Vijay"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"Ajay"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 al2=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&lt;String&gt;();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al2.add(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"Ravi"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al2.add(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Hanumat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al.retainAll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(al2);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"iterating the elements after retaining the elements of al2"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Iterator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al.iterator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itr.hasNext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itr.next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72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938-AEF9-56D8-D723-3BC6CF50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thankyou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FD16-8AD3-5BD1-B7C8-59D6A8596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094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295</TotalTime>
  <Words>579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erdana</vt:lpstr>
      <vt:lpstr>Gill Sans MT</vt:lpstr>
      <vt:lpstr>inter-bold</vt:lpstr>
      <vt:lpstr>inter-regular</vt:lpstr>
      <vt:lpstr>Gallery</vt:lpstr>
      <vt:lpstr>Assignment on arraylist</vt:lpstr>
      <vt:lpstr>Collections in Java </vt:lpstr>
      <vt:lpstr>PowerPoint Presentation</vt:lpstr>
      <vt:lpstr>Java ArrayList </vt:lpstr>
      <vt:lpstr>PowerPoint Presentation</vt:lpstr>
      <vt:lpstr>PowerPoint Presentation</vt:lpstr>
      <vt:lpstr>Get and Set ArrayList . </vt:lpstr>
      <vt:lpstr>Java ArrayList example of retainAll() method </vt:lpstr>
      <vt:lpstr>                      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arraylist</dc:title>
  <dc:creator>lakshminagareshma5555@gmail.com</dc:creator>
  <cp:lastModifiedBy>lakshminagareshma5555@gmail.com</cp:lastModifiedBy>
  <cp:revision>1</cp:revision>
  <dcterms:created xsi:type="dcterms:W3CDTF">2023-02-27T04:02:34Z</dcterms:created>
  <dcterms:modified xsi:type="dcterms:W3CDTF">2023-02-27T08:58:26Z</dcterms:modified>
</cp:coreProperties>
</file>