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0C76-873F-9526-680E-18297058A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482AE-FBA1-F538-CE1F-710279ED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4A3E8-4B32-1526-E518-93C9132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2759E-C1BA-0B57-9FBD-52B7AD2C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B626-C969-1A3A-5983-C6254451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21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1BF-51AF-7895-926B-0E3C5FB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22B7-5CD2-FD92-DD44-B4622E2C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A653-3722-F017-F2E7-AFB33222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8849-6822-182A-B58F-0D266E5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8861-8A43-81A4-1203-29F09A54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33F11-F47E-1947-653D-F3F98AE1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1C02A-2C17-4CAD-4BBA-D4662F29A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EBB3-4AE2-1348-295D-6C1FDE5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E9C4-087A-0AC4-0DC7-5C6DA68B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8B7A-9863-FD98-24A1-612F0E23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54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EC9E-3C8A-CB69-0524-E350B1CB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11EF-F4C6-E19E-BF4C-E6BCD0A1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11E3-1CAF-BF02-C8F3-37EB98F2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31EC-B08F-3010-CB48-57FDD12B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A34EC-DEF9-BB9E-E4B8-597E8656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8AC5-F990-E408-1121-6D5B8CB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0AA7-698D-0F5F-3E71-64B7ED95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312B-CA1A-B3FC-8DB3-2F80671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6CB4-1A89-3BFD-CD31-91350EE9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D935-04E4-3C12-566A-D77EE905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19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1745-9F5B-26F8-826B-D8058ADE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FC6F-37ED-89A7-C60B-827ADD21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59AD-8498-3CB4-39A5-FBED0DCE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AF7F-BB78-3F08-742E-27F93FB6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0CEAF-B29A-7F75-BAEC-385E2BB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E38A-A846-A73B-54E3-95B75AA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9122-FD63-D11A-5DF0-7FAC3B4B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0210-1786-88E2-A36A-3A3ECEFA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1CC70-010C-8BD4-58B6-E9D5A6B1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28013-5D3B-90C4-E7F0-80FBAA6C0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17E92-5ED6-6DE2-F8FD-B1F31AD4E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56D90-9AA2-9D01-A9E9-02BCEDF8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6C5C9-2802-69E9-9FA8-D018FD10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A9075-7E33-30B9-D8B9-E77C042E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0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3D32-2479-5BF8-2934-84C04400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D0AC7-49C7-FEF4-21BE-934F8C65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28326-FBBD-7827-92DA-D55A181E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7D1C2-7415-5D5C-3469-30340F21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AF41-1F47-D916-F411-C6FD5D4C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614A1-33A5-7278-48C9-B123FF9D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F739-6E12-99CF-9D24-27541B5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6924-BD58-E99D-EE24-76989BFE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9984-CDAF-6045-310E-874FE19D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69E7D-56FB-A140-757E-419BE436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EDF70-7901-FCF7-92B1-C2514991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50E07-EAA1-F139-C559-0BF3990A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17D3-F73D-9D40-DF30-4715EC7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A8F3-3E73-836A-9B66-51F958C0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42898-E643-65EA-417A-79A98B5D7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F7860-44AA-E6F2-FC2E-AECA0FE0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165E-EFAE-CE69-063C-24F17B9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979A-F95D-7475-C86D-9A9BE54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0AA8-4920-3D0D-A8A0-22E3A037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7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3B5B1-A3C6-C915-7C47-BBBF03CE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D48D-7D07-47A6-C3D7-7E0F8951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E147-DBBC-3E2B-D9C8-EB3D9C2C2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EFFAC-6F73-4EB3-B143-821D6806492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B17D-2859-7470-42E5-AC6D37F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F2AC-2876-79A4-26B8-5789AE28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EB5F-CB4D-4C19-B6A8-D230716A1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4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EDA8-3A2E-3556-8EB7-C5528212A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8812" y="-562707"/>
            <a:ext cx="12084148" cy="147710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Arial Black" panose="020B0A04020102020204" pitchFamily="34" charset="0"/>
              </a:rPr>
              <a:t>Quick Sort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08732-E725-482D-484B-4BDCA2F6A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0200"/>
            <a:ext cx="12192000" cy="5943600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also called partition-exchange sort. It was developed by tiny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1959 and published in 1961.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faster and highly efficient sorting algorithm.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06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4DB7-2CA6-803E-9589-F727D0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Advantages of Quick Short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80D8-D191-D987-583F-2417D2D8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232525"/>
                </a:solidFill>
                <a:effectLst/>
                <a:latin typeface="Poppins" panose="00000500000000000000" pitchFamily="2" charset="0"/>
              </a:rPr>
              <a:t>Fast and efficient</a:t>
            </a:r>
          </a:p>
          <a:p>
            <a:r>
              <a:rPr lang="en-IN" i="0" dirty="0">
                <a:solidFill>
                  <a:srgbClr val="232525"/>
                </a:solidFill>
                <a:effectLst/>
                <a:latin typeface="Poppins" panose="00000500000000000000" pitchFamily="2" charset="0"/>
              </a:rPr>
              <a:t>Time complexity</a:t>
            </a:r>
          </a:p>
          <a:p>
            <a:r>
              <a:rPr lang="en-IN" i="0" dirty="0">
                <a:solidFill>
                  <a:srgbClr val="232525"/>
                </a:solidFill>
                <a:effectLst/>
                <a:latin typeface="Poppins" panose="00000500000000000000" pitchFamily="2" charset="0"/>
              </a:rPr>
              <a:t> Space complexity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5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4005-65F3-BD9A-7F12-B0DAFD2D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Disadvantages of Quick sort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B4F-B0C5-3087-4DDC-2586691D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825625"/>
            <a:ext cx="10977282" cy="4351338"/>
          </a:xfrm>
        </p:spPr>
        <p:txBody>
          <a:bodyPr/>
          <a:lstStyle/>
          <a:p>
            <a:pPr marL="0" indent="0">
              <a:buNone/>
            </a:pPr>
            <a:r>
              <a:rPr lang="en-IN" i="0" dirty="0">
                <a:solidFill>
                  <a:srgbClr val="232525"/>
                </a:solidFill>
                <a:effectLst/>
                <a:latin typeface="Poppins" panose="00000500000000000000" pitchFamily="2" charset="0"/>
              </a:rPr>
              <a:t>Worst-case time complexity</a:t>
            </a:r>
          </a:p>
          <a:p>
            <a:pPr marL="0" indent="0">
              <a:buNone/>
            </a:pPr>
            <a:endParaRPr lang="en-IN" b="1" i="0" dirty="0">
              <a:solidFill>
                <a:srgbClr val="232525"/>
              </a:solidFill>
              <a:effectLst/>
              <a:latin typeface="Poppins" panose="00000500000000000000" pitchFamily="2" charset="0"/>
            </a:endParaRPr>
          </a:p>
          <a:p>
            <a:pPr marL="0" indent="0">
              <a:buNone/>
            </a:pPr>
            <a:r>
              <a:rPr lang="en-IN" dirty="0"/>
              <a:t>Worst cases affect the performance of the quick sort.</a:t>
            </a:r>
          </a:p>
          <a:p>
            <a:pPr marL="0" indent="0">
              <a:buNone/>
            </a:pPr>
            <a:r>
              <a:rPr lang="en-IN" dirty="0"/>
              <a:t>Selecting a nearly sorted array can also result in </a:t>
            </a:r>
            <a:r>
              <a:rPr lang="en-IN" dirty="0" err="1"/>
              <a:t>StackOverFlowException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145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1542BD3F-A18D-5115-678D-DF123A52B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907" y="515524"/>
            <a:ext cx="7546185" cy="1622559"/>
          </a:xfr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72E2D5-96DF-872D-484E-3CC46CA3F5F7}"/>
              </a:ext>
            </a:extLst>
          </p:cNvPr>
          <p:cNvCxnSpPr/>
          <p:nvPr/>
        </p:nvCxnSpPr>
        <p:spPr>
          <a:xfrm flipV="1">
            <a:off x="6266329" y="2286000"/>
            <a:ext cx="0" cy="90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7A4589D-D5EB-30A0-3DC0-AE6E19F85CDF}"/>
              </a:ext>
            </a:extLst>
          </p:cNvPr>
          <p:cNvSpPr txBox="1"/>
          <p:nvPr/>
        </p:nvSpPr>
        <p:spPr>
          <a:xfrm>
            <a:off x="3859305" y="3375211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centre element as a Pivot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63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114D6-F5D6-B790-99F6-AF9167028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686" y="760748"/>
            <a:ext cx="5630061" cy="120984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B2E582-C672-70EB-2CB5-2A2C841A32AA}"/>
              </a:ext>
            </a:extLst>
          </p:cNvPr>
          <p:cNvCxnSpPr>
            <a:endCxn id="5" idx="2"/>
          </p:cNvCxnSpPr>
          <p:nvPr/>
        </p:nvCxnSpPr>
        <p:spPr>
          <a:xfrm flipV="1">
            <a:off x="5786716" y="1970592"/>
            <a:ext cx="1" cy="70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F2A2D4-ACA4-C8CD-D78D-0F5332FE8F06}"/>
              </a:ext>
            </a:extLst>
          </p:cNvPr>
          <p:cNvSpPr txBox="1"/>
          <p:nvPr/>
        </p:nvSpPr>
        <p:spPr>
          <a:xfrm>
            <a:off x="5234268" y="2675965"/>
            <a:ext cx="17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Pivot Element</a:t>
            </a:r>
            <a:endParaRPr lang="en-IN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8481AD-384B-530B-3337-26840DDB20F2}"/>
              </a:ext>
            </a:extLst>
          </p:cNvPr>
          <p:cNvCxnSpPr/>
          <p:nvPr/>
        </p:nvCxnSpPr>
        <p:spPr>
          <a:xfrm flipH="1">
            <a:off x="3442447" y="2323278"/>
            <a:ext cx="2344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20659E-AFB3-8F06-D8AC-F792B3BD54BD}"/>
              </a:ext>
            </a:extLst>
          </p:cNvPr>
          <p:cNvSpPr txBox="1"/>
          <p:nvPr/>
        </p:nvSpPr>
        <p:spPr>
          <a:xfrm>
            <a:off x="3701302" y="2398965"/>
            <a:ext cx="20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side element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42000-7CF5-59E0-F1E7-AA5AA932C265}"/>
              </a:ext>
            </a:extLst>
          </p:cNvPr>
          <p:cNvSpPr txBox="1"/>
          <p:nvPr/>
        </p:nvSpPr>
        <p:spPr>
          <a:xfrm>
            <a:off x="5915025" y="2352799"/>
            <a:ext cx="208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side element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536F2-2ABD-C679-97F6-17E8784E5D31}"/>
              </a:ext>
            </a:extLst>
          </p:cNvPr>
          <p:cNvCxnSpPr/>
          <p:nvPr/>
        </p:nvCxnSpPr>
        <p:spPr>
          <a:xfrm>
            <a:off x="5786713" y="2323278"/>
            <a:ext cx="221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6B1649-C90D-1C6A-1CE1-5F9B2624D96B}"/>
              </a:ext>
            </a:extLst>
          </p:cNvPr>
          <p:cNvSpPr txBox="1"/>
          <p:nvPr/>
        </p:nvSpPr>
        <p:spPr>
          <a:xfrm>
            <a:off x="3724844" y="1969538"/>
            <a:ext cx="2085411" cy="38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Smallest element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55BC1-9E41-DD0F-DED9-2B799AFA2CD0}"/>
              </a:ext>
            </a:extLst>
          </p:cNvPr>
          <p:cNvSpPr txBox="1"/>
          <p:nvPr/>
        </p:nvSpPr>
        <p:spPr>
          <a:xfrm>
            <a:off x="6019795" y="1977422"/>
            <a:ext cx="2085411" cy="38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Largest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72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1">
            <a:extLst>
              <a:ext uri="{FF2B5EF4-FFF2-40B4-BE49-F238E27FC236}">
                <a16:creationId xmlns:a16="http://schemas.microsoft.com/office/drawing/2014/main" id="{4062BC6C-F6ED-E3CF-E71F-6EA67AA35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449" y="244695"/>
            <a:ext cx="9243266" cy="198746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4848-A91C-B24D-2157-C991922F7288}"/>
              </a:ext>
            </a:extLst>
          </p:cNvPr>
          <p:cNvCxnSpPr/>
          <p:nvPr/>
        </p:nvCxnSpPr>
        <p:spPr>
          <a:xfrm flipV="1">
            <a:off x="6096000" y="2232155"/>
            <a:ext cx="0" cy="56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9A550D-A1C8-D626-C226-E77E80EBEDA6}"/>
              </a:ext>
            </a:extLst>
          </p:cNvPr>
          <p:cNvCxnSpPr/>
          <p:nvPr/>
        </p:nvCxnSpPr>
        <p:spPr>
          <a:xfrm flipV="1">
            <a:off x="2581835" y="2232155"/>
            <a:ext cx="0" cy="41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72E626-8A05-6179-0AA3-E0A7BED2758B}"/>
              </a:ext>
            </a:extLst>
          </p:cNvPr>
          <p:cNvCxnSpPr/>
          <p:nvPr/>
        </p:nvCxnSpPr>
        <p:spPr>
          <a:xfrm flipV="1">
            <a:off x="9399494" y="2353235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685709-06E5-5F36-E9AF-0F6898F7CA35}"/>
              </a:ext>
            </a:extLst>
          </p:cNvPr>
          <p:cNvSpPr txBox="1"/>
          <p:nvPr/>
        </p:nvSpPr>
        <p:spPr>
          <a:xfrm>
            <a:off x="5634317" y="2878561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Pivot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E0024-C2D9-F671-33A5-2F7217AA3BBE}"/>
              </a:ext>
            </a:extLst>
          </p:cNvPr>
          <p:cNvSpPr txBox="1"/>
          <p:nvPr/>
        </p:nvSpPr>
        <p:spPr>
          <a:xfrm>
            <a:off x="2438399" y="270645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6851F-5ABC-EC2B-59C4-0D8AADB8CB4A}"/>
              </a:ext>
            </a:extLst>
          </p:cNvPr>
          <p:cNvSpPr txBox="1"/>
          <p:nvPr/>
        </p:nvSpPr>
        <p:spPr>
          <a:xfrm>
            <a:off x="9291917" y="2891118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 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E7E9A-7B69-D372-2697-89A9A1A8EFA3}"/>
              </a:ext>
            </a:extLst>
          </p:cNvPr>
          <p:cNvSpPr txBox="1"/>
          <p:nvPr/>
        </p:nvSpPr>
        <p:spPr>
          <a:xfrm>
            <a:off x="1622285" y="3455951"/>
            <a:ext cx="9009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</a:t>
            </a:r>
            <a:r>
              <a:rPr lang="en-GB" dirty="0"/>
              <a:t> value increment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j value decrement every time</a:t>
            </a:r>
          </a:p>
          <a:p>
            <a:r>
              <a:rPr lang="en-GB" b="1" dirty="0"/>
              <a:t>Conditions</a:t>
            </a:r>
          </a:p>
          <a:p>
            <a:r>
              <a:rPr lang="en-GB" dirty="0"/>
              <a:t>While(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]&lt;</a:t>
            </a:r>
            <a:r>
              <a:rPr lang="en-GB" dirty="0" err="1"/>
              <a:t>piviot</a:t>
            </a:r>
            <a:r>
              <a:rPr lang="en-GB" dirty="0"/>
              <a:t>){</a:t>
            </a:r>
          </a:p>
          <a:p>
            <a:r>
              <a:rPr lang="en-GB" dirty="0" err="1"/>
              <a:t>i</a:t>
            </a:r>
            <a:r>
              <a:rPr lang="en-GB" dirty="0"/>
              <a:t>++;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While(</a:t>
            </a:r>
            <a:r>
              <a:rPr lang="en-GB" dirty="0" err="1"/>
              <a:t>arr</a:t>
            </a:r>
            <a:r>
              <a:rPr lang="en-GB" dirty="0"/>
              <a:t>[j]&gt;</a:t>
            </a:r>
            <a:r>
              <a:rPr lang="en-GB" dirty="0" err="1"/>
              <a:t>piviot</a:t>
            </a:r>
            <a:r>
              <a:rPr lang="en-GB" dirty="0"/>
              <a:t>){</a:t>
            </a:r>
          </a:p>
          <a:p>
            <a:r>
              <a:rPr lang="en-GB" dirty="0"/>
              <a:t>J--;</a:t>
            </a:r>
          </a:p>
          <a:p>
            <a:r>
              <a:rPr lang="en-GB" dirty="0"/>
              <a:t>}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0791A-DB9C-9A24-04C4-33A6C6077906}"/>
              </a:ext>
            </a:extLst>
          </p:cNvPr>
          <p:cNvSpPr txBox="1"/>
          <p:nvPr/>
        </p:nvSpPr>
        <p:spPr>
          <a:xfrm>
            <a:off x="640649" y="133485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arr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80B2D6-F71B-2D13-7873-9020787F0F26}"/>
              </a:ext>
            </a:extLst>
          </p:cNvPr>
          <p:cNvCxnSpPr/>
          <p:nvPr/>
        </p:nvCxnSpPr>
        <p:spPr>
          <a:xfrm>
            <a:off x="1326449" y="1519518"/>
            <a:ext cx="29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0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5601-CC53-3C8D-3E2A-53654192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97858"/>
            <a:ext cx="10515600" cy="658532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For </a:t>
            </a:r>
            <a:r>
              <a:rPr lang="en-GB" dirty="0" err="1"/>
              <a:t>e.g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That </a:t>
            </a:r>
            <a:r>
              <a:rPr lang="en-IN" dirty="0" err="1"/>
              <a:t>condtion</a:t>
            </a:r>
            <a:r>
              <a:rPr lang="en-IN" dirty="0"/>
              <a:t> runs when </a:t>
            </a:r>
          </a:p>
          <a:p>
            <a:pPr marL="0" indent="0">
              <a:buNone/>
            </a:pPr>
            <a:r>
              <a:rPr lang="en-IN" dirty="0"/>
              <a:t>While(</a:t>
            </a:r>
            <a:r>
              <a:rPr lang="en-IN" dirty="0" err="1"/>
              <a:t>i</a:t>
            </a:r>
            <a:r>
              <a:rPr lang="en-IN" dirty="0"/>
              <a:t>&lt;=j)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While(15&lt;12){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++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While(11&gt;12){</a:t>
            </a:r>
          </a:p>
          <a:p>
            <a:pPr marL="0" indent="0">
              <a:buNone/>
            </a:pPr>
            <a:r>
              <a:rPr lang="en-IN" dirty="0"/>
              <a:t>j--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Cond </a:t>
            </a:r>
            <a:r>
              <a:rPr lang="en-IN" dirty="0" err="1"/>
              <a:t>itions</a:t>
            </a:r>
            <a:r>
              <a:rPr lang="en-IN" dirty="0"/>
              <a:t> is false then swap the number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8B148-73D4-B3E2-A519-219A1E88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4" y="821245"/>
            <a:ext cx="9251576" cy="18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7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23833-691D-E334-BE53-BC69B3D40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34" y="1950798"/>
            <a:ext cx="7258542" cy="2095792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A1689-6D0C-E22A-7824-E6820D962D6D}"/>
              </a:ext>
            </a:extLst>
          </p:cNvPr>
          <p:cNvCxnSpPr/>
          <p:nvPr/>
        </p:nvCxnSpPr>
        <p:spPr>
          <a:xfrm flipH="1" flipV="1">
            <a:off x="6589059" y="833718"/>
            <a:ext cx="2393576" cy="1653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FC43F1-813E-4AEA-5489-685713EA7DAF}"/>
              </a:ext>
            </a:extLst>
          </p:cNvPr>
          <p:cNvCxnSpPr/>
          <p:nvPr/>
        </p:nvCxnSpPr>
        <p:spPr>
          <a:xfrm flipH="1">
            <a:off x="4424082" y="833718"/>
            <a:ext cx="2164977" cy="138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901155-2996-328F-5166-9B9BF43EA800}"/>
              </a:ext>
            </a:extLst>
          </p:cNvPr>
          <p:cNvCxnSpPr/>
          <p:nvPr/>
        </p:nvCxnSpPr>
        <p:spPr>
          <a:xfrm>
            <a:off x="4141695" y="3267635"/>
            <a:ext cx="2796987" cy="186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CD5166-DB98-F75E-11CD-B70BEDD3556C}"/>
              </a:ext>
            </a:extLst>
          </p:cNvPr>
          <p:cNvCxnSpPr/>
          <p:nvPr/>
        </p:nvCxnSpPr>
        <p:spPr>
          <a:xfrm flipV="1">
            <a:off x="6938682" y="3482788"/>
            <a:ext cx="1627094" cy="165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F615F-260D-19B9-7C7A-528D4A3A251A}"/>
              </a:ext>
            </a:extLst>
          </p:cNvPr>
          <p:cNvSpPr txBox="1"/>
          <p:nvPr/>
        </p:nvSpPr>
        <p:spPr>
          <a:xfrm>
            <a:off x="1748119" y="5351929"/>
            <a:ext cx="922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 swap increment </a:t>
            </a:r>
            <a:r>
              <a:rPr lang="en-GB" dirty="0" err="1"/>
              <a:t>i</a:t>
            </a:r>
            <a:r>
              <a:rPr lang="en-GB" dirty="0"/>
              <a:t> value and decrement j value and compare  value again with pivot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4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45FC425-3B73-88C5-3B59-26F7F762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85" y="633340"/>
            <a:ext cx="9650650" cy="264774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5E39C2-0F42-47BB-6FCA-C6B7C52DDDAE}"/>
              </a:ext>
            </a:extLst>
          </p:cNvPr>
          <p:cNvCxnSpPr/>
          <p:nvPr/>
        </p:nvCxnSpPr>
        <p:spPr>
          <a:xfrm flipV="1">
            <a:off x="6096000" y="2514600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D3A95-A492-8FE2-4E7B-46C8513E70F2}"/>
              </a:ext>
            </a:extLst>
          </p:cNvPr>
          <p:cNvCxnSpPr/>
          <p:nvPr/>
        </p:nvCxnSpPr>
        <p:spPr>
          <a:xfrm flipV="1">
            <a:off x="7893423" y="2393577"/>
            <a:ext cx="0" cy="36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836BE9-A3EF-B679-749B-D424D23BAA7F}"/>
              </a:ext>
            </a:extLst>
          </p:cNvPr>
          <p:cNvCxnSpPr/>
          <p:nvPr/>
        </p:nvCxnSpPr>
        <p:spPr>
          <a:xfrm flipV="1">
            <a:off x="4477870" y="2467536"/>
            <a:ext cx="0" cy="44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ABC3804-7B8C-8B3B-33DD-1CD54282BCEC}"/>
              </a:ext>
            </a:extLst>
          </p:cNvPr>
          <p:cNvSpPr txBox="1"/>
          <p:nvPr/>
        </p:nvSpPr>
        <p:spPr>
          <a:xfrm>
            <a:off x="4383741" y="30255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A720B3-C29B-8C9F-CB40-550D3F2C8BB2}"/>
              </a:ext>
            </a:extLst>
          </p:cNvPr>
          <p:cNvSpPr txBox="1"/>
          <p:nvPr/>
        </p:nvSpPr>
        <p:spPr>
          <a:xfrm>
            <a:off x="7893423" y="30255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8F4799-4DF8-FA97-5729-A726D6773A1C}"/>
              </a:ext>
            </a:extLst>
          </p:cNvPr>
          <p:cNvSpPr txBox="1"/>
          <p:nvPr/>
        </p:nvSpPr>
        <p:spPr>
          <a:xfrm>
            <a:off x="5855746" y="3059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piviot</a:t>
            </a:r>
            <a:endParaRPr lang="en-IN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F0FA6F9-6A17-8D7A-6F6D-A967C025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96" y="4091376"/>
            <a:ext cx="7574991" cy="20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06206-68E9-6983-E2D6-2F66FB4F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49" y="554799"/>
            <a:ext cx="8650757" cy="263215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16E4EB-CC6F-4149-1D53-7D9F45E1FC9E}"/>
              </a:ext>
            </a:extLst>
          </p:cNvPr>
          <p:cNvCxnSpPr/>
          <p:nvPr/>
        </p:nvCxnSpPr>
        <p:spPr>
          <a:xfrm flipV="1">
            <a:off x="5715000" y="2111188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40DCD-4B33-42B9-A2CF-B4AAB82044F0}"/>
              </a:ext>
            </a:extLst>
          </p:cNvPr>
          <p:cNvCxnSpPr/>
          <p:nvPr/>
        </p:nvCxnSpPr>
        <p:spPr>
          <a:xfrm flipH="1">
            <a:off x="3186953" y="2339788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D032CC-5CB2-6F4C-8845-FDD0B80EF7F8}"/>
              </a:ext>
            </a:extLst>
          </p:cNvPr>
          <p:cNvCxnSpPr/>
          <p:nvPr/>
        </p:nvCxnSpPr>
        <p:spPr>
          <a:xfrm>
            <a:off x="5715000" y="2339788"/>
            <a:ext cx="3092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877661-CE2D-12D0-9D7D-91C374DFA29A}"/>
              </a:ext>
            </a:extLst>
          </p:cNvPr>
          <p:cNvSpPr txBox="1"/>
          <p:nvPr/>
        </p:nvSpPr>
        <p:spPr>
          <a:xfrm>
            <a:off x="2956113" y="2460819"/>
            <a:ext cx="268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list 1</a:t>
            </a:r>
          </a:p>
          <a:p>
            <a:r>
              <a:rPr lang="en-GB" dirty="0"/>
              <a:t>Less than pivot element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DA64B-6E37-1488-BDBE-307DFED15947}"/>
              </a:ext>
            </a:extLst>
          </p:cNvPr>
          <p:cNvSpPr txBox="1"/>
          <p:nvPr/>
        </p:nvSpPr>
        <p:spPr>
          <a:xfrm>
            <a:off x="6096000" y="2501160"/>
            <a:ext cx="337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list 2</a:t>
            </a:r>
          </a:p>
          <a:p>
            <a:r>
              <a:rPr lang="en-GB" dirty="0"/>
              <a:t>Greater than pivot element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728D3-19A8-86A2-D53D-0BD69EB7EA56}"/>
              </a:ext>
            </a:extLst>
          </p:cNvPr>
          <p:cNvSpPr txBox="1"/>
          <p:nvPr/>
        </p:nvSpPr>
        <p:spPr>
          <a:xfrm>
            <a:off x="3563471" y="2010359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side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4FAF7-9DD3-9824-1785-0C3D26D3396C}"/>
              </a:ext>
            </a:extLst>
          </p:cNvPr>
          <p:cNvSpPr txBox="1"/>
          <p:nvPr/>
        </p:nvSpPr>
        <p:spPr>
          <a:xfrm>
            <a:off x="6192371" y="2010359"/>
            <a:ext cx="213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39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4A8D-2176-C742-079F-EE54F71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637"/>
            <a:ext cx="10515600" cy="1573916"/>
          </a:xfrm>
        </p:spPr>
        <p:txBody>
          <a:bodyPr>
            <a:normAutofit/>
          </a:bodyPr>
          <a:lstStyle/>
          <a:p>
            <a:r>
              <a:rPr lang="en-GB" dirty="0"/>
              <a:t>Again this process is apply same from left side list </a:t>
            </a:r>
            <a:r>
              <a:rPr lang="en-IN" dirty="0"/>
              <a:t>and right side list.</a:t>
            </a:r>
          </a:p>
          <a:p>
            <a:r>
              <a:rPr lang="en-IN" dirty="0"/>
              <a:t>Every Time 1-1 number short and at last one sort list is present.</a:t>
            </a:r>
          </a:p>
          <a:p>
            <a:r>
              <a:rPr lang="en-IN" dirty="0"/>
              <a:t>We can see in the program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8C482B-D460-EE73-7D96-E34FF8A6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89" y="2812999"/>
            <a:ext cx="9507070" cy="27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241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Poppins</vt:lpstr>
      <vt:lpstr>Times New Roman</vt:lpstr>
      <vt:lpstr>Office Theme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Quick Short</vt:lpstr>
      <vt:lpstr>Disadvantages of 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Amit Sharma</dc:creator>
  <cp:lastModifiedBy>Amit Sharma</cp:lastModifiedBy>
  <cp:revision>4</cp:revision>
  <dcterms:created xsi:type="dcterms:W3CDTF">2023-01-09T05:34:53Z</dcterms:created>
  <dcterms:modified xsi:type="dcterms:W3CDTF">2023-01-09T10:24:08Z</dcterms:modified>
</cp:coreProperties>
</file>