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C8D0-F999-B318-663E-5EC393CDC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E9F03-D86E-CE3F-A5FF-79C453AA1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0FE88-6447-1DF9-7700-FBEAC121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7E3B-918B-4D2D-B715-07C60E5BF87C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952F0-1702-794A-7216-F5515598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7B227-FDB9-2B10-744F-5393C574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9822-78AB-47E8-BB9F-A68A01AD3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51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7B19-B03E-2742-47F0-D55CC0A4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DCF68-84DE-CC43-5FC6-5DE3B1E68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51D52-A604-FBC3-0D4A-E16D125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7E3B-918B-4D2D-B715-07C60E5BF87C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88326-6CA7-2720-BDFC-3C20813F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FE258-7AB8-498F-4459-C24B4A27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9822-78AB-47E8-BB9F-A68A01AD3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31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44434-2AFF-B060-6754-EF5DCFFA1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3035C-1673-8DC3-B2E2-88F3E8466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5BCA3-E707-17D6-7525-9DF0AE35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7E3B-918B-4D2D-B715-07C60E5BF87C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E2070-655E-CFB5-B89B-FEF167A1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53CE1-C22C-2A98-78CC-AB5BE8E1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9822-78AB-47E8-BB9F-A68A01AD3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1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0699-DC3F-9020-71C6-75317E5E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C6B9D-BAEC-1D8C-58DA-BB9B682BB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A80E7-50B8-9640-A622-C45E56BA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7E3B-918B-4D2D-B715-07C60E5BF87C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59F37-5ACE-E590-0B7F-778E8D10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A3A7A-BCBF-F907-8421-63DAC795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9822-78AB-47E8-BB9F-A68A01AD3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6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36CD-06E5-A8BE-A40C-BDDC8CA2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AAA29-9008-882C-5647-CFE75D454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AE8DD-4A0C-B360-05D3-088E706E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7E3B-918B-4D2D-B715-07C60E5BF87C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930A4-98CF-E625-786D-6DCDC219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9632D-8FF6-83AA-6F7E-3A3B374C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9822-78AB-47E8-BB9F-A68A01AD3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52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8437-6026-2EE3-46C9-4FAB79E4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9EE58-6CD5-9178-C057-A80359A56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4CE8-8BD3-E3BC-BCA6-6E8EBD614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9952E-9CE8-B17F-7649-04AF5307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7E3B-918B-4D2D-B715-07C60E5BF87C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D1792-82CE-6618-2715-40D63436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25CAA-9130-932A-307C-FFD11F3F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9822-78AB-47E8-BB9F-A68A01AD3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7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60BB-443B-A180-8066-73B6441F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5899A-B890-95B3-A774-A68AFC9AC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24D69-7B0E-59C3-47BC-6DE1264A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23164-A56C-18ED-01FB-C7D0811C8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200A9-023F-EFAE-B96F-B2259D171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0EB38-B4C7-D1EF-AA9E-DDEB9376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7E3B-918B-4D2D-B715-07C60E5BF87C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67385-6C6D-9D1E-A872-90032BDE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04C11-B6AD-0525-7EF1-AD1895DE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9822-78AB-47E8-BB9F-A68A01AD3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77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4DB9-29B0-340D-BBA9-072EDCFE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FECA5-15FC-C98E-B8E3-8A355BBB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7E3B-918B-4D2D-B715-07C60E5BF87C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0CECF-C9C9-7184-ABA0-67244194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FA9E6-D6D9-4A03-7C26-8EB30821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9822-78AB-47E8-BB9F-A68A01AD3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23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3724B-C25C-A582-E327-FF517B21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7E3B-918B-4D2D-B715-07C60E5BF87C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74DF4-13AA-0E5F-0B60-5F14C4D1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24BF9-0ACF-BE3E-4F38-178BBCC2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9822-78AB-47E8-BB9F-A68A01AD3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59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6F95-82A0-D989-4AF2-D6FA1865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2B718-28C5-15ED-3166-2464A0560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F109A-B866-8E44-6026-42D679135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1A6DA-9B86-B62E-F415-EFEFDE21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7E3B-918B-4D2D-B715-07C60E5BF87C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31529-6F34-5F20-365D-4646E16C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A3CF1-8C71-B157-1A15-DD2BC0C1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9822-78AB-47E8-BB9F-A68A01AD3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79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1125-4664-8F55-EB9D-D43BF970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A0A48-C798-CF08-F6B6-F2C680F37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443E5-BC8B-135A-0CB9-D1890405E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F0413-4674-82D1-D29D-CF5D74D8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7E3B-918B-4D2D-B715-07C60E5BF87C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CE48F-DD52-0C2E-47CB-CE201418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117FA-986C-845D-7ED1-04540706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89822-78AB-47E8-BB9F-A68A01AD3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11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0C86C-FE63-9A1D-5563-60E02DA5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22842-0A24-6902-7792-90B490337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30B7-AD83-A69A-7334-AC84E0DB0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E7E3B-918B-4D2D-B715-07C60E5BF87C}" type="datetimeFigureOut">
              <a:rPr lang="en-IN" smtClean="0"/>
              <a:t>14-11-2022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8483D-263C-EC0E-6349-C5E124A70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8C598-90A6-73B6-32E9-2C193B923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89822-78AB-47E8-BB9F-A68A01AD3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054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7375-AF68-6C9E-B4BA-8B2BC9354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435" y="0"/>
            <a:ext cx="10381129" cy="1169894"/>
          </a:xfrm>
        </p:spPr>
        <p:txBody>
          <a:bodyPr>
            <a:norm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6A364-8B41-74B6-E2DD-958EFB0E8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835" y="1169894"/>
            <a:ext cx="11416553" cy="5499847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OOPs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OOPs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class and object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method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memory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New keyword in java</a:t>
            </a:r>
          </a:p>
        </p:txBody>
      </p:sp>
    </p:spTree>
    <p:extLst>
      <p:ext uri="{BB962C8B-B14F-4D97-AF65-F5344CB8AC3E}">
        <p14:creationId xmlns:p14="http://schemas.microsoft.com/office/powerpoint/2010/main" val="372622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3AF7-6E11-F01C-BDEB-50A8C604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8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OOPs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2375E-0D21-4426-B5DD-BE1AE36C0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29" y="1502430"/>
            <a:ext cx="10515600" cy="48725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(OOP) is a style of programming characterized by the identification of classes of objects closely linked with the methods with which they are associated.</a:t>
            </a:r>
          </a:p>
          <a:p>
            <a:pPr>
              <a:lnSpc>
                <a:spcPct val="150000"/>
              </a:lnSpc>
            </a:pPr>
            <a:r>
              <a:rPr lang="en-GB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OOP mainly focuses on the objects that are required to be manipulated instead of logic.</a:t>
            </a:r>
          </a:p>
          <a:p>
            <a:pPr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15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E348-2753-C022-5D96-E0458C5C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OOPs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7BCF-AEA1-6B89-503B-C44C9CC2B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259"/>
            <a:ext cx="10515600" cy="48457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Solving problems.</a:t>
            </a:r>
          </a:p>
          <a:p>
            <a:pPr>
              <a:lnSpc>
                <a:spcPct val="150000"/>
              </a:lnSpc>
            </a:pPr>
            <a:r>
              <a:rPr lang="en-GB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reuse the code multiple times using class.</a:t>
            </a:r>
          </a:p>
          <a:p>
            <a:pPr>
              <a:lnSpc>
                <a:spcPct val="150000"/>
              </a:lnSpc>
            </a:pPr>
            <a:r>
              <a:rPr lang="en-GB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maintain and modify.</a:t>
            </a:r>
          </a:p>
          <a:p>
            <a:pPr>
              <a:lnSpc>
                <a:spcPct val="150000"/>
              </a:lnSpc>
            </a:pPr>
            <a:r>
              <a:rPr lang="en-IN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Quicker improvement.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64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E591-A8AD-7F2A-5040-91CA4748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class and object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8211-E519-62C7-2A66-D183D85FF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similar objects is called class.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contains properties/state and behaviour/methods of an object.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means a real-world entity such as a pen, chair, table, computer, watch, etc.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entity that has state and behaviour is known as an object.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7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5CA0B-D7E8-E545-4236-289CBE9B9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753"/>
            <a:ext cx="10515600" cy="573321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e.g.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Car-  This is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is :-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name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number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is:-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Mileage()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Comfort()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Wheel drive ().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08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0986-3DFF-F057-30F4-5500FF36A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758"/>
            <a:ext cx="10515600" cy="858557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FB4B-25BC-F6BC-1C04-1AB452EC2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23" y="1379256"/>
            <a:ext cx="11645153" cy="504843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GB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 is declared with static keyword.</a:t>
            </a:r>
          </a:p>
          <a:p>
            <a:pPr algn="just">
              <a:lnSpc>
                <a:spcPct val="150000"/>
              </a:lnSpc>
            </a:pPr>
            <a:r>
              <a:rPr lang="en-GB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methods are the methods in Java that can be called without creating an object of class.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</a:t>
            </a:r>
            <a:r>
              <a:rPr lang="en-GB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referenced by the class name itself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GB" dirty="0">
              <a:latin typeface="urw-din"/>
            </a:endParaRPr>
          </a:p>
          <a:p>
            <a:pPr marL="0" indent="0">
              <a:buNone/>
            </a:pPr>
            <a:endParaRPr lang="en-GB" b="0" i="0" dirty="0"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258682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DDDC-B7BD-C3FE-931D-E4B235AE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420"/>
            <a:ext cx="10515600" cy="1181286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method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DDAB5-23A8-8434-AF37-F7270234F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706"/>
            <a:ext cx="10515600" cy="49532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Instance method can access the instance methods and instance variables directly.</a:t>
            </a:r>
            <a:endParaRPr lang="en-IN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Instance method are methods which require an object of its class to be created before it can be called.</a:t>
            </a:r>
          </a:p>
          <a:p>
            <a:pPr>
              <a:lnSpc>
                <a:spcPct val="150000"/>
              </a:lnSpc>
            </a:pPr>
            <a:r>
              <a:rPr lang="en-GB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Instance method is not with static keyword.</a:t>
            </a:r>
          </a:p>
          <a:p>
            <a:pPr>
              <a:lnSpc>
                <a:spcPct val="150000"/>
              </a:lnSpc>
            </a:pPr>
            <a:r>
              <a:rPr lang="en-GB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instance methods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are declared inside the class and outside the method, these we can access with help of instance/object only.</a:t>
            </a:r>
          </a:p>
        </p:txBody>
      </p:sp>
    </p:spTree>
    <p:extLst>
      <p:ext uri="{BB962C8B-B14F-4D97-AF65-F5344CB8AC3E}">
        <p14:creationId xmlns:p14="http://schemas.microsoft.com/office/powerpoint/2010/main" val="179319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E7AB-2E69-50CC-5885-1820E8B3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memory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A14BDF-6A66-3364-8A21-FBED8A6D1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4456" y="2094100"/>
            <a:ext cx="3038899" cy="24006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46389D-5C60-8796-1E01-0131DBA51ADA}"/>
              </a:ext>
            </a:extLst>
          </p:cNvPr>
          <p:cNvSpPr txBox="1"/>
          <p:nvPr/>
        </p:nvSpPr>
        <p:spPr>
          <a:xfrm>
            <a:off x="838200" y="2094100"/>
            <a:ext cx="76648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Java heap is the area of memory used to store objects instantiated by applications running on the JVM.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objects are always created in heap space, and the references to these objects are stored in stack memory.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Any object created in the heap space has global access and can be referenced from anywhere of the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26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7E11-C2C2-BB80-CCE3-5B124AAA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New keyword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BF1CC-7D2D-2FA6-D10C-420CF7468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creates new objects.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Call instance variable 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object in array then use the new keyword.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Car c=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car();</a:t>
            </a:r>
          </a:p>
        </p:txBody>
      </p:sp>
    </p:spTree>
    <p:extLst>
      <p:ext uri="{BB962C8B-B14F-4D97-AF65-F5344CB8AC3E}">
        <p14:creationId xmlns:p14="http://schemas.microsoft.com/office/powerpoint/2010/main" val="82024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391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urw-din</vt:lpstr>
      <vt:lpstr>Wingdings</vt:lpstr>
      <vt:lpstr>Office Theme</vt:lpstr>
      <vt:lpstr>Content</vt:lpstr>
      <vt:lpstr>Introduction of OOPs</vt:lpstr>
      <vt:lpstr>Advantages of OOPs</vt:lpstr>
      <vt:lpstr>What is class and object</vt:lpstr>
      <vt:lpstr>PowerPoint Presentation</vt:lpstr>
      <vt:lpstr>Static method </vt:lpstr>
      <vt:lpstr>Instance method </vt:lpstr>
      <vt:lpstr>Heap memory </vt:lpstr>
      <vt:lpstr>Use of New keyword in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</dc:title>
  <dc:creator>Amit Sharma</dc:creator>
  <cp:lastModifiedBy>Amit Sharma</cp:lastModifiedBy>
  <cp:revision>2</cp:revision>
  <dcterms:created xsi:type="dcterms:W3CDTF">2022-11-13T07:46:19Z</dcterms:created>
  <dcterms:modified xsi:type="dcterms:W3CDTF">2022-11-14T04:28:16Z</dcterms:modified>
</cp:coreProperties>
</file>