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8" r:id="rId2"/>
    <p:sldId id="266" r:id="rId3"/>
    <p:sldId id="258" r:id="rId4"/>
    <p:sldId id="256" r:id="rId5"/>
    <p:sldId id="257" r:id="rId6"/>
    <p:sldId id="259" r:id="rId7"/>
    <p:sldId id="260" r:id="rId8"/>
    <p:sldId id="261" r:id="rId9"/>
    <p:sldId id="262" r:id="rId10"/>
    <p:sldId id="263" r:id="rId11"/>
    <p:sldId id="264"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767B-93ED-745E-7335-9683AFB292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1E40A4-8B14-5EC7-6F54-64BFFC7E95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8A2B6F-E117-E8CB-7086-CDA8528D3618}"/>
              </a:ext>
            </a:extLst>
          </p:cNvPr>
          <p:cNvSpPr>
            <a:spLocks noGrp="1"/>
          </p:cNvSpPr>
          <p:nvPr>
            <p:ph type="dt" sz="half" idx="10"/>
          </p:nvPr>
        </p:nvSpPr>
        <p:spPr/>
        <p:txBody>
          <a:bodyPr/>
          <a:lstStyle/>
          <a:p>
            <a:fld id="{3B79E8E9-56AD-40E0-8B49-BC03703FBC96}" type="datetimeFigureOut">
              <a:rPr lang="en-IN" smtClean="0"/>
              <a:t>07-11-2022</a:t>
            </a:fld>
            <a:endParaRPr lang="en-IN"/>
          </a:p>
        </p:txBody>
      </p:sp>
      <p:sp>
        <p:nvSpPr>
          <p:cNvPr id="5" name="Footer Placeholder 4">
            <a:extLst>
              <a:ext uri="{FF2B5EF4-FFF2-40B4-BE49-F238E27FC236}">
                <a16:creationId xmlns:a16="http://schemas.microsoft.com/office/drawing/2014/main" id="{65C71287-B719-7423-D851-7E92FB44D3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F3A6D3-2DCC-F6BF-54B8-254E71E0072C}"/>
              </a:ext>
            </a:extLst>
          </p:cNvPr>
          <p:cNvSpPr>
            <a:spLocks noGrp="1"/>
          </p:cNvSpPr>
          <p:nvPr>
            <p:ph type="sldNum" sz="quarter" idx="12"/>
          </p:nvPr>
        </p:nvSpPr>
        <p:spPr/>
        <p:txBody>
          <a:bodyPr/>
          <a:lstStyle/>
          <a:p>
            <a:fld id="{6BC2F676-A0F3-487D-A2EA-5287AD7E64A0}" type="slidenum">
              <a:rPr lang="en-IN" smtClean="0"/>
              <a:t>‹#›</a:t>
            </a:fld>
            <a:endParaRPr lang="en-IN"/>
          </a:p>
        </p:txBody>
      </p:sp>
    </p:spTree>
    <p:extLst>
      <p:ext uri="{BB962C8B-B14F-4D97-AF65-F5344CB8AC3E}">
        <p14:creationId xmlns:p14="http://schemas.microsoft.com/office/powerpoint/2010/main" val="1983921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415A-4B39-139A-5C24-B206038820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4C5D09-1F4D-2983-8CE7-AAAA5D60DB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9DBDA-8C3C-A00B-01CA-6488DCBA0892}"/>
              </a:ext>
            </a:extLst>
          </p:cNvPr>
          <p:cNvSpPr>
            <a:spLocks noGrp="1"/>
          </p:cNvSpPr>
          <p:nvPr>
            <p:ph type="dt" sz="half" idx="10"/>
          </p:nvPr>
        </p:nvSpPr>
        <p:spPr/>
        <p:txBody>
          <a:bodyPr/>
          <a:lstStyle/>
          <a:p>
            <a:fld id="{3B79E8E9-56AD-40E0-8B49-BC03703FBC96}" type="datetimeFigureOut">
              <a:rPr lang="en-IN" smtClean="0"/>
              <a:t>07-11-2022</a:t>
            </a:fld>
            <a:endParaRPr lang="en-IN"/>
          </a:p>
        </p:txBody>
      </p:sp>
      <p:sp>
        <p:nvSpPr>
          <p:cNvPr id="5" name="Footer Placeholder 4">
            <a:extLst>
              <a:ext uri="{FF2B5EF4-FFF2-40B4-BE49-F238E27FC236}">
                <a16:creationId xmlns:a16="http://schemas.microsoft.com/office/drawing/2014/main" id="{C0AD8DF5-102C-5BE6-83C0-974B67A90E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0B4406-E5EF-3328-D2E5-A13D7A26E2A1}"/>
              </a:ext>
            </a:extLst>
          </p:cNvPr>
          <p:cNvSpPr>
            <a:spLocks noGrp="1"/>
          </p:cNvSpPr>
          <p:nvPr>
            <p:ph type="sldNum" sz="quarter" idx="12"/>
          </p:nvPr>
        </p:nvSpPr>
        <p:spPr/>
        <p:txBody>
          <a:bodyPr/>
          <a:lstStyle/>
          <a:p>
            <a:fld id="{6BC2F676-A0F3-487D-A2EA-5287AD7E64A0}" type="slidenum">
              <a:rPr lang="en-IN" smtClean="0"/>
              <a:t>‹#›</a:t>
            </a:fld>
            <a:endParaRPr lang="en-IN"/>
          </a:p>
        </p:txBody>
      </p:sp>
    </p:spTree>
    <p:extLst>
      <p:ext uri="{BB962C8B-B14F-4D97-AF65-F5344CB8AC3E}">
        <p14:creationId xmlns:p14="http://schemas.microsoft.com/office/powerpoint/2010/main" val="148831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452403-AFEF-7FF9-3600-DF0BC57E3E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660F2C-4935-22B2-FAEC-16B37754BC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7DFBA3-B3A6-279E-2DCB-80FF2606B3BB}"/>
              </a:ext>
            </a:extLst>
          </p:cNvPr>
          <p:cNvSpPr>
            <a:spLocks noGrp="1"/>
          </p:cNvSpPr>
          <p:nvPr>
            <p:ph type="dt" sz="half" idx="10"/>
          </p:nvPr>
        </p:nvSpPr>
        <p:spPr/>
        <p:txBody>
          <a:bodyPr/>
          <a:lstStyle/>
          <a:p>
            <a:fld id="{3B79E8E9-56AD-40E0-8B49-BC03703FBC96}" type="datetimeFigureOut">
              <a:rPr lang="en-IN" smtClean="0"/>
              <a:t>07-11-2022</a:t>
            </a:fld>
            <a:endParaRPr lang="en-IN"/>
          </a:p>
        </p:txBody>
      </p:sp>
      <p:sp>
        <p:nvSpPr>
          <p:cNvPr id="5" name="Footer Placeholder 4">
            <a:extLst>
              <a:ext uri="{FF2B5EF4-FFF2-40B4-BE49-F238E27FC236}">
                <a16:creationId xmlns:a16="http://schemas.microsoft.com/office/drawing/2014/main" id="{72485042-1410-62C6-61DE-5326B7DC4F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162D51-C959-1929-EC9A-39365BAD86EC}"/>
              </a:ext>
            </a:extLst>
          </p:cNvPr>
          <p:cNvSpPr>
            <a:spLocks noGrp="1"/>
          </p:cNvSpPr>
          <p:nvPr>
            <p:ph type="sldNum" sz="quarter" idx="12"/>
          </p:nvPr>
        </p:nvSpPr>
        <p:spPr/>
        <p:txBody>
          <a:bodyPr/>
          <a:lstStyle/>
          <a:p>
            <a:fld id="{6BC2F676-A0F3-487D-A2EA-5287AD7E64A0}" type="slidenum">
              <a:rPr lang="en-IN" smtClean="0"/>
              <a:t>‹#›</a:t>
            </a:fld>
            <a:endParaRPr lang="en-IN"/>
          </a:p>
        </p:txBody>
      </p:sp>
    </p:spTree>
    <p:extLst>
      <p:ext uri="{BB962C8B-B14F-4D97-AF65-F5344CB8AC3E}">
        <p14:creationId xmlns:p14="http://schemas.microsoft.com/office/powerpoint/2010/main" val="215886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9762-D09B-3CC8-E261-71294290E7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609EC5-59E0-ED7D-C926-C5000E20CB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8599AE-CE5A-E10C-5598-46489D4E3D78}"/>
              </a:ext>
            </a:extLst>
          </p:cNvPr>
          <p:cNvSpPr>
            <a:spLocks noGrp="1"/>
          </p:cNvSpPr>
          <p:nvPr>
            <p:ph type="dt" sz="half" idx="10"/>
          </p:nvPr>
        </p:nvSpPr>
        <p:spPr/>
        <p:txBody>
          <a:bodyPr/>
          <a:lstStyle/>
          <a:p>
            <a:fld id="{3B79E8E9-56AD-40E0-8B49-BC03703FBC96}" type="datetimeFigureOut">
              <a:rPr lang="en-IN" smtClean="0"/>
              <a:t>07-11-2022</a:t>
            </a:fld>
            <a:endParaRPr lang="en-IN"/>
          </a:p>
        </p:txBody>
      </p:sp>
      <p:sp>
        <p:nvSpPr>
          <p:cNvPr id="5" name="Footer Placeholder 4">
            <a:extLst>
              <a:ext uri="{FF2B5EF4-FFF2-40B4-BE49-F238E27FC236}">
                <a16:creationId xmlns:a16="http://schemas.microsoft.com/office/drawing/2014/main" id="{2191378C-BB2C-E250-74C9-8CB8F23101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BDF2C1-97BF-8FEC-B8B0-7F0646C05E2D}"/>
              </a:ext>
            </a:extLst>
          </p:cNvPr>
          <p:cNvSpPr>
            <a:spLocks noGrp="1"/>
          </p:cNvSpPr>
          <p:nvPr>
            <p:ph type="sldNum" sz="quarter" idx="12"/>
          </p:nvPr>
        </p:nvSpPr>
        <p:spPr/>
        <p:txBody>
          <a:bodyPr/>
          <a:lstStyle/>
          <a:p>
            <a:fld id="{6BC2F676-A0F3-487D-A2EA-5287AD7E64A0}" type="slidenum">
              <a:rPr lang="en-IN" smtClean="0"/>
              <a:t>‹#›</a:t>
            </a:fld>
            <a:endParaRPr lang="en-IN"/>
          </a:p>
        </p:txBody>
      </p:sp>
    </p:spTree>
    <p:extLst>
      <p:ext uri="{BB962C8B-B14F-4D97-AF65-F5344CB8AC3E}">
        <p14:creationId xmlns:p14="http://schemas.microsoft.com/office/powerpoint/2010/main" val="85651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4AB8D-0C7C-0C2B-3144-1390B7A2AC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DA2D72-56EF-CC93-2507-21BF9E7B06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59825A-874F-683D-DE88-E7BC92D04102}"/>
              </a:ext>
            </a:extLst>
          </p:cNvPr>
          <p:cNvSpPr>
            <a:spLocks noGrp="1"/>
          </p:cNvSpPr>
          <p:nvPr>
            <p:ph type="dt" sz="half" idx="10"/>
          </p:nvPr>
        </p:nvSpPr>
        <p:spPr/>
        <p:txBody>
          <a:bodyPr/>
          <a:lstStyle/>
          <a:p>
            <a:fld id="{3B79E8E9-56AD-40E0-8B49-BC03703FBC96}" type="datetimeFigureOut">
              <a:rPr lang="en-IN" smtClean="0"/>
              <a:t>07-11-2022</a:t>
            </a:fld>
            <a:endParaRPr lang="en-IN"/>
          </a:p>
        </p:txBody>
      </p:sp>
      <p:sp>
        <p:nvSpPr>
          <p:cNvPr id="5" name="Footer Placeholder 4">
            <a:extLst>
              <a:ext uri="{FF2B5EF4-FFF2-40B4-BE49-F238E27FC236}">
                <a16:creationId xmlns:a16="http://schemas.microsoft.com/office/drawing/2014/main" id="{D6ED4AA5-0B45-7209-DDF8-89F682BA62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2EF30C-8319-6048-04B4-63841859CF13}"/>
              </a:ext>
            </a:extLst>
          </p:cNvPr>
          <p:cNvSpPr>
            <a:spLocks noGrp="1"/>
          </p:cNvSpPr>
          <p:nvPr>
            <p:ph type="sldNum" sz="quarter" idx="12"/>
          </p:nvPr>
        </p:nvSpPr>
        <p:spPr/>
        <p:txBody>
          <a:bodyPr/>
          <a:lstStyle/>
          <a:p>
            <a:fld id="{6BC2F676-A0F3-487D-A2EA-5287AD7E64A0}" type="slidenum">
              <a:rPr lang="en-IN" smtClean="0"/>
              <a:t>‹#›</a:t>
            </a:fld>
            <a:endParaRPr lang="en-IN"/>
          </a:p>
        </p:txBody>
      </p:sp>
    </p:spTree>
    <p:extLst>
      <p:ext uri="{BB962C8B-B14F-4D97-AF65-F5344CB8AC3E}">
        <p14:creationId xmlns:p14="http://schemas.microsoft.com/office/powerpoint/2010/main" val="1515386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216C-9497-9BDE-D1F3-44FD048ECE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9E4D3D-1D65-67DD-FA22-251E5CB49E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51A057-492D-8B2A-4045-CB29933450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157B22-2993-D6A2-430B-8AD8B8BCDCDF}"/>
              </a:ext>
            </a:extLst>
          </p:cNvPr>
          <p:cNvSpPr>
            <a:spLocks noGrp="1"/>
          </p:cNvSpPr>
          <p:nvPr>
            <p:ph type="dt" sz="half" idx="10"/>
          </p:nvPr>
        </p:nvSpPr>
        <p:spPr/>
        <p:txBody>
          <a:bodyPr/>
          <a:lstStyle/>
          <a:p>
            <a:fld id="{3B79E8E9-56AD-40E0-8B49-BC03703FBC96}" type="datetimeFigureOut">
              <a:rPr lang="en-IN" smtClean="0"/>
              <a:t>07-11-2022</a:t>
            </a:fld>
            <a:endParaRPr lang="en-IN"/>
          </a:p>
        </p:txBody>
      </p:sp>
      <p:sp>
        <p:nvSpPr>
          <p:cNvPr id="6" name="Footer Placeholder 5">
            <a:extLst>
              <a:ext uri="{FF2B5EF4-FFF2-40B4-BE49-F238E27FC236}">
                <a16:creationId xmlns:a16="http://schemas.microsoft.com/office/drawing/2014/main" id="{C297C2D6-D677-A2B9-50F8-130EE7D55C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54E359-5F66-5B62-508C-6A85BDBF487C}"/>
              </a:ext>
            </a:extLst>
          </p:cNvPr>
          <p:cNvSpPr>
            <a:spLocks noGrp="1"/>
          </p:cNvSpPr>
          <p:nvPr>
            <p:ph type="sldNum" sz="quarter" idx="12"/>
          </p:nvPr>
        </p:nvSpPr>
        <p:spPr/>
        <p:txBody>
          <a:bodyPr/>
          <a:lstStyle/>
          <a:p>
            <a:fld id="{6BC2F676-A0F3-487D-A2EA-5287AD7E64A0}" type="slidenum">
              <a:rPr lang="en-IN" smtClean="0"/>
              <a:t>‹#›</a:t>
            </a:fld>
            <a:endParaRPr lang="en-IN"/>
          </a:p>
        </p:txBody>
      </p:sp>
    </p:spTree>
    <p:extLst>
      <p:ext uri="{BB962C8B-B14F-4D97-AF65-F5344CB8AC3E}">
        <p14:creationId xmlns:p14="http://schemas.microsoft.com/office/powerpoint/2010/main" val="336092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5D519-3711-CDD9-88AB-7ED885EFDA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5D0A276-6384-E3DA-0972-667D1AF65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45CC45-59B4-3CF4-F967-2BAC0DC23F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2FBC91-3FB9-1E74-084A-EF92EA89EC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08F81A-BDBE-6A98-E554-9F7A784591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20EC08-FF11-169F-C4FB-03E21188FCF0}"/>
              </a:ext>
            </a:extLst>
          </p:cNvPr>
          <p:cNvSpPr>
            <a:spLocks noGrp="1"/>
          </p:cNvSpPr>
          <p:nvPr>
            <p:ph type="dt" sz="half" idx="10"/>
          </p:nvPr>
        </p:nvSpPr>
        <p:spPr/>
        <p:txBody>
          <a:bodyPr/>
          <a:lstStyle/>
          <a:p>
            <a:fld id="{3B79E8E9-56AD-40E0-8B49-BC03703FBC96}" type="datetimeFigureOut">
              <a:rPr lang="en-IN" smtClean="0"/>
              <a:t>07-11-2022</a:t>
            </a:fld>
            <a:endParaRPr lang="en-IN"/>
          </a:p>
        </p:txBody>
      </p:sp>
      <p:sp>
        <p:nvSpPr>
          <p:cNvPr id="8" name="Footer Placeholder 7">
            <a:extLst>
              <a:ext uri="{FF2B5EF4-FFF2-40B4-BE49-F238E27FC236}">
                <a16:creationId xmlns:a16="http://schemas.microsoft.com/office/drawing/2014/main" id="{15656D6B-112E-5EC6-7C27-9213E51059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BDD536-C959-CB02-0B4C-251FA8A56646}"/>
              </a:ext>
            </a:extLst>
          </p:cNvPr>
          <p:cNvSpPr>
            <a:spLocks noGrp="1"/>
          </p:cNvSpPr>
          <p:nvPr>
            <p:ph type="sldNum" sz="quarter" idx="12"/>
          </p:nvPr>
        </p:nvSpPr>
        <p:spPr/>
        <p:txBody>
          <a:bodyPr/>
          <a:lstStyle/>
          <a:p>
            <a:fld id="{6BC2F676-A0F3-487D-A2EA-5287AD7E64A0}" type="slidenum">
              <a:rPr lang="en-IN" smtClean="0"/>
              <a:t>‹#›</a:t>
            </a:fld>
            <a:endParaRPr lang="en-IN"/>
          </a:p>
        </p:txBody>
      </p:sp>
    </p:spTree>
    <p:extLst>
      <p:ext uri="{BB962C8B-B14F-4D97-AF65-F5344CB8AC3E}">
        <p14:creationId xmlns:p14="http://schemas.microsoft.com/office/powerpoint/2010/main" val="182521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26D8-1FB8-520A-AB44-08CA7DA802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04B838-6A04-FB81-463A-D7D79CDE0A73}"/>
              </a:ext>
            </a:extLst>
          </p:cNvPr>
          <p:cNvSpPr>
            <a:spLocks noGrp="1"/>
          </p:cNvSpPr>
          <p:nvPr>
            <p:ph type="dt" sz="half" idx="10"/>
          </p:nvPr>
        </p:nvSpPr>
        <p:spPr/>
        <p:txBody>
          <a:bodyPr/>
          <a:lstStyle/>
          <a:p>
            <a:fld id="{3B79E8E9-56AD-40E0-8B49-BC03703FBC96}" type="datetimeFigureOut">
              <a:rPr lang="en-IN" smtClean="0"/>
              <a:t>07-11-2022</a:t>
            </a:fld>
            <a:endParaRPr lang="en-IN"/>
          </a:p>
        </p:txBody>
      </p:sp>
      <p:sp>
        <p:nvSpPr>
          <p:cNvPr id="4" name="Footer Placeholder 3">
            <a:extLst>
              <a:ext uri="{FF2B5EF4-FFF2-40B4-BE49-F238E27FC236}">
                <a16:creationId xmlns:a16="http://schemas.microsoft.com/office/drawing/2014/main" id="{475B5B1E-B250-9E52-3E7A-3F29420285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BB540B-E2AB-FFEF-B804-76BE34C3D87A}"/>
              </a:ext>
            </a:extLst>
          </p:cNvPr>
          <p:cNvSpPr>
            <a:spLocks noGrp="1"/>
          </p:cNvSpPr>
          <p:nvPr>
            <p:ph type="sldNum" sz="quarter" idx="12"/>
          </p:nvPr>
        </p:nvSpPr>
        <p:spPr/>
        <p:txBody>
          <a:bodyPr/>
          <a:lstStyle/>
          <a:p>
            <a:fld id="{6BC2F676-A0F3-487D-A2EA-5287AD7E64A0}" type="slidenum">
              <a:rPr lang="en-IN" smtClean="0"/>
              <a:t>‹#›</a:t>
            </a:fld>
            <a:endParaRPr lang="en-IN"/>
          </a:p>
        </p:txBody>
      </p:sp>
    </p:spTree>
    <p:extLst>
      <p:ext uri="{BB962C8B-B14F-4D97-AF65-F5344CB8AC3E}">
        <p14:creationId xmlns:p14="http://schemas.microsoft.com/office/powerpoint/2010/main" val="1046682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7479B9-43D8-E08F-3E74-C51CFCAE4516}"/>
              </a:ext>
            </a:extLst>
          </p:cNvPr>
          <p:cNvSpPr>
            <a:spLocks noGrp="1"/>
          </p:cNvSpPr>
          <p:nvPr>
            <p:ph type="dt" sz="half" idx="10"/>
          </p:nvPr>
        </p:nvSpPr>
        <p:spPr/>
        <p:txBody>
          <a:bodyPr/>
          <a:lstStyle/>
          <a:p>
            <a:fld id="{3B79E8E9-56AD-40E0-8B49-BC03703FBC96}" type="datetimeFigureOut">
              <a:rPr lang="en-IN" smtClean="0"/>
              <a:t>07-11-2022</a:t>
            </a:fld>
            <a:endParaRPr lang="en-IN"/>
          </a:p>
        </p:txBody>
      </p:sp>
      <p:sp>
        <p:nvSpPr>
          <p:cNvPr id="3" name="Footer Placeholder 2">
            <a:extLst>
              <a:ext uri="{FF2B5EF4-FFF2-40B4-BE49-F238E27FC236}">
                <a16:creationId xmlns:a16="http://schemas.microsoft.com/office/drawing/2014/main" id="{43CAEEAA-B0EC-7D83-5E54-2B903F3F1B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752BEC-860C-916B-F710-A94560E6A77C}"/>
              </a:ext>
            </a:extLst>
          </p:cNvPr>
          <p:cNvSpPr>
            <a:spLocks noGrp="1"/>
          </p:cNvSpPr>
          <p:nvPr>
            <p:ph type="sldNum" sz="quarter" idx="12"/>
          </p:nvPr>
        </p:nvSpPr>
        <p:spPr/>
        <p:txBody>
          <a:bodyPr/>
          <a:lstStyle/>
          <a:p>
            <a:fld id="{6BC2F676-A0F3-487D-A2EA-5287AD7E64A0}" type="slidenum">
              <a:rPr lang="en-IN" smtClean="0"/>
              <a:t>‹#›</a:t>
            </a:fld>
            <a:endParaRPr lang="en-IN"/>
          </a:p>
        </p:txBody>
      </p:sp>
    </p:spTree>
    <p:extLst>
      <p:ext uri="{BB962C8B-B14F-4D97-AF65-F5344CB8AC3E}">
        <p14:creationId xmlns:p14="http://schemas.microsoft.com/office/powerpoint/2010/main" val="2234710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9B984-DEE3-D4A9-0E88-DF1648B3C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E4E4B9-BE88-83BA-389C-920FEC890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E19850-24C6-565B-40CA-BE367B39A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7262C-8363-3C85-9349-850E449AC44D}"/>
              </a:ext>
            </a:extLst>
          </p:cNvPr>
          <p:cNvSpPr>
            <a:spLocks noGrp="1"/>
          </p:cNvSpPr>
          <p:nvPr>
            <p:ph type="dt" sz="half" idx="10"/>
          </p:nvPr>
        </p:nvSpPr>
        <p:spPr/>
        <p:txBody>
          <a:bodyPr/>
          <a:lstStyle/>
          <a:p>
            <a:fld id="{3B79E8E9-56AD-40E0-8B49-BC03703FBC96}" type="datetimeFigureOut">
              <a:rPr lang="en-IN" smtClean="0"/>
              <a:t>07-11-2022</a:t>
            </a:fld>
            <a:endParaRPr lang="en-IN"/>
          </a:p>
        </p:txBody>
      </p:sp>
      <p:sp>
        <p:nvSpPr>
          <p:cNvPr id="6" name="Footer Placeholder 5">
            <a:extLst>
              <a:ext uri="{FF2B5EF4-FFF2-40B4-BE49-F238E27FC236}">
                <a16:creationId xmlns:a16="http://schemas.microsoft.com/office/drawing/2014/main" id="{5D940B06-9A56-D07F-E3E5-33EDCBC0B8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B54D17-F275-FF4D-05C7-F7CD3FC5198E}"/>
              </a:ext>
            </a:extLst>
          </p:cNvPr>
          <p:cNvSpPr>
            <a:spLocks noGrp="1"/>
          </p:cNvSpPr>
          <p:nvPr>
            <p:ph type="sldNum" sz="quarter" idx="12"/>
          </p:nvPr>
        </p:nvSpPr>
        <p:spPr/>
        <p:txBody>
          <a:bodyPr/>
          <a:lstStyle/>
          <a:p>
            <a:fld id="{6BC2F676-A0F3-487D-A2EA-5287AD7E64A0}" type="slidenum">
              <a:rPr lang="en-IN" smtClean="0"/>
              <a:t>‹#›</a:t>
            </a:fld>
            <a:endParaRPr lang="en-IN"/>
          </a:p>
        </p:txBody>
      </p:sp>
    </p:spTree>
    <p:extLst>
      <p:ext uri="{BB962C8B-B14F-4D97-AF65-F5344CB8AC3E}">
        <p14:creationId xmlns:p14="http://schemas.microsoft.com/office/powerpoint/2010/main" val="500501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29AF-B9D6-6B30-9194-8332E206B5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288787-F84F-1029-4EE3-816472BB85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8379F2-136F-45C9-2E39-A53BD068C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D8A2B1-66F3-78C5-3105-6039FFC2627C}"/>
              </a:ext>
            </a:extLst>
          </p:cNvPr>
          <p:cNvSpPr>
            <a:spLocks noGrp="1"/>
          </p:cNvSpPr>
          <p:nvPr>
            <p:ph type="dt" sz="half" idx="10"/>
          </p:nvPr>
        </p:nvSpPr>
        <p:spPr/>
        <p:txBody>
          <a:bodyPr/>
          <a:lstStyle/>
          <a:p>
            <a:fld id="{3B79E8E9-56AD-40E0-8B49-BC03703FBC96}" type="datetimeFigureOut">
              <a:rPr lang="en-IN" smtClean="0"/>
              <a:t>07-11-2022</a:t>
            </a:fld>
            <a:endParaRPr lang="en-IN"/>
          </a:p>
        </p:txBody>
      </p:sp>
      <p:sp>
        <p:nvSpPr>
          <p:cNvPr id="6" name="Footer Placeholder 5">
            <a:extLst>
              <a:ext uri="{FF2B5EF4-FFF2-40B4-BE49-F238E27FC236}">
                <a16:creationId xmlns:a16="http://schemas.microsoft.com/office/drawing/2014/main" id="{B009F8F5-7D02-6A37-5CCB-14291A583D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16766C-CED4-4C07-8B92-B37ECE022AD6}"/>
              </a:ext>
            </a:extLst>
          </p:cNvPr>
          <p:cNvSpPr>
            <a:spLocks noGrp="1"/>
          </p:cNvSpPr>
          <p:nvPr>
            <p:ph type="sldNum" sz="quarter" idx="12"/>
          </p:nvPr>
        </p:nvSpPr>
        <p:spPr/>
        <p:txBody>
          <a:bodyPr/>
          <a:lstStyle/>
          <a:p>
            <a:fld id="{6BC2F676-A0F3-487D-A2EA-5287AD7E64A0}" type="slidenum">
              <a:rPr lang="en-IN" smtClean="0"/>
              <a:t>‹#›</a:t>
            </a:fld>
            <a:endParaRPr lang="en-IN"/>
          </a:p>
        </p:txBody>
      </p:sp>
    </p:spTree>
    <p:extLst>
      <p:ext uri="{BB962C8B-B14F-4D97-AF65-F5344CB8AC3E}">
        <p14:creationId xmlns:p14="http://schemas.microsoft.com/office/powerpoint/2010/main" val="2566516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3CEB04-B4AA-52DA-77D9-F7ABEA6682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572973-9F0E-9579-A98E-B28EAD829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C7E4F4-A482-0027-8627-EF938FA86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9E8E9-56AD-40E0-8B49-BC03703FBC96}" type="datetimeFigureOut">
              <a:rPr lang="en-IN" smtClean="0"/>
              <a:t>07-11-2022</a:t>
            </a:fld>
            <a:endParaRPr lang="en-IN"/>
          </a:p>
        </p:txBody>
      </p:sp>
      <p:sp>
        <p:nvSpPr>
          <p:cNvPr id="5" name="Footer Placeholder 4">
            <a:extLst>
              <a:ext uri="{FF2B5EF4-FFF2-40B4-BE49-F238E27FC236}">
                <a16:creationId xmlns:a16="http://schemas.microsoft.com/office/drawing/2014/main" id="{84849EAE-2EAE-EBE7-BAE2-A42656D241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FC218E-B0AD-31F6-6EDC-8F9738D3FE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2F676-A0F3-487D-A2EA-5287AD7E64A0}" type="slidenum">
              <a:rPr lang="en-IN" smtClean="0"/>
              <a:t>‹#›</a:t>
            </a:fld>
            <a:endParaRPr lang="en-IN"/>
          </a:p>
        </p:txBody>
      </p:sp>
    </p:spTree>
    <p:extLst>
      <p:ext uri="{BB962C8B-B14F-4D97-AF65-F5344CB8AC3E}">
        <p14:creationId xmlns:p14="http://schemas.microsoft.com/office/powerpoint/2010/main" val="417728225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75ECE-1F77-B298-01A9-668A2CFCD95A}"/>
              </a:ext>
            </a:extLst>
          </p:cNvPr>
          <p:cNvSpPr>
            <a:spLocks noGrp="1"/>
          </p:cNvSpPr>
          <p:nvPr>
            <p:ph idx="1"/>
          </p:nvPr>
        </p:nvSpPr>
        <p:spPr>
          <a:xfrm>
            <a:off x="1520170" y="2501153"/>
            <a:ext cx="8946541" cy="3626222"/>
          </a:xfrm>
        </p:spPr>
        <p:txBody>
          <a:bodyPr/>
          <a:lstStyle/>
          <a:p>
            <a:pPr marL="0" indent="0" algn="ctr">
              <a:buNone/>
            </a:pPr>
            <a:r>
              <a:rPr lang="en-GB" sz="4400" b="1" dirty="0">
                <a:latin typeface="Times New Roman" panose="02020603050405020304" pitchFamily="18" charset="0"/>
                <a:cs typeface="Times New Roman" panose="02020603050405020304" pitchFamily="18" charset="0"/>
              </a:rPr>
              <a:t>Good Morning</a:t>
            </a:r>
          </a:p>
          <a:p>
            <a:pPr marL="0" indent="0">
              <a:buNone/>
            </a:pPr>
            <a:endParaRPr lang="en-IN" dirty="0"/>
          </a:p>
        </p:txBody>
      </p:sp>
    </p:spTree>
    <p:extLst>
      <p:ext uri="{BB962C8B-B14F-4D97-AF65-F5344CB8AC3E}">
        <p14:creationId xmlns:p14="http://schemas.microsoft.com/office/powerpoint/2010/main" val="1038257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E497-73B4-950F-9B1A-436F3F9F5C4D}"/>
              </a:ext>
            </a:extLst>
          </p:cNvPr>
          <p:cNvSpPr>
            <a:spLocks noGrp="1"/>
          </p:cNvSpPr>
          <p:nvPr>
            <p:ph type="title"/>
          </p:nvPr>
        </p:nvSpPr>
        <p:spPr/>
        <p:txBody>
          <a:bodyPr>
            <a:normAutofit/>
          </a:bodyPr>
          <a:lstStyle/>
          <a:p>
            <a:pPr algn="ctr"/>
            <a:r>
              <a:rPr lang="en-GB" b="1" dirty="0">
                <a:latin typeface="Times New Roman" panose="02020603050405020304" pitchFamily="18" charset="0"/>
                <a:cs typeface="Times New Roman" panose="02020603050405020304" pitchFamily="18" charset="0"/>
              </a:rPr>
              <a:t>What is Array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99B591-EDF8-3410-2240-92358A16ACA9}"/>
              </a:ext>
            </a:extLst>
          </p:cNvPr>
          <p:cNvSpPr>
            <a:spLocks noGrp="1"/>
          </p:cNvSpPr>
          <p:nvPr>
            <p:ph idx="1"/>
          </p:nvPr>
        </p:nvSpPr>
        <p:spPr/>
        <p:txBody>
          <a:bodyPr>
            <a:normAutofit/>
          </a:bodyPr>
          <a:lstStyle/>
          <a:p>
            <a:pPr>
              <a:lnSpc>
                <a:spcPct val="150000"/>
              </a:lnSpc>
            </a:pPr>
            <a:r>
              <a:rPr lang="en-GB" sz="2400" dirty="0">
                <a:latin typeface="Times New Roman" panose="02020603050405020304" pitchFamily="18" charset="0"/>
                <a:cs typeface="Times New Roman" panose="02020603050405020304" pitchFamily="18" charset="0"/>
              </a:rPr>
              <a:t>Array is a object </a:t>
            </a:r>
          </a:p>
          <a:p>
            <a:pPr>
              <a:lnSpc>
                <a:spcPct val="150000"/>
              </a:lnSpc>
            </a:pPr>
            <a:r>
              <a:rPr lang="en-GB" sz="2400" dirty="0">
                <a:latin typeface="Times New Roman" panose="02020603050405020304" pitchFamily="18" charset="0"/>
                <a:cs typeface="Times New Roman" panose="02020603050405020304" pitchFamily="18" charset="0"/>
              </a:rPr>
              <a:t>It is a non primitive data type</a:t>
            </a:r>
          </a:p>
          <a:p>
            <a:pPr>
              <a:lnSpc>
                <a:spcPct val="150000"/>
              </a:lnSpc>
            </a:pPr>
            <a:r>
              <a:rPr lang="en-GB" sz="2400" dirty="0">
                <a:latin typeface="Times New Roman" panose="02020603050405020304" pitchFamily="18" charset="0"/>
                <a:cs typeface="Times New Roman" panose="02020603050405020304" pitchFamily="18" charset="0"/>
              </a:rPr>
              <a:t>Collection of similar type of data</a:t>
            </a:r>
          </a:p>
          <a:p>
            <a:pPr>
              <a:lnSpc>
                <a:spcPct val="150000"/>
              </a:lnSpc>
            </a:pPr>
            <a:r>
              <a:rPr lang="en-GB" sz="2400" dirty="0">
                <a:latin typeface="Times New Roman" panose="02020603050405020304" pitchFamily="18" charset="0"/>
                <a:cs typeface="Times New Roman" panose="02020603050405020304" pitchFamily="18" charset="0"/>
              </a:rPr>
              <a:t>Collection of similar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493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3B9B7-EE9E-5DFA-419B-8BF6A5FCE9DC}"/>
              </a:ext>
            </a:extLst>
          </p:cNvPr>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Indexing in Array</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708D126-14E2-F50E-B2A5-C9F68BB8C706}"/>
              </a:ext>
            </a:extLst>
          </p:cNvPr>
          <p:cNvPicPr>
            <a:picLocks noGrp="1" noChangeAspect="1"/>
          </p:cNvPicPr>
          <p:nvPr>
            <p:ph idx="1"/>
          </p:nvPr>
        </p:nvPicPr>
        <p:blipFill>
          <a:blip r:embed="rId2"/>
          <a:stretch>
            <a:fillRect/>
          </a:stretch>
        </p:blipFill>
        <p:spPr>
          <a:xfrm>
            <a:off x="2784164" y="2055359"/>
            <a:ext cx="6201523" cy="2747282"/>
          </a:xfrm>
        </p:spPr>
      </p:pic>
    </p:spTree>
    <p:extLst>
      <p:ext uri="{BB962C8B-B14F-4D97-AF65-F5344CB8AC3E}">
        <p14:creationId xmlns:p14="http://schemas.microsoft.com/office/powerpoint/2010/main" val="19886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B2A4-021B-5B74-B242-8624862C5F96}"/>
              </a:ext>
            </a:extLst>
          </p:cNvPr>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Array Syntax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845E10-7299-0FE9-9EBE-AB01CB419F25}"/>
              </a:ext>
            </a:extLst>
          </p:cNvPr>
          <p:cNvSpPr>
            <a:spLocks noGrp="1"/>
          </p:cNvSpPr>
          <p:nvPr>
            <p:ph idx="1"/>
          </p:nvPr>
        </p:nvSpPr>
        <p:spPr/>
        <p:txBody>
          <a:bodyPr>
            <a:normAutofit/>
          </a:bodyPr>
          <a:lstStyle/>
          <a:p>
            <a:pPr>
              <a:buFont typeface="Wingdings" panose="05000000000000000000" pitchFamily="2" charset="2"/>
              <a:buChar char="Ø"/>
            </a:pPr>
            <a:r>
              <a:rPr lang="en-GB" sz="3200" b="1" i="0" dirty="0">
                <a:effectLst/>
                <a:latin typeface="Times New Roman" panose="02020603050405020304" pitchFamily="18" charset="0"/>
                <a:cs typeface="Times New Roman" panose="02020603050405020304" pitchFamily="18" charset="0"/>
              </a:rPr>
              <a:t>For String</a:t>
            </a:r>
          </a:p>
          <a:p>
            <a:r>
              <a:rPr lang="en-GB" sz="3200" b="0" i="0" dirty="0">
                <a:effectLst/>
                <a:latin typeface="Times New Roman" panose="02020603050405020304" pitchFamily="18" charset="0"/>
                <a:cs typeface="Times New Roman" panose="02020603050405020304" pitchFamily="18" charset="0"/>
              </a:rPr>
              <a:t> String a[] = new String[100];</a:t>
            </a:r>
          </a:p>
          <a:p>
            <a:pPr>
              <a:buFont typeface="Wingdings" panose="05000000000000000000" pitchFamily="2" charset="2"/>
              <a:buChar char="Ø"/>
            </a:pPr>
            <a:r>
              <a:rPr lang="en-GB" sz="3200" b="1" dirty="0">
                <a:latin typeface="Times New Roman" panose="02020603050405020304" pitchFamily="18" charset="0"/>
                <a:cs typeface="Times New Roman" panose="02020603050405020304" pitchFamily="18" charset="0"/>
              </a:rPr>
              <a:t>For integer </a:t>
            </a:r>
            <a:endParaRPr lang="en-GB" sz="3200" b="1" i="0" dirty="0">
              <a:effectLst/>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int a[]=new int[5];</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450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953EE-2335-C7C8-8612-3BAE7125E083}"/>
              </a:ext>
            </a:extLst>
          </p:cNvPr>
          <p:cNvSpPr>
            <a:spLocks noGrp="1"/>
          </p:cNvSpPr>
          <p:nvPr>
            <p:ph idx="1"/>
          </p:nvPr>
        </p:nvSpPr>
        <p:spPr>
          <a:xfrm>
            <a:off x="838200" y="2756647"/>
            <a:ext cx="10515600" cy="3420315"/>
          </a:xfrm>
        </p:spPr>
        <p:txBody>
          <a:bodyPr>
            <a:normAutofit/>
          </a:bodyPr>
          <a:lstStyle/>
          <a:p>
            <a:pPr marL="0" indent="0" algn="ctr">
              <a:buNone/>
            </a:pPr>
            <a:r>
              <a:rPr lang="en-GB" sz="6000" b="1" dirty="0">
                <a:latin typeface="Times New Roman" panose="02020603050405020304" pitchFamily="18" charset="0"/>
                <a:cs typeface="Times New Roman" panose="02020603050405020304" pitchFamily="18" charset="0"/>
              </a:rPr>
              <a:t>Thanks</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242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272A-4F0B-75C4-819C-76B2AAB421DB}"/>
              </a:ext>
            </a:extLst>
          </p:cNvPr>
          <p:cNvSpPr>
            <a:spLocks noGrp="1"/>
          </p:cNvSpPr>
          <p:nvPr>
            <p:ph type="title"/>
          </p:nvPr>
        </p:nvSpPr>
        <p:spPr>
          <a:xfrm>
            <a:off x="744070" y="18256"/>
            <a:ext cx="10515600" cy="1191980"/>
          </a:xfrm>
        </p:spPr>
        <p:txBody>
          <a:bodyPr>
            <a:normAutofit/>
          </a:bodyPr>
          <a:lstStyle/>
          <a:p>
            <a:pPr algn="ctr"/>
            <a:r>
              <a:rPr lang="en-GB" b="1" dirty="0">
                <a:latin typeface="Times New Roman" panose="02020603050405020304" pitchFamily="18" charset="0"/>
                <a:cs typeface="Times New Roman" panose="02020603050405020304" pitchFamily="18" charset="0"/>
              </a:rPr>
              <a:t>Content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6D08AD-DDB5-BA1E-9A52-BAEDC92DDFCE}"/>
              </a:ext>
            </a:extLst>
          </p:cNvPr>
          <p:cNvSpPr>
            <a:spLocks noGrp="1"/>
          </p:cNvSpPr>
          <p:nvPr>
            <p:ph idx="1"/>
          </p:nvPr>
        </p:nvSpPr>
        <p:spPr>
          <a:xfrm>
            <a:off x="838200" y="1093554"/>
            <a:ext cx="10515600" cy="4997964"/>
          </a:xfrm>
        </p:spPr>
        <p:txBody>
          <a:bodyPr>
            <a:normAutofit/>
          </a:bodyPr>
          <a:lstStyle/>
          <a:p>
            <a:pPr>
              <a:lnSpc>
                <a:spcPct val="15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Control Statement</a:t>
            </a:r>
          </a:p>
          <a:p>
            <a:pPr>
              <a:lnSpc>
                <a:spcPct val="15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Types of Control Statement</a:t>
            </a:r>
          </a:p>
          <a:p>
            <a:pPr>
              <a:lnSpc>
                <a:spcPct val="15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Conditional Statements</a:t>
            </a:r>
          </a:p>
          <a:p>
            <a:pPr>
              <a:lnSpc>
                <a:spcPct val="15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Types of Conditional Statements</a:t>
            </a:r>
          </a:p>
          <a:p>
            <a:pPr>
              <a:lnSpc>
                <a:spcPct val="15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Looping statements.</a:t>
            </a:r>
          </a:p>
          <a:p>
            <a:pPr>
              <a:lnSpc>
                <a:spcPct val="15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Types of Looping statements.</a:t>
            </a:r>
          </a:p>
          <a:p>
            <a:pPr>
              <a:lnSpc>
                <a:spcPct val="15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What is Array</a:t>
            </a:r>
          </a:p>
          <a:p>
            <a:pPr>
              <a:lnSpc>
                <a:spcPct val="15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Indexing in Array</a:t>
            </a:r>
          </a:p>
          <a:p>
            <a:pPr>
              <a:lnSpc>
                <a:spcPct val="15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Array Syntax </a:t>
            </a: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55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377B-7E37-F152-7D81-B810916F1AD7}"/>
              </a:ext>
            </a:extLst>
          </p:cNvPr>
          <p:cNvSpPr>
            <a:spLocks noGrp="1"/>
          </p:cNvSpPr>
          <p:nvPr>
            <p:ph type="title"/>
          </p:nvPr>
        </p:nvSpPr>
        <p:spPr>
          <a:xfrm>
            <a:off x="932330" y="136525"/>
            <a:ext cx="10515600" cy="1325563"/>
          </a:xfrm>
        </p:spPr>
        <p:txBody>
          <a:bodyPr>
            <a:normAutofit/>
          </a:bodyPr>
          <a:lstStyle/>
          <a:p>
            <a:pPr algn="ctr"/>
            <a:r>
              <a:rPr lang="en-GB" b="1" dirty="0">
                <a:latin typeface="Times New Roman" panose="02020603050405020304" pitchFamily="18" charset="0"/>
                <a:cs typeface="Times New Roman" panose="02020603050405020304" pitchFamily="18" charset="0"/>
              </a:rPr>
              <a:t>Control Statements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94A421-1D58-04F6-A561-DAFA62A44CD7}"/>
              </a:ext>
            </a:extLst>
          </p:cNvPr>
          <p:cNvSpPr>
            <a:spLocks noGrp="1"/>
          </p:cNvSpPr>
          <p:nvPr>
            <p:ph idx="1"/>
          </p:nvPr>
        </p:nvSpPr>
        <p:spPr>
          <a:xfrm>
            <a:off x="932330" y="1253330"/>
            <a:ext cx="10515600" cy="4569245"/>
          </a:xfrm>
        </p:spPr>
        <p:txBody>
          <a:bodyPr/>
          <a:lstStyle/>
          <a:p>
            <a:pPr algn="just">
              <a:lnSpc>
                <a:spcPct val="150000"/>
              </a:lnSpc>
            </a:pPr>
            <a:r>
              <a:rPr lang="en-GB" sz="1800" b="0" i="0" dirty="0">
                <a:effectLst/>
                <a:latin typeface="Times New Roman" panose="02020603050405020304" pitchFamily="18" charset="0"/>
                <a:cs typeface="Times New Roman" panose="02020603050405020304" pitchFamily="18" charset="0"/>
              </a:rPr>
              <a:t>Java compiler executes the code from top to bottom. The statements in the code are executed according to the order in which they appear.</a:t>
            </a:r>
          </a:p>
          <a:p>
            <a:pPr algn="just">
              <a:lnSpc>
                <a:spcPct val="150000"/>
              </a:lnSpc>
            </a:pPr>
            <a:r>
              <a:rPr lang="en-GB" sz="1800" b="0" i="0" dirty="0">
                <a:effectLst/>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Java </a:t>
            </a:r>
            <a:r>
              <a:rPr lang="en-GB" sz="1800" b="0" i="0" dirty="0">
                <a:effectLst/>
                <a:latin typeface="Times New Roman" panose="02020603050405020304" pitchFamily="18" charset="0"/>
                <a:cs typeface="Times New Roman" panose="02020603050405020304" pitchFamily="18" charset="0"/>
              </a:rPr>
              <a:t>provides statements that can be used to control the flow of Java code. Such statements are called control flow statements.</a:t>
            </a:r>
          </a:p>
          <a:p>
            <a:pPr marL="0" indent="0" algn="just">
              <a:lnSpc>
                <a:spcPct val="150000"/>
              </a:lnSpc>
              <a:buNone/>
            </a:pPr>
            <a:r>
              <a:rPr lang="en-GB" sz="1800" b="1" dirty="0">
                <a:latin typeface="Times New Roman" panose="02020603050405020304" pitchFamily="18" charset="0"/>
                <a:cs typeface="Times New Roman" panose="02020603050405020304" pitchFamily="18" charset="0"/>
              </a:rPr>
              <a:t>Types of Control Statements</a:t>
            </a:r>
          </a:p>
          <a:p>
            <a:pPr marL="342900" indent="-342900" algn="just">
              <a:lnSpc>
                <a:spcPct val="150000"/>
              </a:lnSpc>
              <a:buFont typeface="+mj-lt"/>
              <a:buAutoNum type="arabicPeriod"/>
            </a:pPr>
            <a:r>
              <a:rPr lang="en-GB" sz="1800" dirty="0">
                <a:latin typeface="Times New Roman" panose="02020603050405020304" pitchFamily="18" charset="0"/>
                <a:cs typeface="Times New Roman" panose="02020603050405020304" pitchFamily="18" charset="0"/>
              </a:rPr>
              <a:t>Conditional Statement</a:t>
            </a:r>
          </a:p>
          <a:p>
            <a:pPr marL="342900" indent="-342900" algn="just">
              <a:lnSpc>
                <a:spcPct val="150000"/>
              </a:lnSpc>
              <a:buFont typeface="+mj-lt"/>
              <a:buAutoNum type="arabicPeriod"/>
            </a:pPr>
            <a:r>
              <a:rPr lang="en-GB" sz="1800" dirty="0">
                <a:latin typeface="Times New Roman" panose="02020603050405020304" pitchFamily="18" charset="0"/>
                <a:cs typeface="Times New Roman" panose="02020603050405020304" pitchFamily="18" charset="0"/>
              </a:rPr>
              <a:t>Looping or iterative statements.</a:t>
            </a:r>
          </a:p>
          <a:p>
            <a:pPr marL="0" indent="0" algn="just">
              <a:buNone/>
            </a:pPr>
            <a:endParaRPr lang="en-IN" dirty="0"/>
          </a:p>
        </p:txBody>
      </p:sp>
    </p:spTree>
    <p:extLst>
      <p:ext uri="{BB962C8B-B14F-4D97-AF65-F5344CB8AC3E}">
        <p14:creationId xmlns:p14="http://schemas.microsoft.com/office/powerpoint/2010/main" val="2751379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DE16-5BFA-BC19-80E0-5A5C444CB96A}"/>
              </a:ext>
            </a:extLst>
          </p:cNvPr>
          <p:cNvSpPr>
            <a:spLocks noGrp="1"/>
          </p:cNvSpPr>
          <p:nvPr>
            <p:ph type="ctrTitle"/>
          </p:nvPr>
        </p:nvSpPr>
        <p:spPr>
          <a:xfrm>
            <a:off x="1524000" y="307509"/>
            <a:ext cx="9144000" cy="840908"/>
          </a:xfrm>
        </p:spPr>
        <p:txBody>
          <a:bodyPr>
            <a:normAutofit/>
          </a:bodyPr>
          <a:lstStyle/>
          <a:p>
            <a:r>
              <a:rPr lang="en-GB" sz="4400" b="1" dirty="0">
                <a:latin typeface="Times New Roman" panose="02020603050405020304" pitchFamily="18" charset="0"/>
                <a:cs typeface="Times New Roman" panose="02020603050405020304" pitchFamily="18" charset="0"/>
              </a:rPr>
              <a:t>Conditional Statements</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102A544-A34B-D773-3D27-C1BAEAD61CBE}"/>
              </a:ext>
            </a:extLst>
          </p:cNvPr>
          <p:cNvSpPr>
            <a:spLocks noGrp="1"/>
          </p:cNvSpPr>
          <p:nvPr>
            <p:ph type="subTitle" idx="1"/>
          </p:nvPr>
        </p:nvSpPr>
        <p:spPr>
          <a:xfrm>
            <a:off x="510988" y="1148417"/>
            <a:ext cx="11093824" cy="5279277"/>
          </a:xfrm>
        </p:spPr>
        <p:txBody>
          <a:bodyPr>
            <a:normAutofit/>
          </a:bodyPr>
          <a:lstStyle/>
          <a:p>
            <a:pPr marL="342900" indent="-342900" algn="just">
              <a:lnSpc>
                <a:spcPct val="150000"/>
              </a:lnSpc>
              <a:buFont typeface="Arial" panose="020B0604020202020204" pitchFamily="34" charset="0"/>
              <a:buChar char="•"/>
            </a:pPr>
            <a:r>
              <a:rPr lang="en-GB" sz="1800" b="0" i="0" dirty="0">
                <a:effectLst/>
                <a:latin typeface="Times New Roman" panose="02020603050405020304" pitchFamily="18" charset="0"/>
                <a:cs typeface="Times New Roman" panose="02020603050405020304" pitchFamily="18" charset="0"/>
              </a:rPr>
              <a:t>Conditional statements are mostly used in decision-making scenarios which means these statements take a decision on the basis of some conditions.</a:t>
            </a:r>
            <a:endParaRPr lang="en-GB" sz="180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GB" sz="1800" i="0" dirty="0">
                <a:effectLst/>
                <a:latin typeface="Times New Roman" panose="02020603050405020304" pitchFamily="18" charset="0"/>
                <a:cs typeface="Times New Roman" panose="02020603050405020304" pitchFamily="18" charset="0"/>
              </a:rPr>
              <a:t>Use if to specify a block of code to be executed, if a specified condition is true</a:t>
            </a:r>
          </a:p>
          <a:p>
            <a:pPr marL="342900" indent="-342900" algn="just">
              <a:lnSpc>
                <a:spcPct val="150000"/>
              </a:lnSpc>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If the First condition is False then else part executed.</a:t>
            </a:r>
          </a:p>
        </p:txBody>
      </p:sp>
    </p:spTree>
    <p:extLst>
      <p:ext uri="{BB962C8B-B14F-4D97-AF65-F5344CB8AC3E}">
        <p14:creationId xmlns:p14="http://schemas.microsoft.com/office/powerpoint/2010/main" val="104857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FD71-5A48-7F3F-EA63-F0A6983A3748}"/>
              </a:ext>
            </a:extLst>
          </p:cNvPr>
          <p:cNvSpPr>
            <a:spLocks noGrp="1"/>
          </p:cNvSpPr>
          <p:nvPr>
            <p:ph type="title"/>
          </p:nvPr>
        </p:nvSpPr>
        <p:spPr>
          <a:xfrm>
            <a:off x="838200" y="123079"/>
            <a:ext cx="10515600" cy="670298"/>
          </a:xfrm>
        </p:spPr>
        <p:txBody>
          <a:bodyPr>
            <a:normAutofit/>
          </a:bodyPr>
          <a:lstStyle/>
          <a:p>
            <a:pPr algn="ctr"/>
            <a:r>
              <a:rPr lang="en-GB" sz="3200" b="1" dirty="0">
                <a:latin typeface="Times New Roman" panose="02020603050405020304" pitchFamily="18" charset="0"/>
                <a:cs typeface="Times New Roman" panose="02020603050405020304" pitchFamily="18" charset="0"/>
              </a:rPr>
              <a:t>Types of Conditional Statements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D30F14-65C9-757B-614A-92A5D2CD8E8A}"/>
              </a:ext>
            </a:extLst>
          </p:cNvPr>
          <p:cNvSpPr>
            <a:spLocks noGrp="1"/>
          </p:cNvSpPr>
          <p:nvPr>
            <p:ph idx="1"/>
          </p:nvPr>
        </p:nvSpPr>
        <p:spPr>
          <a:xfrm>
            <a:off x="838200" y="793378"/>
            <a:ext cx="10515600" cy="5661210"/>
          </a:xfrm>
        </p:spPr>
        <p:txBody>
          <a:bodyPr>
            <a:normAutofit/>
          </a:bodyPr>
          <a:lstStyle/>
          <a:p>
            <a:pPr>
              <a:lnSpc>
                <a:spcPct val="10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Simple if</a:t>
            </a:r>
          </a:p>
          <a:p>
            <a:pPr marL="0" indent="0">
              <a:lnSpc>
                <a:spcPct val="100000"/>
              </a:lnSpc>
              <a:buNone/>
            </a:pPr>
            <a:r>
              <a:rPr lang="en-GB" sz="1800" i="0" dirty="0">
                <a:effectLst/>
                <a:latin typeface="Times New Roman" panose="02020603050405020304" pitchFamily="18" charset="0"/>
                <a:cs typeface="Times New Roman" panose="02020603050405020304" pitchFamily="18" charset="0"/>
              </a:rPr>
              <a:t>If the given condition is true then the statements inside the body of “if” will be executed. </a:t>
            </a:r>
            <a:endParaRPr lang="en-GB" sz="18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if else</a:t>
            </a:r>
          </a:p>
          <a:p>
            <a:pPr marL="0" indent="0">
              <a:lnSpc>
                <a:spcPct val="100000"/>
              </a:lnSpc>
              <a:buNone/>
            </a:pPr>
            <a:r>
              <a:rPr lang="en-GB" sz="1800" i="0" dirty="0">
                <a:effectLst/>
                <a:latin typeface="Times New Roman" panose="02020603050405020304" pitchFamily="18" charset="0"/>
                <a:cs typeface="Times New Roman" panose="02020603050405020304" pitchFamily="18" charset="0"/>
              </a:rPr>
              <a:t>Use if to specify a block of code to be executed, if a specified condition is true. Use else to specify a block of code to be executed, if the First or same condition is false. </a:t>
            </a:r>
            <a:endParaRPr lang="en-GB" sz="18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else if ladder</a:t>
            </a:r>
          </a:p>
          <a:p>
            <a:pPr marL="0" indent="0">
              <a:lnSpc>
                <a:spcPct val="100000"/>
              </a:lnSpc>
              <a:buNone/>
            </a:pPr>
            <a:r>
              <a:rPr lang="en-GB" sz="1800" i="0" dirty="0">
                <a:effectLst/>
                <a:latin typeface="Times New Roman" panose="02020603050405020304" pitchFamily="18" charset="0"/>
                <a:cs typeface="Times New Roman" panose="02020603050405020304" pitchFamily="18" charset="0"/>
              </a:rPr>
              <a:t>In if-else-if ladder statement, if a condition is true then the statements defined in the if block will be executed, otherwise if some other condition is true then the statements defined in the else-if block will be executed,</a:t>
            </a:r>
            <a:endParaRPr lang="en-GB" sz="18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Nested if</a:t>
            </a:r>
          </a:p>
          <a:p>
            <a:pPr marL="0" indent="0">
              <a:lnSpc>
                <a:spcPct val="110000"/>
              </a:lnSpc>
              <a:buNone/>
            </a:pPr>
            <a:r>
              <a:rPr lang="en-GB" sz="1800" i="0" dirty="0">
                <a:effectLst/>
                <a:latin typeface="Times New Roman" panose="02020603050405020304" pitchFamily="18" charset="0"/>
                <a:cs typeface="Times New Roman" panose="02020603050405020304" pitchFamily="18" charset="0"/>
              </a:rPr>
              <a:t>Nested IF functions, meaning one IF function inside of another, allows you to test multiple criteria and increases the number of possible outcomes. Nested IF functions, meaning one IF function inside of another, allows you to test multiple criteria and increases the number of possible outcomes. </a:t>
            </a:r>
            <a:endParaRPr lang="en-GB" sz="18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Switch case</a:t>
            </a:r>
          </a:p>
          <a:p>
            <a:pPr marL="0" indent="0">
              <a:lnSpc>
                <a:spcPct val="100000"/>
              </a:lnSpc>
              <a:buNone/>
            </a:pPr>
            <a:r>
              <a:rPr lang="en-GB" sz="1800" i="0" dirty="0">
                <a:effectLst/>
                <a:latin typeface="Times New Roman" panose="02020603050405020304" pitchFamily="18" charset="0"/>
                <a:cs typeface="Times New Roman" panose="02020603050405020304" pitchFamily="18" charset="0"/>
              </a:rPr>
              <a:t>The Java switch statement executes one statement from multiple conditions. Switch case statement evaluates a given expression and based on the evaluated value(matching a certain condition), </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51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E7F8-950B-4326-9D4C-723EDAA1BFC6}"/>
              </a:ext>
            </a:extLst>
          </p:cNvPr>
          <p:cNvSpPr>
            <a:spLocks noGrp="1"/>
          </p:cNvSpPr>
          <p:nvPr>
            <p:ph type="title"/>
          </p:nvPr>
        </p:nvSpPr>
        <p:spPr>
          <a:xfrm>
            <a:off x="838200" y="365125"/>
            <a:ext cx="10515600" cy="1114051"/>
          </a:xfrm>
        </p:spPr>
        <p:txBody>
          <a:bodyPr>
            <a:normAutofit fontScale="90000"/>
          </a:bodyPr>
          <a:lstStyle/>
          <a:p>
            <a:pPr algn="ctr"/>
            <a:r>
              <a:rPr lang="en-GB" b="1" dirty="0">
                <a:solidFill>
                  <a:schemeClr val="tx1"/>
                </a:solidFill>
                <a:latin typeface="Times New Roman" panose="02020603050405020304" pitchFamily="18" charset="0"/>
                <a:cs typeface="Times New Roman" panose="02020603050405020304" pitchFamily="18" charset="0"/>
              </a:rPr>
              <a:t>Looping statements.</a:t>
            </a:r>
            <a:br>
              <a:rPr lang="en-GB" b="1" dirty="0">
                <a:solidFill>
                  <a:srgbClr val="333333"/>
                </a:solidFill>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A4E821-3A64-0C0E-5D55-F5BC68BC125C}"/>
              </a:ext>
            </a:extLst>
          </p:cNvPr>
          <p:cNvSpPr>
            <a:spLocks noGrp="1"/>
          </p:cNvSpPr>
          <p:nvPr>
            <p:ph idx="1"/>
          </p:nvPr>
        </p:nvSpPr>
        <p:spPr/>
        <p:txBody>
          <a:bodyPr/>
          <a:lstStyle/>
          <a:p>
            <a:pPr>
              <a:lnSpc>
                <a:spcPct val="150000"/>
              </a:lnSpc>
            </a:pPr>
            <a:r>
              <a:rPr lang="en-GB" sz="2400" dirty="0">
                <a:latin typeface="Times New Roman" panose="02020603050405020304" pitchFamily="18" charset="0"/>
                <a:cs typeface="Times New Roman" panose="02020603050405020304" pitchFamily="18" charset="0"/>
              </a:rPr>
              <a:t>T</a:t>
            </a:r>
            <a:r>
              <a:rPr lang="en-GB" sz="2400" b="0" i="0" dirty="0">
                <a:effectLst/>
                <a:latin typeface="Times New Roman" panose="02020603050405020304" pitchFamily="18" charset="0"/>
                <a:cs typeface="Times New Roman" panose="02020603050405020304" pitchFamily="18" charset="0"/>
              </a:rPr>
              <a:t>o execute the block of code repeatedly while some condition evaluates to true.</a:t>
            </a:r>
          </a:p>
          <a:p>
            <a:pPr>
              <a:lnSpc>
                <a:spcPct val="150000"/>
              </a:lnSpc>
            </a:pPr>
            <a:r>
              <a:rPr lang="en-GB" sz="2400" dirty="0">
                <a:latin typeface="Times New Roman" panose="02020603050405020304" pitchFamily="18" charset="0"/>
                <a:cs typeface="Times New Roman" panose="02020603050405020304" pitchFamily="18" charset="0"/>
              </a:rPr>
              <a:t>L</a:t>
            </a:r>
            <a:r>
              <a:rPr lang="en-GB" sz="2400" b="0" i="0" dirty="0">
                <a:effectLst/>
                <a:latin typeface="Times New Roman" panose="02020603050405020304" pitchFamily="18" charset="0"/>
                <a:cs typeface="Times New Roman" panose="02020603050405020304" pitchFamily="18" charset="0"/>
              </a:rPr>
              <a:t>oop statements are used to execute the set of instructions in a repeated order. </a:t>
            </a:r>
          </a:p>
          <a:p>
            <a:endParaRPr lang="en-IN" dirty="0"/>
          </a:p>
        </p:txBody>
      </p:sp>
    </p:spTree>
    <p:extLst>
      <p:ext uri="{BB962C8B-B14F-4D97-AF65-F5344CB8AC3E}">
        <p14:creationId xmlns:p14="http://schemas.microsoft.com/office/powerpoint/2010/main" val="73549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3F09-CAC2-CC57-7655-6CA2D25CB3AA}"/>
              </a:ext>
            </a:extLst>
          </p:cNvPr>
          <p:cNvSpPr>
            <a:spLocks noGrp="1"/>
          </p:cNvSpPr>
          <p:nvPr>
            <p:ph type="title"/>
          </p:nvPr>
        </p:nvSpPr>
        <p:spPr/>
        <p:txBody>
          <a:bodyPr>
            <a:normAutofit/>
          </a:bodyPr>
          <a:lstStyle/>
          <a:p>
            <a:pPr algn="ctr"/>
            <a:r>
              <a:rPr lang="en-GB" b="1" dirty="0">
                <a:latin typeface="Times New Roman" panose="02020603050405020304" pitchFamily="18" charset="0"/>
                <a:cs typeface="Times New Roman" panose="02020603050405020304" pitchFamily="18" charset="0"/>
              </a:rPr>
              <a:t>Types of Looping statements.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DAE555-B5B2-9BF8-01DC-5C929A159DF7}"/>
              </a:ext>
            </a:extLst>
          </p:cNvPr>
          <p:cNvSpPr>
            <a:spLocks noGrp="1"/>
          </p:cNvSpPr>
          <p:nvPr>
            <p:ph idx="1"/>
          </p:nvPr>
        </p:nvSpPr>
        <p:spPr/>
        <p:txBody>
          <a:bodyPr/>
          <a:lstStyle/>
          <a:p>
            <a:pPr algn="just">
              <a:buFont typeface="Wingdings" panose="05000000000000000000" pitchFamily="2" charset="2"/>
              <a:buChar char="Ø"/>
            </a:pPr>
            <a:r>
              <a:rPr lang="en-GB" b="1" i="0" dirty="0">
                <a:effectLst/>
                <a:latin typeface="Times New Roman" panose="02020603050405020304" pitchFamily="18" charset="0"/>
                <a:cs typeface="Times New Roman" panose="02020603050405020304" pitchFamily="18" charset="0"/>
              </a:rPr>
              <a:t>for loop  (use when known the numbe</a:t>
            </a:r>
            <a:r>
              <a:rPr lang="en-GB" b="1" dirty="0">
                <a:latin typeface="Times New Roman" panose="02020603050405020304" pitchFamily="18" charset="0"/>
                <a:cs typeface="Times New Roman" panose="02020603050405020304" pitchFamily="18" charset="0"/>
              </a:rPr>
              <a:t>r of iteration</a:t>
            </a:r>
            <a:r>
              <a:rPr lang="en-GB" b="1" i="0" dirty="0">
                <a:effectLst/>
                <a:latin typeface="Times New Roman" panose="02020603050405020304" pitchFamily="18" charset="0"/>
                <a:cs typeface="Times New Roman" panose="02020603050405020304" pitchFamily="18" charset="0"/>
              </a:rPr>
              <a:t>)</a:t>
            </a:r>
          </a:p>
          <a:p>
            <a:pPr marL="0" indent="0" algn="just">
              <a:buNone/>
            </a:pPr>
            <a:r>
              <a:rPr lang="en-GB" i="0" dirty="0">
                <a:effectLst/>
                <a:latin typeface="Times New Roman" panose="02020603050405020304" pitchFamily="18" charset="0"/>
                <a:cs typeface="Times New Roman" panose="02020603050405020304" pitchFamily="18" charset="0"/>
              </a:rPr>
              <a:t>Syntax of for loop</a:t>
            </a:r>
          </a:p>
          <a:p>
            <a:pPr marL="0" indent="0" algn="just">
              <a:buNone/>
            </a:pPr>
            <a:endParaRPr lang="en-GB" i="0" dirty="0">
              <a:effectLst/>
              <a:latin typeface="Times New Roman" panose="02020603050405020304" pitchFamily="18" charset="0"/>
              <a:cs typeface="Times New Roman" panose="02020603050405020304" pitchFamily="18" charset="0"/>
            </a:endParaRPr>
          </a:p>
          <a:p>
            <a:pPr marL="0" indent="0" algn="just">
              <a:buNone/>
            </a:pPr>
            <a:r>
              <a:rPr lang="en-GB" i="0" dirty="0">
                <a:effectLst/>
                <a:latin typeface="Times New Roman" panose="02020603050405020304" pitchFamily="18" charset="0"/>
                <a:cs typeface="Times New Roman" panose="02020603050405020304" pitchFamily="18" charset="0"/>
              </a:rPr>
              <a:t>for(</a:t>
            </a:r>
            <a:r>
              <a:rPr lang="en-GB" i="0" dirty="0" err="1">
                <a:effectLst/>
                <a:latin typeface="Times New Roman" panose="02020603050405020304" pitchFamily="18" charset="0"/>
                <a:cs typeface="Times New Roman" panose="02020603050405020304" pitchFamily="18" charset="0"/>
              </a:rPr>
              <a:t>init;condition;incr</a:t>
            </a:r>
            <a:r>
              <a:rPr lang="en-GB" i="0" dirty="0">
                <a:effectLst/>
                <a:latin typeface="Times New Roman" panose="02020603050405020304" pitchFamily="18" charset="0"/>
                <a:cs typeface="Times New Roman" panose="02020603050405020304" pitchFamily="18" charset="0"/>
              </a:rPr>
              <a:t>/</a:t>
            </a:r>
            <a:r>
              <a:rPr lang="en-GB" i="0" dirty="0" err="1">
                <a:effectLst/>
                <a:latin typeface="Times New Roman" panose="02020603050405020304" pitchFamily="18" charset="0"/>
                <a:cs typeface="Times New Roman" panose="02020603050405020304" pitchFamily="18" charset="0"/>
              </a:rPr>
              <a:t>decr</a:t>
            </a:r>
            <a:r>
              <a:rPr lang="en-GB" i="0" dirty="0">
                <a:effectLst/>
                <a:latin typeface="Times New Roman" panose="02020603050405020304" pitchFamily="18" charset="0"/>
                <a:cs typeface="Times New Roman" panose="02020603050405020304" pitchFamily="18" charset="0"/>
              </a:rPr>
              <a:t>)</a:t>
            </a:r>
          </a:p>
          <a:p>
            <a:pPr marL="0" indent="0" algn="just">
              <a:buNone/>
            </a:pPr>
            <a:r>
              <a:rPr lang="en-GB" i="0" dirty="0">
                <a:effectLst/>
                <a:latin typeface="Times New Roman" panose="02020603050405020304" pitchFamily="18" charset="0"/>
                <a:cs typeface="Times New Roman" panose="02020603050405020304" pitchFamily="18" charset="0"/>
              </a:rPr>
              <a:t>{</a:t>
            </a:r>
          </a:p>
          <a:p>
            <a:pPr marL="0" indent="0" algn="just">
              <a:buNone/>
            </a:pPr>
            <a:r>
              <a:rPr lang="en-GB" i="0" dirty="0">
                <a:effectLst/>
                <a:latin typeface="Times New Roman" panose="02020603050405020304" pitchFamily="18" charset="0"/>
                <a:cs typeface="Times New Roman" panose="02020603050405020304" pitchFamily="18" charset="0"/>
              </a:rPr>
              <a:t> // code to be executed</a:t>
            </a:r>
          </a:p>
          <a:p>
            <a:pPr marL="0" indent="0" algn="just">
              <a:buNone/>
            </a:pPr>
            <a:r>
              <a:rPr lang="en-GB" i="0" dirty="0">
                <a:effectLst/>
                <a:latin typeface="Times New Roman" panose="02020603050405020304" pitchFamily="18" charset="0"/>
                <a:cs typeface="Times New Roman" panose="02020603050405020304" pitchFamily="18" charset="0"/>
              </a:rPr>
              <a:t>}</a:t>
            </a:r>
          </a:p>
          <a:p>
            <a:pPr marL="0" indent="0" algn="just">
              <a:buNone/>
            </a:pPr>
            <a:endParaRPr lang="en-GB" b="0" i="0" dirty="0">
              <a:solidFill>
                <a:srgbClr val="000000"/>
              </a:solidFill>
              <a:effectLst/>
              <a:latin typeface="inter-regular"/>
            </a:endParaRPr>
          </a:p>
        </p:txBody>
      </p:sp>
      <p:pic>
        <p:nvPicPr>
          <p:cNvPr id="5" name="Picture 4">
            <a:extLst>
              <a:ext uri="{FF2B5EF4-FFF2-40B4-BE49-F238E27FC236}">
                <a16:creationId xmlns:a16="http://schemas.microsoft.com/office/drawing/2014/main" id="{02B177FB-7A0E-06BB-5CFF-C2E1C39A7C64}"/>
              </a:ext>
            </a:extLst>
          </p:cNvPr>
          <p:cNvPicPr>
            <a:picLocks noChangeAspect="1"/>
          </p:cNvPicPr>
          <p:nvPr/>
        </p:nvPicPr>
        <p:blipFill>
          <a:blip r:embed="rId2"/>
          <a:stretch>
            <a:fillRect/>
          </a:stretch>
        </p:blipFill>
        <p:spPr>
          <a:xfrm>
            <a:off x="5341467" y="3035348"/>
            <a:ext cx="6716062" cy="3141615"/>
          </a:xfrm>
          <a:prstGeom prst="rect">
            <a:avLst/>
          </a:prstGeom>
        </p:spPr>
      </p:pic>
    </p:spTree>
    <p:extLst>
      <p:ext uri="{BB962C8B-B14F-4D97-AF65-F5344CB8AC3E}">
        <p14:creationId xmlns:p14="http://schemas.microsoft.com/office/powerpoint/2010/main" val="154301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05B3-52E1-EE45-16D6-8C70F0AD7974}"/>
              </a:ext>
            </a:extLst>
          </p:cNvPr>
          <p:cNvSpPr>
            <a:spLocks noGrp="1"/>
          </p:cNvSpPr>
          <p:nvPr>
            <p:ph type="title"/>
          </p:nvPr>
        </p:nvSpPr>
        <p:spPr>
          <a:xfrm>
            <a:off x="838200" y="566095"/>
            <a:ext cx="10515600" cy="1325563"/>
          </a:xfrm>
        </p:spPr>
        <p:txBody>
          <a:bodyPr>
            <a:normAutofit fontScale="90000"/>
          </a:bodyPr>
          <a:lstStyle/>
          <a:p>
            <a:pPr algn="ctr"/>
            <a:br>
              <a:rPr lang="en-GB" b="0" i="0" dirty="0">
                <a:solidFill>
                  <a:srgbClr val="000000"/>
                </a:solidFill>
                <a:effectLst/>
                <a:latin typeface="inter-regular"/>
              </a:rPr>
            </a:br>
            <a:r>
              <a:rPr lang="en-GB" sz="4900" b="1" dirty="0">
                <a:latin typeface="Times New Roman" panose="02020603050405020304" pitchFamily="18" charset="0"/>
                <a:cs typeface="Times New Roman" panose="02020603050405020304" pitchFamily="18" charset="0"/>
              </a:rPr>
              <a:t>Looping statements. </a:t>
            </a:r>
            <a:br>
              <a:rPr lang="en-GB" dirty="0">
                <a:solidFill>
                  <a:srgbClr val="333333"/>
                </a:solidFill>
                <a:latin typeface="inter-regular"/>
              </a:rPr>
            </a:br>
            <a:br>
              <a:rPr lang="en-GB" b="0" i="0" dirty="0">
                <a:solidFill>
                  <a:srgbClr val="000000"/>
                </a:solidFill>
                <a:effectLst/>
                <a:latin typeface="inter-regular"/>
              </a:rPr>
            </a:br>
            <a:br>
              <a:rPr lang="en-GB" b="0" i="0" dirty="0">
                <a:solidFill>
                  <a:srgbClr val="000000"/>
                </a:solidFill>
                <a:effectLst/>
                <a:latin typeface="inter-regular"/>
              </a:rPr>
            </a:br>
            <a:endParaRPr lang="en-IN" dirty="0"/>
          </a:p>
        </p:txBody>
      </p:sp>
      <p:sp>
        <p:nvSpPr>
          <p:cNvPr id="3" name="Content Placeholder 2">
            <a:extLst>
              <a:ext uri="{FF2B5EF4-FFF2-40B4-BE49-F238E27FC236}">
                <a16:creationId xmlns:a16="http://schemas.microsoft.com/office/drawing/2014/main" id="{78B5E946-3995-1DFB-794A-BCA62A953FB4}"/>
              </a:ext>
            </a:extLst>
          </p:cNvPr>
          <p:cNvSpPr>
            <a:spLocks noGrp="1"/>
          </p:cNvSpPr>
          <p:nvPr>
            <p:ph idx="1"/>
          </p:nvPr>
        </p:nvSpPr>
        <p:spPr/>
        <p:txBody>
          <a:bodyPr/>
          <a:lstStyle/>
          <a:p>
            <a:pPr>
              <a:buFont typeface="Wingdings" panose="05000000000000000000" pitchFamily="2" charset="2"/>
              <a:buChar char="Ø"/>
            </a:pPr>
            <a:r>
              <a:rPr lang="en-GB" b="1" i="0" dirty="0">
                <a:effectLst/>
                <a:latin typeface="Times New Roman" panose="02020603050405020304" pitchFamily="18" charset="0"/>
                <a:cs typeface="Times New Roman" panose="02020603050405020304" pitchFamily="18" charset="0"/>
              </a:rPr>
              <a:t>while loop(use when known the numbe</a:t>
            </a:r>
            <a:r>
              <a:rPr lang="en-GB" b="1" dirty="0">
                <a:latin typeface="Times New Roman" panose="02020603050405020304" pitchFamily="18" charset="0"/>
                <a:cs typeface="Times New Roman" panose="02020603050405020304" pitchFamily="18" charset="0"/>
              </a:rPr>
              <a:t>r of iteration</a:t>
            </a:r>
            <a:r>
              <a:rPr lang="en-GB" b="1" i="0" dirty="0">
                <a:effectLst/>
                <a:latin typeface="Times New Roman" panose="02020603050405020304" pitchFamily="18" charset="0"/>
                <a:cs typeface="Times New Roman" panose="02020603050405020304" pitchFamily="18" charset="0"/>
              </a:rPr>
              <a:t>)</a:t>
            </a:r>
          </a:p>
          <a:p>
            <a:pPr marL="0" indent="0">
              <a:buNone/>
            </a:pPr>
            <a:r>
              <a:rPr lang="en-GB" dirty="0">
                <a:latin typeface="Times New Roman" panose="02020603050405020304" pitchFamily="18" charset="0"/>
                <a:cs typeface="Times New Roman" panose="02020603050405020304" pitchFamily="18" charset="0"/>
              </a:rPr>
              <a:t>Syntax for While loop</a:t>
            </a:r>
            <a:endParaRPr lang="en-GB" b="0" i="0" dirty="0">
              <a:effectLst/>
              <a:latin typeface="Times New Roman" panose="02020603050405020304" pitchFamily="18" charset="0"/>
              <a:cs typeface="Times New Roman" panose="02020603050405020304" pitchFamily="18" charset="0"/>
            </a:endParaRPr>
          </a:p>
          <a:p>
            <a:pPr marL="0" indent="0">
              <a:buNone/>
            </a:pPr>
            <a:r>
              <a:rPr lang="en-GB" b="0" i="0" dirty="0">
                <a:effectLst/>
                <a:latin typeface="Times New Roman" panose="02020603050405020304" pitchFamily="18" charset="0"/>
                <a:cs typeface="Times New Roman" panose="02020603050405020304" pitchFamily="18" charset="0"/>
              </a:rPr>
              <a:t>init </a:t>
            </a:r>
          </a:p>
          <a:p>
            <a:pPr marL="0" indent="0">
              <a:buNone/>
            </a:pPr>
            <a:r>
              <a:rPr lang="en-GB" i="0" dirty="0">
                <a:effectLst/>
                <a:latin typeface="Times New Roman" panose="02020603050405020304" pitchFamily="18" charset="0"/>
                <a:cs typeface="Times New Roman" panose="02020603050405020304" pitchFamily="18" charset="0"/>
              </a:rPr>
              <a:t>while(condition){ </a:t>
            </a:r>
          </a:p>
          <a:p>
            <a:pPr marL="0" indent="0">
              <a:buNone/>
            </a:pPr>
            <a:r>
              <a:rPr lang="en-GB" i="0" dirty="0">
                <a:effectLst/>
                <a:latin typeface="Times New Roman" panose="02020603050405020304" pitchFamily="18" charset="0"/>
                <a:cs typeface="Times New Roman" panose="02020603050405020304" pitchFamily="18" charset="0"/>
              </a:rPr>
              <a:t>//code to be executed. </a:t>
            </a:r>
          </a:p>
          <a:p>
            <a:pPr marL="0" indent="0">
              <a:buNone/>
            </a:pPr>
            <a:r>
              <a:rPr lang="en-GB" i="0" dirty="0">
                <a:effectLst/>
                <a:latin typeface="Times New Roman" panose="02020603050405020304" pitchFamily="18" charset="0"/>
                <a:cs typeface="Times New Roman" panose="02020603050405020304" pitchFamily="18" charset="0"/>
              </a:rPr>
              <a:t>Decrement/increment</a:t>
            </a:r>
          </a:p>
          <a:p>
            <a:pPr marL="0" indent="0">
              <a:buNone/>
            </a:pPr>
            <a:r>
              <a:rPr lang="en-GB" i="0" dirty="0">
                <a:effectLst/>
                <a:latin typeface="Times New Roman" panose="02020603050405020304" pitchFamily="18" charset="0"/>
                <a:cs typeface="Times New Roman" panose="02020603050405020304" pitchFamily="18" charset="0"/>
              </a:rPr>
              <a:t>}</a:t>
            </a:r>
          </a:p>
          <a:p>
            <a:pPr marL="0" indent="0">
              <a:buNone/>
            </a:pPr>
            <a:endParaRPr lang="en-IN" dirty="0"/>
          </a:p>
        </p:txBody>
      </p:sp>
      <p:pic>
        <p:nvPicPr>
          <p:cNvPr id="5" name="Picture 4">
            <a:extLst>
              <a:ext uri="{FF2B5EF4-FFF2-40B4-BE49-F238E27FC236}">
                <a16:creationId xmlns:a16="http://schemas.microsoft.com/office/drawing/2014/main" id="{F70BE214-3E4D-2F10-2DC8-DDD8A5748538}"/>
              </a:ext>
            </a:extLst>
          </p:cNvPr>
          <p:cNvPicPr>
            <a:picLocks noChangeAspect="1"/>
          </p:cNvPicPr>
          <p:nvPr/>
        </p:nvPicPr>
        <p:blipFill>
          <a:blip r:embed="rId2"/>
          <a:stretch>
            <a:fillRect/>
          </a:stretch>
        </p:blipFill>
        <p:spPr>
          <a:xfrm>
            <a:off x="7901067" y="2316615"/>
            <a:ext cx="3452733" cy="3860348"/>
          </a:xfrm>
          <a:prstGeom prst="rect">
            <a:avLst/>
          </a:prstGeom>
        </p:spPr>
      </p:pic>
    </p:spTree>
    <p:extLst>
      <p:ext uri="{BB962C8B-B14F-4D97-AF65-F5344CB8AC3E}">
        <p14:creationId xmlns:p14="http://schemas.microsoft.com/office/powerpoint/2010/main" val="193892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4AF8-D340-0B1B-C29D-48625DED99ED}"/>
              </a:ext>
            </a:extLst>
          </p:cNvPr>
          <p:cNvSpPr>
            <a:spLocks noGrp="1"/>
          </p:cNvSpPr>
          <p:nvPr>
            <p:ph type="title"/>
          </p:nvPr>
        </p:nvSpPr>
        <p:spPr>
          <a:xfrm>
            <a:off x="838200" y="681037"/>
            <a:ext cx="10515600" cy="1325563"/>
          </a:xfrm>
        </p:spPr>
        <p:txBody>
          <a:bodyPr>
            <a:normAutofit fontScale="90000"/>
          </a:bodyPr>
          <a:lstStyle/>
          <a:p>
            <a:pPr algn="ctr"/>
            <a:br>
              <a:rPr lang="en-GB" b="0" i="0" dirty="0">
                <a:solidFill>
                  <a:srgbClr val="000000"/>
                </a:solidFill>
                <a:effectLst/>
                <a:latin typeface="inter-regular"/>
              </a:rPr>
            </a:br>
            <a:r>
              <a:rPr lang="en-GB" sz="4900" b="1" dirty="0">
                <a:latin typeface="Times New Roman" panose="02020603050405020304" pitchFamily="18" charset="0"/>
                <a:cs typeface="Times New Roman" panose="02020603050405020304" pitchFamily="18" charset="0"/>
              </a:rPr>
              <a:t>Looping statements. </a:t>
            </a:r>
            <a:br>
              <a:rPr lang="en-GB" dirty="0">
                <a:solidFill>
                  <a:srgbClr val="333333"/>
                </a:solidFill>
                <a:latin typeface="inter-regular"/>
              </a:rPr>
            </a:br>
            <a:br>
              <a:rPr lang="en-GB" b="0" i="0" dirty="0">
                <a:solidFill>
                  <a:srgbClr val="000000"/>
                </a:solidFill>
                <a:effectLst/>
                <a:latin typeface="inter-regular"/>
              </a:rPr>
            </a:br>
            <a:br>
              <a:rPr lang="en-GB" b="0" i="0" dirty="0">
                <a:solidFill>
                  <a:srgbClr val="000000"/>
                </a:solidFill>
                <a:effectLst/>
                <a:latin typeface="inter-regular"/>
              </a:rPr>
            </a:br>
            <a:endParaRPr lang="en-IN" dirty="0"/>
          </a:p>
        </p:txBody>
      </p:sp>
      <p:sp>
        <p:nvSpPr>
          <p:cNvPr id="3" name="Content Placeholder 2">
            <a:extLst>
              <a:ext uri="{FF2B5EF4-FFF2-40B4-BE49-F238E27FC236}">
                <a16:creationId xmlns:a16="http://schemas.microsoft.com/office/drawing/2014/main" id="{3E481118-D210-76DF-54DD-31C11801D88B}"/>
              </a:ext>
            </a:extLst>
          </p:cNvPr>
          <p:cNvSpPr>
            <a:spLocks noGrp="1"/>
          </p:cNvSpPr>
          <p:nvPr>
            <p:ph idx="1"/>
          </p:nvPr>
        </p:nvSpPr>
        <p:spPr/>
        <p:txBody>
          <a:bodyPr>
            <a:normAutofit/>
          </a:bodyPr>
          <a:lstStyle/>
          <a:p>
            <a:pPr>
              <a:buFont typeface="Wingdings" panose="05000000000000000000" pitchFamily="2" charset="2"/>
              <a:buChar char="Ø"/>
            </a:pPr>
            <a:r>
              <a:rPr lang="en-GB" b="1" i="0" dirty="0">
                <a:effectLst/>
                <a:latin typeface="Times New Roman" panose="02020603050405020304" pitchFamily="18" charset="0"/>
                <a:cs typeface="Times New Roman" panose="02020603050405020304" pitchFamily="18" charset="0"/>
              </a:rPr>
              <a:t>do-while loop (use when known the numbe</a:t>
            </a:r>
            <a:r>
              <a:rPr lang="en-GB" b="1" dirty="0">
                <a:latin typeface="Times New Roman" panose="02020603050405020304" pitchFamily="18" charset="0"/>
                <a:cs typeface="Times New Roman" panose="02020603050405020304" pitchFamily="18" charset="0"/>
              </a:rPr>
              <a:t>r of iteration</a:t>
            </a:r>
            <a:r>
              <a:rPr lang="en-GB" b="1" i="0" dirty="0">
                <a:effectLst/>
                <a:latin typeface="Times New Roman" panose="02020603050405020304" pitchFamily="18" charset="0"/>
                <a:cs typeface="Times New Roman" panose="02020603050405020304" pitchFamily="18" charset="0"/>
              </a:rPr>
              <a:t>)</a:t>
            </a:r>
          </a:p>
          <a:p>
            <a:pPr marL="0" indent="0">
              <a:buNone/>
            </a:pPr>
            <a:r>
              <a:rPr lang="en-GB" dirty="0">
                <a:latin typeface="Times New Roman" panose="02020603050405020304" pitchFamily="18" charset="0"/>
                <a:cs typeface="Times New Roman" panose="02020603050405020304" pitchFamily="18" charset="0"/>
              </a:rPr>
              <a:t>Syntax of do while loop </a:t>
            </a:r>
          </a:p>
          <a:p>
            <a:pPr marL="0" indent="0">
              <a:buNone/>
            </a:pPr>
            <a:r>
              <a:rPr lang="en-GB" dirty="0">
                <a:latin typeface="Times New Roman" panose="02020603050405020304" pitchFamily="18" charset="0"/>
                <a:cs typeface="Times New Roman" panose="02020603050405020304" pitchFamily="18" charset="0"/>
              </a:rPr>
              <a:t>Init;</a:t>
            </a:r>
          </a:p>
          <a:p>
            <a:pPr marL="0" indent="0">
              <a:buNone/>
            </a:pPr>
            <a:r>
              <a:rPr lang="en-IN" i="0" dirty="0">
                <a:effectLst/>
                <a:latin typeface="Times New Roman" panose="02020603050405020304" pitchFamily="18" charset="0"/>
                <a:cs typeface="Times New Roman" panose="02020603050405020304" pitchFamily="18" charset="0"/>
              </a:rPr>
              <a:t>do { </a:t>
            </a:r>
          </a:p>
          <a:p>
            <a:pPr marL="0" indent="0">
              <a:buNone/>
            </a:pPr>
            <a:r>
              <a:rPr lang="en-IN" i="0" dirty="0">
                <a:effectLst/>
                <a:latin typeface="Times New Roman" panose="02020603050405020304" pitchFamily="18" charset="0"/>
                <a:cs typeface="Times New Roman" panose="02020603050405020304" pitchFamily="18" charset="0"/>
              </a:rPr>
              <a:t>// statements </a:t>
            </a:r>
          </a:p>
          <a:p>
            <a:pPr marL="0" indent="0">
              <a:buNone/>
            </a:pPr>
            <a:r>
              <a:rPr lang="en-IN" dirty="0">
                <a:latin typeface="Times New Roman" panose="02020603050405020304" pitchFamily="18" charset="0"/>
                <a:cs typeface="Times New Roman" panose="02020603050405020304" pitchFamily="18" charset="0"/>
              </a:rPr>
              <a:t>Increment/decrement</a:t>
            </a:r>
          </a:p>
          <a:p>
            <a:pPr marL="0" indent="0">
              <a:buNone/>
            </a:pPr>
            <a:r>
              <a:rPr lang="en-IN" i="0" dirty="0">
                <a:effectLst/>
                <a:latin typeface="Times New Roman" panose="02020603050405020304" pitchFamily="18" charset="0"/>
                <a:cs typeface="Times New Roman" panose="02020603050405020304" pitchFamily="18" charset="0"/>
              </a:rPr>
              <a:t>} </a:t>
            </a:r>
          </a:p>
          <a:p>
            <a:pPr marL="0" indent="0">
              <a:buNone/>
            </a:pPr>
            <a:r>
              <a:rPr lang="en-IN" i="0" dirty="0">
                <a:effectLst/>
                <a:latin typeface="Times New Roman" panose="02020603050405020304" pitchFamily="18" charset="0"/>
                <a:cs typeface="Times New Roman" panose="02020603050405020304" pitchFamily="18" charset="0"/>
              </a:rPr>
              <a:t>while (expression); </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FC0DF3-A448-0E58-2BC6-AC252F13F816}"/>
              </a:ext>
            </a:extLst>
          </p:cNvPr>
          <p:cNvPicPr>
            <a:picLocks noChangeAspect="1"/>
          </p:cNvPicPr>
          <p:nvPr/>
        </p:nvPicPr>
        <p:blipFill>
          <a:blip r:embed="rId2"/>
          <a:stretch>
            <a:fillRect/>
          </a:stretch>
        </p:blipFill>
        <p:spPr>
          <a:xfrm>
            <a:off x="6873723" y="2293993"/>
            <a:ext cx="4101353" cy="4105848"/>
          </a:xfrm>
          <a:prstGeom prst="rect">
            <a:avLst/>
          </a:prstGeom>
        </p:spPr>
      </p:pic>
    </p:spTree>
    <p:extLst>
      <p:ext uri="{BB962C8B-B14F-4D97-AF65-F5344CB8AC3E}">
        <p14:creationId xmlns:p14="http://schemas.microsoft.com/office/powerpoint/2010/main" val="1726552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TotalTime>
  <Words>542</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inter-regular</vt:lpstr>
      <vt:lpstr>Times New Roman</vt:lpstr>
      <vt:lpstr>Wingdings</vt:lpstr>
      <vt:lpstr>Office Theme</vt:lpstr>
      <vt:lpstr>PowerPoint Presentation</vt:lpstr>
      <vt:lpstr>Content</vt:lpstr>
      <vt:lpstr>Control Statements</vt:lpstr>
      <vt:lpstr>Conditional Statements</vt:lpstr>
      <vt:lpstr>Types of Conditional Statements</vt:lpstr>
      <vt:lpstr>Looping statements. </vt:lpstr>
      <vt:lpstr>Types of Looping statements.</vt:lpstr>
      <vt:lpstr> Looping statements.    </vt:lpstr>
      <vt:lpstr> Looping statements.    </vt:lpstr>
      <vt:lpstr>What is Array</vt:lpstr>
      <vt:lpstr>Indexing in Array</vt:lpstr>
      <vt:lpstr>Array Syntax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dc:title>
  <dc:creator>Amit Sharma</dc:creator>
  <cp:lastModifiedBy>Amit Sharma</cp:lastModifiedBy>
  <cp:revision>10</cp:revision>
  <dcterms:created xsi:type="dcterms:W3CDTF">2022-11-06T10:16:37Z</dcterms:created>
  <dcterms:modified xsi:type="dcterms:W3CDTF">2022-11-07T10:11:11Z</dcterms:modified>
</cp:coreProperties>
</file>