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0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1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1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8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5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1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EC04-1E63-4F29-8B37-A8271D72E0D6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62A399-A8A8-46EB-88E7-71C566130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CBFD-61FA-6BDC-FE05-1C56D927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612" y="1"/>
            <a:ext cx="9144000" cy="71269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Java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14926-25C5-2255-6578-F9435354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18" y="954740"/>
            <a:ext cx="10340788" cy="564776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a </a:t>
            </a:r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object-oriented programming language 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 a platform-independent.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was developed by “Sun Microsystems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USA in 1991”.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is the founder of java language.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name of java is Oak.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some reason James Gosling and his team change the name Oak to java.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9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B2EF-3AE8-A554-09C2-53BD5FB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458" y="280800"/>
            <a:ext cx="10515600" cy="76648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1893-1333-A9E4-1F06-8DFC4418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047282"/>
            <a:ext cx="10515600" cy="5445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 name of memory location. A variable is assigned with a data type.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 in Java is a variable that's declared within the body of a method.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instance variable is a variable that is specific to a certain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static variable can be used to refer to the common property of all objects (which is not 	unique for each object).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7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1F0B-7883-A676-FD92-7EE06C3F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" y="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class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B856-E32F-7042-233F-020E275A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681037"/>
            <a:ext cx="10515600" cy="6674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is a class in java. util package used for obtaining the input of the primitive types like int, double, etc. and strings.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Scanner class is used to get user input</a:t>
            </a:r>
            <a:endParaRPr lang="en-GB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nextInt(),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nextByte(),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nextShort(),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nextDouble(),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nextFloat(),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nextBoolean(),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next().charAt(0)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73E1-AFA7-8E70-BECF-4B033474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53"/>
            <a:ext cx="8596668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Operators</a:t>
            </a:r>
            <a:br>
              <a:rPr lang="en-IN" b="1" i="0" dirty="0"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CEE0-D201-7484-1918-27DBC9D2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2353"/>
            <a:ext cx="10026525" cy="53690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 operators are symbols that are used to perform operations on variables and manipulate the values of the operands. Each operator performs specific operations.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 (++,--)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Operators(+,-,*,/,%)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Operators(=,+=,-=,*=,/=,%=)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Operators(&amp;&amp;,||)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Operators(&lt;&lt;,&gt;&gt;)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Operators(&amp;,|,^)</a:t>
            </a:r>
          </a:p>
          <a:p>
            <a:pPr algn="l" fontAlgn="base">
              <a:lnSpc>
                <a:spcPct val="120000"/>
              </a:lnSpc>
              <a:buFont typeface="+mj-lt"/>
              <a:buAutoNum type="arabicPeriod"/>
            </a:pPr>
            <a:r>
              <a:rPr lang="en-GB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Operators(&lt;,&gt;,&lt;=,&gt;=,==,!=)</a:t>
            </a:r>
          </a:p>
        </p:txBody>
      </p:sp>
    </p:spTree>
    <p:extLst>
      <p:ext uri="{BB962C8B-B14F-4D97-AF65-F5344CB8AC3E}">
        <p14:creationId xmlns:p14="http://schemas.microsoft.com/office/powerpoint/2010/main" val="287253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8CF3-44C5-3B6D-A0F9-EFA93A90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4741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and Example of Java code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CC44-0D2C-0511-E420-2E7FEA91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370"/>
            <a:ext cx="9829800" cy="6538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//Sum of two number 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//import statements for java program to read inputs using Scanner class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java.util.Scanner;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Sample1{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Main method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args[]){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scanner class to provide input at execution time using scanner object    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Scanner sc = new Scanner(System.in);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System.out.println("Enter first number: ");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int a = sc.nextInt();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System.out.println("Enter second number: ");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 = sc.nextInt();		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Sum=a+b;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print the result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System.out.println(sum);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47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0C48-952E-AD00-B764-BBC17397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1" y="230495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1B4B-686B-A2E2-D593-761E375A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237"/>
            <a:ext cx="10515600" cy="71510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java Works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12272-0369-A917-24B1-3BE12F7A96F3}"/>
              </a:ext>
            </a:extLst>
          </p:cNvPr>
          <p:cNvSpPr txBox="1"/>
          <p:nvPr/>
        </p:nvSpPr>
        <p:spPr>
          <a:xfrm>
            <a:off x="1147483" y="2635624"/>
            <a:ext cx="203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8D89D-6CA6-5E7C-2F8E-DB12BBF01175}"/>
              </a:ext>
            </a:extLst>
          </p:cNvPr>
          <p:cNvSpPr txBox="1"/>
          <p:nvPr/>
        </p:nvSpPr>
        <p:spPr>
          <a:xfrm>
            <a:off x="4839957" y="2635624"/>
            <a:ext cx="203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8AD71-B09C-AFC2-B410-7EBFBA8D1A27}"/>
              </a:ext>
            </a:extLst>
          </p:cNvPr>
          <p:cNvSpPr txBox="1"/>
          <p:nvPr/>
        </p:nvSpPr>
        <p:spPr>
          <a:xfrm>
            <a:off x="8179036" y="2635624"/>
            <a:ext cx="203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3159F7-2BF0-FEE3-2895-D4A1931B5958}"/>
              </a:ext>
            </a:extLst>
          </p:cNvPr>
          <p:cNvCxnSpPr>
            <a:cxnSpLocks/>
          </p:cNvCxnSpPr>
          <p:nvPr/>
        </p:nvCxnSpPr>
        <p:spPr>
          <a:xfrm>
            <a:off x="2681986" y="2835679"/>
            <a:ext cx="210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3C996-0D01-EFBB-9DEE-5EB7C25A9C42}"/>
              </a:ext>
            </a:extLst>
          </p:cNvPr>
          <p:cNvCxnSpPr>
            <a:cxnSpLocks/>
          </p:cNvCxnSpPr>
          <p:nvPr/>
        </p:nvCxnSpPr>
        <p:spPr>
          <a:xfrm>
            <a:off x="6096000" y="2835679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67B53-18B9-5EB2-EA39-C77D3556B0D3}"/>
              </a:ext>
            </a:extLst>
          </p:cNvPr>
          <p:cNvSpPr txBox="1"/>
          <p:nvPr/>
        </p:nvSpPr>
        <p:spPr>
          <a:xfrm>
            <a:off x="3303495" y="2327946"/>
            <a:ext cx="126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67712-E8FC-FE80-F628-6D413F009FE2}"/>
              </a:ext>
            </a:extLst>
          </p:cNvPr>
          <p:cNvSpPr txBox="1"/>
          <p:nvPr/>
        </p:nvSpPr>
        <p:spPr>
          <a:xfrm>
            <a:off x="3396503" y="290723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2AB91-AF18-53D0-26B6-B41BBA12D1F3}"/>
              </a:ext>
            </a:extLst>
          </p:cNvPr>
          <p:cNvSpPr txBox="1"/>
          <p:nvPr/>
        </p:nvSpPr>
        <p:spPr>
          <a:xfrm>
            <a:off x="6546748" y="2335542"/>
            <a:ext cx="139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674D6-BCE1-031A-2C73-89DD3A8C48A3}"/>
              </a:ext>
            </a:extLst>
          </p:cNvPr>
          <p:cNvSpPr txBox="1"/>
          <p:nvPr/>
        </p:nvSpPr>
        <p:spPr>
          <a:xfrm>
            <a:off x="6421804" y="2907234"/>
            <a:ext cx="145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13AE7-E72F-FC3A-9200-B7286924108E}"/>
              </a:ext>
            </a:extLst>
          </p:cNvPr>
          <p:cNvSpPr txBox="1"/>
          <p:nvPr/>
        </p:nvSpPr>
        <p:spPr>
          <a:xfrm>
            <a:off x="2521148" y="3235789"/>
            <a:ext cx="283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compile the program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FBA1F-BFE9-1EBC-BE68-F6316BB87875}"/>
              </a:ext>
            </a:extLst>
          </p:cNvPr>
          <p:cNvSpPr txBox="1"/>
          <p:nvPr/>
        </p:nvSpPr>
        <p:spPr>
          <a:xfrm>
            <a:off x="6096000" y="3240015"/>
            <a:ext cx="255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Program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2308-8EE2-372D-8D01-54358851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023"/>
            <a:ext cx="10515600" cy="119473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 of java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C32D-9647-2312-15D6-B6B71EE4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7" y="1194733"/>
            <a:ext cx="10515600" cy="51280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 (Standard Edition)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Standard edition we can run window or desktop application.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 (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Edition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Edition is used for Web application, it’s a nothing but website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web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website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website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 (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 Edition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Edition is used for develop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97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968A-E8F7-361E-D3E4-B5AF9A70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5823" y="258482"/>
            <a:ext cx="10515600" cy="87200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SDLC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702C-A500-2139-DD79-8CD63C51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7687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stands for </a:t>
            </a:r>
            <a:r>
              <a:rPr lang="en-IN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used by the software industry to design, develop and test high quality software’s.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Stages of SDLC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and design.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2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41DC-2231-C854-5263-E7F7F2E1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8481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java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F813-3110-CA52-72F9-309D53C9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65252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Robust(Strong)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82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5B15-9883-5905-A983-27A3435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4277" y="201706"/>
            <a:ext cx="10515600" cy="92784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622-1944-A0FF-37C3-263A2098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992701"/>
            <a:ext cx="9031941" cy="4872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OOPs in java is to improve code readability and reusability by defining a Java program efficiently. </a:t>
            </a:r>
          </a:p>
          <a:p>
            <a:pPr>
              <a:lnSpc>
                <a:spcPct val="150000"/>
              </a:lnSpc>
            </a:pP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OOPs based on the concept of objects. In object-oriented programming data structures, or objects are defined, each with its own properties or attributes.</a:t>
            </a: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Each object can also contain its own procedures or methods.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6BC6-12E5-1E5D-8074-712D6D72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439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Feature of OOPs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CE84-982F-D156-1122-B3F7A381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393"/>
            <a:ext cx="10515600" cy="502257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and classes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olymorphism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375F-980E-21A8-7E5B-4F7BDC6B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640" y="271929"/>
            <a:ext cx="10515600" cy="81821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EE2A-08BB-72B7-E6EA-B162E4B6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1" y="1090145"/>
            <a:ext cx="913901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data types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Boolean, char, byte, short, int, long, float and double.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Interfaces, and Arrays.</a:t>
            </a:r>
          </a:p>
        </p:txBody>
      </p:sp>
    </p:spTree>
    <p:extLst>
      <p:ext uri="{BB962C8B-B14F-4D97-AF65-F5344CB8AC3E}">
        <p14:creationId xmlns:p14="http://schemas.microsoft.com/office/powerpoint/2010/main" val="254468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F1E6-238B-58FB-0535-63862AB3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" y="1625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data,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 and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1E8D9-EDE5-0A26-4EBC-67B57D4A7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7" y="1140733"/>
            <a:ext cx="9668436" cy="4576533"/>
          </a:xfrm>
        </p:spPr>
      </p:pic>
    </p:spTree>
    <p:extLst>
      <p:ext uri="{BB962C8B-B14F-4D97-AF65-F5344CB8AC3E}">
        <p14:creationId xmlns:p14="http://schemas.microsoft.com/office/powerpoint/2010/main" val="3178092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675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Poppins</vt:lpstr>
      <vt:lpstr>Times New Roman</vt:lpstr>
      <vt:lpstr>Trebuchet MS</vt:lpstr>
      <vt:lpstr>Wingdings</vt:lpstr>
      <vt:lpstr>Wingdings 3</vt:lpstr>
      <vt:lpstr>Facet</vt:lpstr>
      <vt:lpstr>Introduction of Java</vt:lpstr>
      <vt:lpstr>How java Works</vt:lpstr>
      <vt:lpstr>Three type of java</vt:lpstr>
      <vt:lpstr>What is SDLC </vt:lpstr>
      <vt:lpstr>Feature of java</vt:lpstr>
      <vt:lpstr>OOPs</vt:lpstr>
      <vt:lpstr>Five Feature of OOPs</vt:lpstr>
      <vt:lpstr>Data Types</vt:lpstr>
      <vt:lpstr>Types of data, Default Value and its size </vt:lpstr>
      <vt:lpstr>What is Variable</vt:lpstr>
      <vt:lpstr>Scanner class </vt:lpstr>
      <vt:lpstr>Java Operators </vt:lpstr>
      <vt:lpstr>Syntax and Example of Java code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Amit Sharma</dc:creator>
  <cp:lastModifiedBy>Amit Sharma</cp:lastModifiedBy>
  <cp:revision>28</cp:revision>
  <dcterms:created xsi:type="dcterms:W3CDTF">2022-10-21T04:18:13Z</dcterms:created>
  <dcterms:modified xsi:type="dcterms:W3CDTF">2022-10-28T07:14:24Z</dcterms:modified>
</cp:coreProperties>
</file>