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6CA"/>
    <a:srgbClr val="FF9933"/>
    <a:srgbClr val="62B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69FF-9BF6-4946-8F92-E598DFA7E882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46186-6AB0-44E5-80DB-EF3BEED36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18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9C41F45-814C-48FB-95F3-081DA2170E6C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E2ED3D4-CEF3-453B-BE02-90776930C0F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560" y="1670573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347864" y="1672030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56176" y="1685811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43608" y="4797152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PROSSEGUIR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779912" y="4728445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SENHA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779912" y="3933056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LOGIN	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731390" y="1916832"/>
            <a:ext cx="163269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563963" y="1916832"/>
            <a:ext cx="163269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587333" y="4557076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PROSSEGUIR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8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11560" y="1670573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19347" y="2004329"/>
            <a:ext cx="163269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09538" y="436510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PROSSEGUIR	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347864" y="1677144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755651" y="1772816"/>
            <a:ext cx="163269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745779" y="325858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NOME	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755651" y="3922681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sz="1600" dirty="0" smtClean="0"/>
              <a:t>SOBRENOME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745779" y="455529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/>
              <a:t>E-MAIL 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745779" y="5283107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NÚMERO	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012160" y="1670573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419946" y="2004328"/>
            <a:ext cx="1752453" cy="154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55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11560" y="1670573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347864" y="1677144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012160" y="1670573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19347" y="2004329"/>
            <a:ext cx="163269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09538" y="436510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PROSSEGUIR	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779912" y="451750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PROSSEGUIR	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635896" y="2156728"/>
            <a:ext cx="1944215" cy="1659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264188" y="2184363"/>
            <a:ext cx="1944215" cy="1659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444208" y="4653136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PROSSEGUIR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11560" y="1670573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47864" y="1677144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012160" y="1670573"/>
            <a:ext cx="2448272" cy="427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19347" y="2004329"/>
            <a:ext cx="163269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09538" y="436510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PROSSEGUIR	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851920" y="1978255"/>
            <a:ext cx="163269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779912" y="4387908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PROSSEGUIR	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444208" y="4396858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PROSSEGUIR	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588224" y="2028559"/>
            <a:ext cx="163269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943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1499</TotalTime>
  <Words>26</Words>
  <Application>Microsoft Office PowerPoint</Application>
  <PresentationFormat>Apresentação na tela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Papel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HP</cp:lastModifiedBy>
  <cp:revision>13</cp:revision>
  <dcterms:created xsi:type="dcterms:W3CDTF">2020-07-10T20:57:37Z</dcterms:created>
  <dcterms:modified xsi:type="dcterms:W3CDTF">2020-07-15T11:08:55Z</dcterms:modified>
</cp:coreProperties>
</file>