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3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2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4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7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5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6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C962-2A69-41C5-AB2F-656073B066DE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1EEA-42C6-401C-BA80-98BC6586F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5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2525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5229200"/>
            <a:ext cx="6912768" cy="16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573016"/>
            <a:ext cx="2339752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573016"/>
            <a:ext cx="11698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1520" y="4221088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A=10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4941168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B=20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9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2525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5229200"/>
            <a:ext cx="6912768" cy="16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573016"/>
            <a:ext cx="2339752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573016"/>
            <a:ext cx="11698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528" y="450912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15816" y="1196752"/>
            <a:ext cx="17104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9832" y="148478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Age=50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2" idx="1"/>
          </p:cNvCxnSpPr>
          <p:nvPr/>
        </p:nvCxnSpPr>
        <p:spPr>
          <a:xfrm flipV="1">
            <a:off x="1259632" y="1808820"/>
            <a:ext cx="1656184" cy="29163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43608" y="537321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3"/>
          </p:cNvCxnSpPr>
          <p:nvPr/>
        </p:nvCxnSpPr>
        <p:spPr>
          <a:xfrm flipV="1">
            <a:off x="1907704" y="2420888"/>
            <a:ext cx="1872208" cy="3204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7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2525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5229200"/>
            <a:ext cx="6912768" cy="16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573016"/>
            <a:ext cx="2339752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573016"/>
            <a:ext cx="11698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528" y="450912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15816" y="1196752"/>
            <a:ext cx="17104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9832" y="148478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Age=30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43608" y="537321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3"/>
            <a:endCxn id="17" idx="1"/>
          </p:cNvCxnSpPr>
          <p:nvPr/>
        </p:nvCxnSpPr>
        <p:spPr>
          <a:xfrm flipV="1">
            <a:off x="1907704" y="3879050"/>
            <a:ext cx="2744688" cy="1746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652392" y="3266982"/>
            <a:ext cx="17104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96408" y="355501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Age=40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2" idx="1"/>
          </p:cNvCxnSpPr>
          <p:nvPr/>
        </p:nvCxnSpPr>
        <p:spPr>
          <a:xfrm flipV="1">
            <a:off x="1259632" y="1808820"/>
            <a:ext cx="1656184" cy="29163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8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2525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5229200"/>
            <a:ext cx="6912768" cy="16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573016"/>
            <a:ext cx="2339752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573016"/>
            <a:ext cx="11698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528" y="450912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15816" y="1196752"/>
            <a:ext cx="17104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9832" y="148478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Age=40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43608" y="537321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3"/>
            <a:endCxn id="17" idx="1"/>
          </p:cNvCxnSpPr>
          <p:nvPr/>
        </p:nvCxnSpPr>
        <p:spPr>
          <a:xfrm flipV="1">
            <a:off x="1907704" y="3879050"/>
            <a:ext cx="2744688" cy="1746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652392" y="3266982"/>
            <a:ext cx="17104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96408" y="355501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Age=30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2" idx="1"/>
          </p:cNvCxnSpPr>
          <p:nvPr/>
        </p:nvCxnSpPr>
        <p:spPr>
          <a:xfrm flipV="1">
            <a:off x="1259632" y="1808820"/>
            <a:ext cx="1656184" cy="29163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7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2525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5229200"/>
            <a:ext cx="6912768" cy="16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573016"/>
            <a:ext cx="2339752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573016"/>
            <a:ext cx="11698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4938" y="4365104"/>
            <a:ext cx="10347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19872" y="692696"/>
            <a:ext cx="252028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5936" y="90872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X=22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026656" y="1511667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Y=33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26656" y="20608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Z=0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9" idx="3"/>
          </p:cNvCxnSpPr>
          <p:nvPr/>
        </p:nvCxnSpPr>
        <p:spPr>
          <a:xfrm flipV="1">
            <a:off x="1619672" y="2636912"/>
            <a:ext cx="2664296" cy="19802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27584" y="5229200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55976" y="3104964"/>
            <a:ext cx="252028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32040" y="332098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X=44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962760" y="3923935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Y=55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62760" y="4473116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Z=0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4" idx="3"/>
            <a:endCxn id="25" idx="1"/>
          </p:cNvCxnSpPr>
          <p:nvPr/>
        </p:nvCxnSpPr>
        <p:spPr>
          <a:xfrm flipV="1">
            <a:off x="1907704" y="4077072"/>
            <a:ext cx="2448272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514429"/>
            <a:ext cx="2339752" cy="255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548680"/>
            <a:ext cx="11698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getD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9" idx="0"/>
          </p:cNvCxnSpPr>
          <p:nvPr/>
        </p:nvCxnSpPr>
        <p:spPr>
          <a:xfrm flipV="1">
            <a:off x="1102305" y="3104964"/>
            <a:ext cx="67571" cy="126014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67544" y="1340768"/>
            <a:ext cx="1008112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25" idx="1"/>
          </p:cNvCxnSpPr>
          <p:nvPr/>
        </p:nvCxnSpPr>
        <p:spPr>
          <a:xfrm>
            <a:off x="1475656" y="1583795"/>
            <a:ext cx="2880320" cy="24932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7504" y="2420888"/>
            <a:ext cx="1872208" cy="64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R=xxx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35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2525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5229200"/>
            <a:ext cx="6912768" cy="16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573016"/>
            <a:ext cx="2339752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573016"/>
            <a:ext cx="11698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4938" y="4365104"/>
            <a:ext cx="10347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19872" y="692696"/>
            <a:ext cx="252028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5936" y="90872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X=22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026656" y="1511667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Y=33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26656" y="206084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Z=0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9" idx="3"/>
          </p:cNvCxnSpPr>
          <p:nvPr/>
        </p:nvCxnSpPr>
        <p:spPr>
          <a:xfrm flipV="1">
            <a:off x="1619672" y="2636912"/>
            <a:ext cx="2664296" cy="19802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27584" y="5229200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55976" y="3104964"/>
            <a:ext cx="252028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32040" y="332098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X=44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962760" y="3923935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Y=55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62760" y="4473116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Z=0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4" idx="3"/>
            <a:endCxn id="25" idx="1"/>
          </p:cNvCxnSpPr>
          <p:nvPr/>
        </p:nvCxnSpPr>
        <p:spPr>
          <a:xfrm flipV="1">
            <a:off x="1907704" y="4077072"/>
            <a:ext cx="2448272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7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2525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5229200"/>
            <a:ext cx="6912768" cy="16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573016"/>
            <a:ext cx="2339752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573016"/>
            <a:ext cx="11698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4938" y="4365104"/>
            <a:ext cx="10347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11960" y="404664"/>
            <a:ext cx="2592288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16016" y="76470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Name=</a:t>
            </a:r>
            <a:r>
              <a:rPr lang="en-US" altLang="zh-CN" dirty="0" err="1" smtClean="0"/>
              <a:t>wc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16016" y="1514861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Age=11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692696"/>
            <a:ext cx="23397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9" idx="0"/>
          </p:cNvCxnSpPr>
          <p:nvPr/>
        </p:nvCxnSpPr>
        <p:spPr>
          <a:xfrm flipV="1">
            <a:off x="1102305" y="3429000"/>
            <a:ext cx="517367" cy="93610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0878" y="1052736"/>
            <a:ext cx="172819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Name=</a:t>
            </a:r>
            <a:r>
              <a:rPr lang="en-US" altLang="zh-CN" dirty="0" err="1" smtClean="0"/>
              <a:t>wc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51520" y="1700808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Age=11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619672" y="2004096"/>
            <a:ext cx="2592288" cy="2613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968044" y="2294874"/>
            <a:ext cx="1656184" cy="63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427984" y="2307386"/>
            <a:ext cx="1360690" cy="6895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4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2525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4797152"/>
            <a:ext cx="6912768" cy="206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573016"/>
            <a:ext cx="2339752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573016"/>
            <a:ext cx="11698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4938" y="4365104"/>
            <a:ext cx="10347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11960" y="404664"/>
            <a:ext cx="259228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endCxn id="11" idx="1"/>
          </p:cNvCxnSpPr>
          <p:nvPr/>
        </p:nvCxnSpPr>
        <p:spPr>
          <a:xfrm flipV="1">
            <a:off x="1619672" y="1088740"/>
            <a:ext cx="2592288" cy="3528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427984" y="548680"/>
            <a:ext cx="187220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Name=</a:t>
            </a:r>
            <a:r>
              <a:rPr lang="en-US" altLang="zh-CN" dirty="0" err="1" smtClean="0"/>
              <a:t>zs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99592" y="522920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281921" y="2564904"/>
            <a:ext cx="259228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97945" y="2708920"/>
            <a:ext cx="187220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Name=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s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1" idx="0"/>
            <a:endCxn id="25" idx="1"/>
          </p:cNvCxnSpPr>
          <p:nvPr/>
        </p:nvCxnSpPr>
        <p:spPr>
          <a:xfrm flipV="1">
            <a:off x="1403648" y="3248980"/>
            <a:ext cx="2878273" cy="19802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83768" y="5013176"/>
            <a:ext cx="28803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83768" y="501317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915816" y="5827576"/>
            <a:ext cx="1582129" cy="4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Cla</a:t>
            </a:r>
            <a:r>
              <a:rPr lang="en-US" altLang="zh-CN" dirty="0" smtClean="0"/>
              <a:t>=19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91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52</Words>
  <Application>Microsoft Office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SysCeo.com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konghao</dc:creator>
  <cp:lastModifiedBy>konghao</cp:lastModifiedBy>
  <cp:revision>6</cp:revision>
  <dcterms:created xsi:type="dcterms:W3CDTF">2021-10-13T06:33:23Z</dcterms:created>
  <dcterms:modified xsi:type="dcterms:W3CDTF">2021-10-13T08:01:19Z</dcterms:modified>
</cp:coreProperties>
</file>