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3F2A-7CA1-4973-9449-403049C4137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67D-4E9D-4D8D-9315-DB00F18C4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9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3F2A-7CA1-4973-9449-403049C4137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67D-4E9D-4D8D-9315-DB00F18C4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73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3F2A-7CA1-4973-9449-403049C4137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67D-4E9D-4D8D-9315-DB00F18C4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2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3F2A-7CA1-4973-9449-403049C4137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67D-4E9D-4D8D-9315-DB00F18C4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4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3F2A-7CA1-4973-9449-403049C4137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67D-4E9D-4D8D-9315-DB00F18C4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3F2A-7CA1-4973-9449-403049C4137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67D-4E9D-4D8D-9315-DB00F18C4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3F2A-7CA1-4973-9449-403049C4137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67D-4E9D-4D8D-9315-DB00F18C4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1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3F2A-7CA1-4973-9449-403049C4137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67D-4E9D-4D8D-9315-DB00F18C4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5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3F2A-7CA1-4973-9449-403049C4137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67D-4E9D-4D8D-9315-DB00F18C4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3F2A-7CA1-4973-9449-403049C4137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67D-4E9D-4D8D-9315-DB00F18C4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8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3F2A-7CA1-4973-9449-403049C4137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67D-4E9D-4D8D-9315-DB00F18C4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3F2A-7CA1-4973-9449-403049C4137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267D-4E9D-4D8D-9315-DB00F18C4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08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771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573016"/>
            <a:ext cx="2771800" cy="328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71800" y="4725144"/>
            <a:ext cx="6372200" cy="213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528" y="4725144"/>
            <a:ext cx="1152128" cy="49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44008" y="908720"/>
            <a:ext cx="172819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0032" y="112474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Name=c10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60032" y="170080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book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020272" y="620688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207202" y="764704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lczd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1" idx="3"/>
            <a:endCxn id="12" idx="1"/>
          </p:cNvCxnSpPr>
          <p:nvPr/>
        </p:nvCxnSpPr>
        <p:spPr>
          <a:xfrm flipV="1">
            <a:off x="6156176" y="980728"/>
            <a:ext cx="864096" cy="972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932040" y="2276872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book2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49741" y="1711112"/>
            <a:ext cx="12532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380312" y="1844824"/>
            <a:ext cx="8350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wmzg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6" idx="3"/>
            <a:endCxn id="17" idx="1"/>
          </p:cNvCxnSpPr>
          <p:nvPr/>
        </p:nvCxnSpPr>
        <p:spPr>
          <a:xfrm flipV="1">
            <a:off x="6156176" y="2035148"/>
            <a:ext cx="993565" cy="457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635896" y="1844824"/>
            <a:ext cx="720080" cy="419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endCxn id="9" idx="1"/>
          </p:cNvCxnSpPr>
          <p:nvPr/>
        </p:nvCxnSpPr>
        <p:spPr>
          <a:xfrm flipV="1">
            <a:off x="4355976" y="1844824"/>
            <a:ext cx="288032" cy="2095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</p:cNvCxnSpPr>
          <p:nvPr/>
        </p:nvCxnSpPr>
        <p:spPr>
          <a:xfrm flipV="1">
            <a:off x="1475656" y="2359184"/>
            <a:ext cx="3168352" cy="26111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644008" y="3068960"/>
            <a:ext cx="194421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932040" y="3212976"/>
            <a:ext cx="1296144" cy="45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Name=null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932040" y="37890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book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07202" y="2780928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94132" y="2924944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lczd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1" idx="3"/>
            <a:endCxn id="32" idx="1"/>
          </p:cNvCxnSpPr>
          <p:nvPr/>
        </p:nvCxnSpPr>
        <p:spPr>
          <a:xfrm flipV="1">
            <a:off x="6228184" y="3140968"/>
            <a:ext cx="979018" cy="828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932040" y="4293096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book2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207202" y="3664755"/>
            <a:ext cx="12532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437773" y="3798467"/>
            <a:ext cx="8350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wmzg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39" idx="3"/>
            <a:endCxn id="40" idx="1"/>
          </p:cNvCxnSpPr>
          <p:nvPr/>
        </p:nvCxnSpPr>
        <p:spPr>
          <a:xfrm flipV="1">
            <a:off x="6156176" y="3988791"/>
            <a:ext cx="1051026" cy="4483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85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771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573016"/>
            <a:ext cx="2771800" cy="328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71800" y="4725144"/>
            <a:ext cx="6372200" cy="213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528" y="4725144"/>
            <a:ext cx="1152128" cy="49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15816" y="5085184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15816" y="5085184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3848" y="559942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book2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57900" y="2276872"/>
            <a:ext cx="199847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381164" y="3477128"/>
            <a:ext cx="2601162" cy="23144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72200" y="2636912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wmzg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491880" y="764704"/>
            <a:ext cx="208823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779912" y="98072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Name=c10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779912" y="1520788"/>
            <a:ext cx="1224136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84168" y="332656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88224" y="62068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lczd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37" idx="3"/>
          </p:cNvCxnSpPr>
          <p:nvPr/>
        </p:nvCxnSpPr>
        <p:spPr>
          <a:xfrm flipV="1">
            <a:off x="5004048" y="980728"/>
            <a:ext cx="1080120" cy="7380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8" idx="3"/>
            <a:endCxn id="34" idx="2"/>
          </p:cNvCxnSpPr>
          <p:nvPr/>
        </p:nvCxnSpPr>
        <p:spPr>
          <a:xfrm flipV="1">
            <a:off x="1475656" y="2276872"/>
            <a:ext cx="3060340" cy="2693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23928" y="3140968"/>
            <a:ext cx="1757817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84168" y="5085184"/>
            <a:ext cx="252028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084168" y="5085184"/>
            <a:ext cx="1260140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TestPerson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714238" y="5791572"/>
            <a:ext cx="1170130" cy="37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668344" y="5265204"/>
            <a:ext cx="792088" cy="334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93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</Words>
  <Application>Microsoft Office PowerPoint</Application>
  <PresentationFormat>全屏显示(4:3)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SysCeo.com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konghao</dc:creator>
  <cp:lastModifiedBy>konghao</cp:lastModifiedBy>
  <cp:revision>3</cp:revision>
  <dcterms:created xsi:type="dcterms:W3CDTF">2021-10-22T02:05:27Z</dcterms:created>
  <dcterms:modified xsi:type="dcterms:W3CDTF">2021-10-22T03:22:04Z</dcterms:modified>
</cp:coreProperties>
</file>