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D850-37CF-4A3D-A79C-C795ECB813C7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447A-A400-4A92-A603-38C41F222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78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D850-37CF-4A3D-A79C-C795ECB813C7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447A-A400-4A92-A603-38C41F222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17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D850-37CF-4A3D-A79C-C795ECB813C7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447A-A400-4A92-A603-38C41F222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23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D850-37CF-4A3D-A79C-C795ECB813C7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447A-A400-4A92-A603-38C41F222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31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D850-37CF-4A3D-A79C-C795ECB813C7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447A-A400-4A92-A603-38C41F222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90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D850-37CF-4A3D-A79C-C795ECB813C7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447A-A400-4A92-A603-38C41F222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3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D850-37CF-4A3D-A79C-C795ECB813C7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447A-A400-4A92-A603-38C41F222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93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D850-37CF-4A3D-A79C-C795ECB813C7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447A-A400-4A92-A603-38C41F222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47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D850-37CF-4A3D-A79C-C795ECB813C7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447A-A400-4A92-A603-38C41F222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D850-37CF-4A3D-A79C-C795ECB813C7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447A-A400-4A92-A603-38C41F222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6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D850-37CF-4A3D-A79C-C795ECB813C7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447A-A400-4A92-A603-38C41F222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31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DD850-37CF-4A3D-A79C-C795ECB813C7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F447A-A400-4A92-A603-38C41F222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58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47864" y="260648"/>
            <a:ext cx="30963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Throwable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91680" y="1556792"/>
            <a:ext cx="25202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Exception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5" idx="0"/>
            <a:endCxn id="4" idx="2"/>
          </p:cNvCxnSpPr>
          <p:nvPr/>
        </p:nvCxnSpPr>
        <p:spPr>
          <a:xfrm flipV="1">
            <a:off x="2951820" y="908720"/>
            <a:ext cx="194421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184068" y="1556792"/>
            <a:ext cx="25202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Error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8" idx="0"/>
            <a:endCxn id="4" idx="2"/>
          </p:cNvCxnSpPr>
          <p:nvPr/>
        </p:nvCxnSpPr>
        <p:spPr>
          <a:xfrm flipH="1" flipV="1">
            <a:off x="4896036" y="908720"/>
            <a:ext cx="154817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70896" y="234888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Error</a:t>
            </a:r>
            <a:r>
              <a:rPr lang="zh-CN" altLang="en-US" dirty="0" smtClean="0"/>
              <a:t>表示的是系统错误，一般不由程序员负责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223827" y="3186125"/>
            <a:ext cx="19442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RuntimeException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2" idx="0"/>
            <a:endCxn id="5" idx="2"/>
          </p:cNvCxnSpPr>
          <p:nvPr/>
        </p:nvCxnSpPr>
        <p:spPr>
          <a:xfrm flipH="1" flipV="1">
            <a:off x="2951820" y="2204864"/>
            <a:ext cx="1244115" cy="981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77833" y="4149080"/>
            <a:ext cx="206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可以由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的虚拟机自己处理的异常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55576" y="3186125"/>
            <a:ext cx="1800200" cy="530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其他异常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7553" y="4192885"/>
            <a:ext cx="206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必须有程序员手动处理的异常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7" idx="0"/>
            <a:endCxn id="5" idx="2"/>
          </p:cNvCxnSpPr>
          <p:nvPr/>
        </p:nvCxnSpPr>
        <p:spPr>
          <a:xfrm flipV="1">
            <a:off x="1655676" y="2204864"/>
            <a:ext cx="1296144" cy="981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55576" y="5157192"/>
            <a:ext cx="68407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所有的异常都是对象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509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39</Words>
  <Application>Microsoft Office PowerPoint</Application>
  <PresentationFormat>全屏显示(4:3)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SysCeo.com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konghao</dc:creator>
  <cp:lastModifiedBy>konghao</cp:lastModifiedBy>
  <cp:revision>1</cp:revision>
  <dcterms:created xsi:type="dcterms:W3CDTF">2021-12-03T02:04:05Z</dcterms:created>
  <dcterms:modified xsi:type="dcterms:W3CDTF">2021-12-03T02:15:17Z</dcterms:modified>
</cp:coreProperties>
</file>