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D030-850E-436A-8A43-7B33B61396CB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29F-62E9-4103-B8FC-141B024EC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8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D030-850E-436A-8A43-7B33B61396CB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29F-62E9-4103-B8FC-141B024EC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2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D030-850E-436A-8A43-7B33B61396CB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29F-62E9-4103-B8FC-141B024EC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93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D030-850E-436A-8A43-7B33B61396CB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29F-62E9-4103-B8FC-141B024EC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45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D030-850E-436A-8A43-7B33B61396CB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29F-62E9-4103-B8FC-141B024EC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47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D030-850E-436A-8A43-7B33B61396CB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29F-62E9-4103-B8FC-141B024EC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63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D030-850E-436A-8A43-7B33B61396CB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29F-62E9-4103-B8FC-141B024EC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10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D030-850E-436A-8A43-7B33B61396CB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29F-62E9-4103-B8FC-141B024EC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67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D030-850E-436A-8A43-7B33B61396CB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29F-62E9-4103-B8FC-141B024EC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96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D030-850E-436A-8A43-7B33B61396CB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29F-62E9-4103-B8FC-141B024EC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01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D030-850E-436A-8A43-7B33B61396CB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29F-62E9-4103-B8FC-141B024EC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84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3D030-850E-436A-8A43-7B33B61396CB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E29F-62E9-4103-B8FC-141B024EC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73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天気予報の位置情報サービス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２１６１１２９４　野島涼太</a:t>
            </a:r>
            <a:endParaRPr kumimoji="1" lang="en-US" altLang="ja-JP" dirty="0" smtClean="0"/>
          </a:p>
          <a:p>
            <a:r>
              <a:rPr lang="ja-JP" altLang="en-US" dirty="0" smtClean="0"/>
              <a:t>２１６１１３９４　吉崎　義強</a:t>
            </a:r>
            <a:endParaRPr lang="en-US" altLang="ja-JP" dirty="0" smtClean="0"/>
          </a:p>
          <a:p>
            <a:r>
              <a:rPr kumimoji="1" lang="ja-JP" altLang="en-US" dirty="0" smtClean="0"/>
              <a:t>２１６１１２４４　竹野　彪雅</a:t>
            </a:r>
            <a:endParaRPr kumimoji="1" lang="en-US" altLang="ja-JP" dirty="0" smtClean="0"/>
          </a:p>
          <a:p>
            <a:r>
              <a:rPr lang="ja-JP" altLang="en-US" dirty="0" smtClean="0"/>
              <a:t>２１６１１４０１　米澤　大樹</a:t>
            </a:r>
            <a:endParaRPr lang="en-US" altLang="ja-JP" dirty="0" smtClean="0"/>
          </a:p>
          <a:p>
            <a:r>
              <a:rPr kumimoji="1" lang="ja-JP" altLang="en-US" dirty="0" smtClean="0"/>
              <a:t>２１６１１３１２　平井　寛人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84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サービス概要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①地域の</a:t>
            </a:r>
            <a:r>
              <a:rPr lang="ja-JP" altLang="en-US" dirty="0" smtClean="0"/>
              <a:t>気温や湿度から天気予報以外にもわかる。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②その週の天気予報がわかる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③ターゲット、お出かけする人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④提供する利便性　このアプリを</a:t>
            </a:r>
            <a:r>
              <a:rPr lang="ja-JP" altLang="en-US" dirty="0"/>
              <a:t>使</a:t>
            </a:r>
            <a:r>
              <a:rPr lang="ja-JP" altLang="en-US" dirty="0" smtClean="0"/>
              <a:t>うことで雨が降っても事前に対策できて、お出かけの際に困ることがない。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8196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リワードプログラム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5000</a:t>
            </a:r>
            <a:r>
              <a:rPr kumimoji="1" lang="ja-JP" altLang="en-US" dirty="0" smtClean="0"/>
              <a:t>円　ポスター、カレンダーをプレゼント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10000</a:t>
            </a:r>
            <a:r>
              <a:rPr lang="ja-JP" altLang="en-US" dirty="0" smtClean="0"/>
              <a:t>円　日光防止のために帽子をプレゼント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色を選択でき</a:t>
            </a:r>
            <a:r>
              <a:rPr lang="ja-JP" altLang="en-US" dirty="0"/>
              <a:t>る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50000</a:t>
            </a:r>
            <a:r>
              <a:rPr lang="ja-JP" altLang="en-US" dirty="0" smtClean="0"/>
              <a:t>円</a:t>
            </a:r>
            <a:r>
              <a:rPr lang="ja-JP" altLang="en-US" dirty="0"/>
              <a:t>　</a:t>
            </a:r>
            <a:r>
              <a:rPr lang="ja-JP" altLang="en-US" dirty="0" smtClean="0"/>
              <a:t>日光防止のために帽子をプレゼント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色を選択できる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　オリジナル傘をプレゼント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</a:t>
            </a:r>
            <a:r>
              <a:rPr lang="en-US" altLang="ja-JP" dirty="0" smtClean="0"/>
              <a:t>Bluetooth</a:t>
            </a:r>
            <a:r>
              <a:rPr lang="ja-JP" altLang="en-US" dirty="0" smtClean="0"/>
              <a:t>イヤホンをプレゼント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100000</a:t>
            </a:r>
            <a:r>
              <a:rPr lang="ja-JP" altLang="en-US" dirty="0" smtClean="0"/>
              <a:t>円　日光防止のために帽子をプレゼント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色を選択できる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　　　　　　快晴日に一泊国内旅行券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3491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収支金額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92855"/>
              </p:ext>
            </p:extLst>
          </p:nvPr>
        </p:nvGraphicFramePr>
        <p:xfrm>
          <a:off x="838200" y="1825621"/>
          <a:ext cx="10515600" cy="430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2153477">
                <a:tc>
                  <a:txBody>
                    <a:bodyPr/>
                    <a:lstStyle/>
                    <a:p>
                      <a:endParaRPr kumimoji="1" lang="en-US" altLang="ja-JP" sz="3600" dirty="0" smtClean="0"/>
                    </a:p>
                    <a:p>
                      <a:r>
                        <a:rPr kumimoji="1" lang="ja-JP" altLang="en-US" sz="3600" dirty="0" smtClean="0"/>
                        <a:t>アプリ製作費</a:t>
                      </a:r>
                      <a:endParaRPr kumimoji="1" lang="en-US" altLang="ja-JP" sz="3600" dirty="0" smtClean="0"/>
                    </a:p>
                    <a:p>
                      <a:r>
                        <a:rPr kumimoji="1" lang="ja-JP" altLang="en-US" sz="3200" dirty="0" smtClean="0"/>
                        <a:t>位置情報サービスとの連携</a:t>
                      </a:r>
                      <a:endParaRPr kumimoji="1" lang="en-US" altLang="ja-JP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sz="4000" dirty="0" smtClean="0"/>
                        <a:t>500</a:t>
                      </a:r>
                      <a:r>
                        <a:rPr kumimoji="1" lang="ja-JP" altLang="en-US" sz="4000" dirty="0" smtClean="0"/>
                        <a:t>万円</a:t>
                      </a:r>
                      <a:endParaRPr kumimoji="1" lang="en-US" altLang="ja-JP" sz="4000" dirty="0" smtClean="0"/>
                    </a:p>
                    <a:p>
                      <a:r>
                        <a:rPr kumimoji="1" lang="en-US" altLang="ja-JP" sz="4000" dirty="0" smtClean="0"/>
                        <a:t>20</a:t>
                      </a:r>
                      <a:r>
                        <a:rPr kumimoji="1" lang="ja-JP" altLang="en-US" sz="4000" dirty="0" smtClean="0"/>
                        <a:t>万</a:t>
                      </a:r>
                      <a:endParaRPr kumimoji="1" lang="en-US" altLang="ja-JP" sz="4000" dirty="0" smtClean="0"/>
                    </a:p>
                  </a:txBody>
                  <a:tcPr/>
                </a:tc>
              </a:tr>
              <a:tr h="2153477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sz="3200" dirty="0" smtClean="0"/>
                        <a:t>リワードの推定費用</a:t>
                      </a:r>
                      <a:endParaRPr kumimoji="1" lang="en-US" altLang="ja-JP" sz="3200" dirty="0" smtClean="0"/>
                    </a:p>
                    <a:p>
                      <a:endParaRPr kumimoji="1" lang="en-US" altLang="ja-JP" sz="3200" dirty="0" smtClean="0"/>
                    </a:p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万円</a:t>
                      </a:r>
                      <a:endParaRPr kumimoji="1" lang="en-US" altLang="ja-JP" sz="3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3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550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万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64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①　通勤や通学の際に天気の変わり目に応じて対策ができるので便利。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37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68</Words>
  <Application>Microsoft Office PowerPoint</Application>
  <PresentationFormat>ワイド画面</PresentationFormat>
  <Paragraphs>42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天気予報の位置情報サービス</vt:lpstr>
      <vt:lpstr>サービス概要</vt:lpstr>
      <vt:lpstr>リワードプログラム</vt:lpstr>
      <vt:lpstr>収支金額</vt:lpstr>
      <vt:lpstr>アピールポイント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天気予報の位置情報サービス</dc:title>
  <dc:creator>Administrator</dc:creator>
  <cp:lastModifiedBy>Administrator</cp:lastModifiedBy>
  <cp:revision>13</cp:revision>
  <dcterms:created xsi:type="dcterms:W3CDTF">2017-01-11T05:56:24Z</dcterms:created>
  <dcterms:modified xsi:type="dcterms:W3CDTF">2017-01-18T04:44:40Z</dcterms:modified>
</cp:coreProperties>
</file>