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9.xml"/>
  <Override ContentType="application/vnd.openxmlformats-officedocument.presentationml.slideMaster+xml" PartName="/ppt/slideMasters/slideMaster18.xml"/>
  <Override ContentType="application/vnd.openxmlformats-officedocument.presentationml.slideMaster+xml" PartName="/ppt/slideMasters/slideMaster26.xml"/>
  <Override ContentType="application/vnd.openxmlformats-officedocument.presentationml.slideMaster+xml" PartName="/ppt/slideMasters/slideMaster13.xml"/>
  <Override ContentType="application/vnd.openxmlformats-officedocument.presentationml.slideMaster+xml" PartName="/ppt/slideMasters/slideMaster30.xml"/>
  <Override ContentType="application/vnd.openxmlformats-officedocument.presentationml.slideMaster+xml" PartName="/ppt/slideMasters/slideMaster21.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5.xml"/>
  <Override ContentType="application/vnd.openxmlformats-officedocument.presentationml.slideMaster+xml" PartName="/ppt/slideMasters/slideMaster19.xml"/>
  <Override ContentType="application/vnd.openxmlformats-officedocument.presentationml.slideMaster+xml" PartName="/ppt/slideMasters/slideMaster12.xml"/>
  <Override ContentType="application/vnd.openxmlformats-officedocument.presentationml.slideMaster+xml" PartName="/ppt/slideMasters/slideMaster28.xml"/>
  <Override ContentType="application/vnd.openxmlformats-officedocument.presentationml.slideMaster+xml" PartName="/ppt/slideMasters/slideMaster16.xml"/>
  <Override ContentType="application/vnd.openxmlformats-officedocument.presentationml.slideMaster+xml" PartName="/ppt/slideMasters/slideMaster4.xml"/>
  <Override ContentType="application/vnd.openxmlformats-officedocument.presentationml.slideMaster+xml" PartName="/ppt/slideMasters/slideMaster20.xml"/>
  <Override ContentType="application/vnd.openxmlformats-officedocument.presentationml.slideMaster+xml" PartName="/ppt/slideMasters/slideMaster33.xml"/>
  <Override ContentType="application/vnd.openxmlformats-officedocument.presentationml.slideMaster+xml" PartName="/ppt/slideMasters/slideMaster2.xml"/>
  <Override ContentType="application/vnd.openxmlformats-officedocument.presentationml.slideMaster+xml" PartName="/ppt/slideMasters/slideMaster24.xml"/>
  <Override ContentType="application/vnd.openxmlformats-officedocument.presentationml.slideMaster+xml" PartName="/ppt/slideMasters/slideMaster29.xml"/>
  <Override ContentType="application/vnd.openxmlformats-officedocument.presentationml.slideMaster+xml" PartName="/ppt/slideMasters/slideMaster11.xml"/>
  <Override ContentType="application/vnd.openxmlformats-officedocument.presentationml.slideMaster+xml" PartName="/ppt/slideMasters/slideMaster10.xml"/>
  <Override ContentType="application/vnd.openxmlformats-officedocument.presentationml.slideMaster+xml" PartName="/ppt/slideMasters/slideMaster15.xml"/>
  <Override ContentType="application/vnd.openxmlformats-officedocument.presentationml.slideMaster+xml" PartName="/ppt/slideMasters/slideMaster23.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32.xml"/>
  <Override ContentType="application/vnd.openxmlformats-officedocument.presentationml.slideMaster+xml" PartName="/ppt/slideMasters/slideMaster31.xml"/>
  <Override ContentType="application/vnd.openxmlformats-officedocument.presentationml.slideMaster+xml" PartName="/ppt/slideMasters/slideMaster14.xml"/>
  <Override ContentType="application/vnd.openxmlformats-officedocument.presentationml.slideMaster+xml" PartName="/ppt/slideMasters/slideMaster17.xml"/>
  <Override ContentType="application/vnd.openxmlformats-officedocument.presentationml.slideMaster+xml" PartName="/ppt/slideMasters/slideMaster27.xml"/>
  <Override ContentType="application/vnd.openxmlformats-officedocument.presentationml.slideMaster+xml" PartName="/ppt/slideMasters/slideMaster22.xml"/>
  <Override ContentType="application/vnd.openxmlformats-officedocument.presentationml.slideMaster+xml" PartName="/ppt/slideMasters/slideMaster6.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0.xml"/>
  <Override ContentType="application/vnd.openxmlformats-officedocument.theme+xml" PartName="/ppt/theme/theme33.xml"/>
  <Override ContentType="application/vnd.openxmlformats-officedocument.theme+xml" PartName="/ppt/theme/theme17.xml"/>
  <Override ContentType="application/vnd.openxmlformats-officedocument.theme+xml" PartName="/ppt/theme/theme11.xml"/>
  <Override ContentType="application/vnd.openxmlformats-officedocument.theme+xml" PartName="/ppt/theme/theme24.xml"/>
  <Override ContentType="application/vnd.openxmlformats-officedocument.theme+xml" PartName="/ppt/theme/theme5.xml"/>
  <Override ContentType="application/vnd.openxmlformats-officedocument.theme+xml" PartName="/ppt/theme/theme26.xml"/>
  <Override ContentType="application/vnd.openxmlformats-officedocument.theme+xml" PartName="/ppt/theme/theme7.xml"/>
  <Override ContentType="application/vnd.openxmlformats-officedocument.theme+xml" PartName="/ppt/theme/theme32.xml"/>
  <Override ContentType="application/vnd.openxmlformats-officedocument.theme+xml" PartName="/ppt/theme/theme4.xml"/>
  <Override ContentType="application/vnd.openxmlformats-officedocument.theme+xml" PartName="/ppt/theme/theme18.xml"/>
  <Override ContentType="application/vnd.openxmlformats-officedocument.theme+xml" PartName="/ppt/theme/theme23.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27.xml"/>
  <Override ContentType="application/vnd.openxmlformats-officedocument.theme+xml" PartName="/ppt/theme/theme14.xml"/>
  <Override ContentType="application/vnd.openxmlformats-officedocument.theme+xml" PartName="/ppt/theme/theme19.xml"/>
  <Override ContentType="application/vnd.openxmlformats-officedocument.theme+xml" PartName="/ppt/theme/theme22.xml"/>
  <Override ContentType="application/vnd.openxmlformats-officedocument.theme+xml" PartName="/ppt/theme/theme3.xml"/>
  <Override ContentType="application/vnd.openxmlformats-officedocument.theme+xml" PartName="/ppt/theme/theme31.xml"/>
  <Override ContentType="application/vnd.openxmlformats-officedocument.theme+xml" PartName="/ppt/theme/theme30.xml"/>
  <Override ContentType="application/vnd.openxmlformats-officedocument.theme+xml" PartName="/ppt/theme/theme1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28.xml"/>
  <Override ContentType="application/vnd.openxmlformats-officedocument.theme+xml" PartName="/ppt/theme/theme21.xml"/>
  <Override ContentType="application/vnd.openxmlformats-officedocument.theme+xml" PartName="/ppt/theme/theme34.xml"/>
  <Override ContentType="application/vnd.openxmlformats-officedocument.theme+xml" PartName="/ppt/theme/theme2.xml"/>
  <Override ContentType="application/vnd.openxmlformats-officedocument.theme+xml" PartName="/ppt/theme/theme29.xml"/>
  <Override ContentType="application/vnd.openxmlformats-officedocument.theme+xml" PartName="/ppt/theme/theme16.xml"/>
  <Override ContentType="application/vnd.openxmlformats-officedocument.theme+xml" PartName="/ppt/theme/theme25.xml"/>
  <Override ContentType="application/vnd.openxmlformats-officedocument.theme+xml" PartName="/ppt/theme/theme1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77" r:id="rId4"/>
    <p:sldMasterId id="2147483678" r:id="rId5"/>
    <p:sldMasterId id="2147483679" r:id="rId6"/>
    <p:sldMasterId id="2147483680" r:id="rId7"/>
    <p:sldMasterId id="2147483681" r:id="rId8"/>
    <p:sldMasterId id="2147483682" r:id="rId9"/>
    <p:sldMasterId id="2147483683" r:id="rId10"/>
    <p:sldMasterId id="2147483684" r:id="rId11"/>
    <p:sldMasterId id="2147483685" r:id="rId12"/>
    <p:sldMasterId id="2147483686" r:id="rId13"/>
    <p:sldMasterId id="2147483687" r:id="rId14"/>
    <p:sldMasterId id="2147483688" r:id="rId15"/>
    <p:sldMasterId id="2147483689" r:id="rId16"/>
    <p:sldMasterId id="2147483690" r:id="rId17"/>
    <p:sldMasterId id="2147483691" r:id="rId18"/>
    <p:sldMasterId id="2147483692" r:id="rId19"/>
    <p:sldMasterId id="2147483693" r:id="rId20"/>
    <p:sldMasterId id="2147483694" r:id="rId21"/>
    <p:sldMasterId id="2147483695" r:id="rId22"/>
    <p:sldMasterId id="2147483696" r:id="rId23"/>
    <p:sldMasterId id="2147483697" r:id="rId24"/>
    <p:sldMasterId id="2147483698" r:id="rId25"/>
    <p:sldMasterId id="2147483699" r:id="rId26"/>
    <p:sldMasterId id="2147483700" r:id="rId27"/>
    <p:sldMasterId id="2147483701" r:id="rId28"/>
    <p:sldMasterId id="2147483702" r:id="rId29"/>
    <p:sldMasterId id="2147483703" r:id="rId30"/>
    <p:sldMasterId id="2147483704" r:id="rId31"/>
    <p:sldMasterId id="2147483705" r:id="rId32"/>
    <p:sldMasterId id="2147483706" r:id="rId33"/>
    <p:sldMasterId id="2147483707" r:id="rId34"/>
    <p:sldMasterId id="2147483708" r:id="rId35"/>
    <p:sldMasterId id="2147483709" r:id="rId36"/>
  </p:sldMasterIdLst>
  <p:notesMasterIdLst>
    <p:notesMasterId r:id="rId37"/>
  </p:notesMasterIdLst>
  <p:sldIdLst>
    <p:sldId id="256" r:id="rId38"/>
    <p:sldId id="257" r:id="rId39"/>
    <p:sldId id="258" r:id="rId40"/>
    <p:sldId id="259" r:id="rId41"/>
    <p:sldId id="260" r:id="rId42"/>
    <p:sldId id="261" r:id="rId43"/>
    <p:sldId id="262" r:id="rId44"/>
    <p:sldId id="263" r:id="rId45"/>
    <p:sldId id="264" r:id="rId46"/>
    <p:sldId id="265" r:id="rId47"/>
    <p:sldId id="266" r:id="rId48"/>
    <p:sldId id="267" r:id="rId49"/>
    <p:sldId id="268" r:id="rId50"/>
    <p:sldId id="269" r:id="rId51"/>
    <p:sldId id="270" r:id="rId52"/>
    <p:sldId id="271" r:id="rId53"/>
    <p:sldId id="272" r:id="rId54"/>
    <p:sldId id="273" r:id="rId55"/>
    <p:sldId id="274" r:id="rId56"/>
    <p:sldId id="275" r:id="rId57"/>
    <p:sldId id="276" r:id="rId58"/>
    <p:sldId id="277" r:id="rId59"/>
    <p:sldId id="278" r:id="rId60"/>
    <p:sldId id="279" r:id="rId61"/>
    <p:sldId id="280" r:id="rId62"/>
    <p:sldId id="281" r:id="rId63"/>
    <p:sldId id="282" r:id="rId64"/>
    <p:sldId id="283" r:id="rId65"/>
    <p:sldId id="284" r:id="rId66"/>
    <p:sldId id="285" r:id="rId67"/>
    <p:sldId id="286" r:id="rId68"/>
    <p:sldId id="287" r:id="rId69"/>
    <p:sldId id="288" r:id="rId70"/>
    <p:sldId id="289" r:id="rId71"/>
    <p:sldId id="290" r:id="rId72"/>
    <p:sldId id="291" r:id="rId73"/>
    <p:sldId id="292" r:id="rId74"/>
    <p:sldId id="293" r:id="rId75"/>
    <p:sldId id="294" r:id="rId76"/>
    <p:sldId id="295" r:id="rId77"/>
    <p:sldId id="296" r:id="rId78"/>
    <p:sldId id="297" r:id="rId79"/>
    <p:sldId id="298" r:id="rId80"/>
    <p:sldId id="299" r:id="rId81"/>
    <p:sldId id="300" r:id="rId82"/>
    <p:sldId id="301" r:id="rId83"/>
    <p:sldId id="302" r:id="rId84"/>
    <p:sldId id="303" r:id="rId85"/>
    <p:sldId id="304" r:id="rId8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EE2F9868-14F7-4AC3-B5FB-FEA087B3E5EE}">
  <a:tblStyle styleId="{EE2F9868-14F7-4AC3-B5FB-FEA087B3E5EE}" styleName="Table_0"/>
</a:tblStyleLst>
</file>

<file path=ppt/_rels/presentation.xml.rels><?xml version="1.0" encoding="UTF-8" standalone="yes"?><Relationships xmlns="http://schemas.openxmlformats.org/package/2006/relationships"><Relationship Id="rId40" Type="http://schemas.openxmlformats.org/officeDocument/2006/relationships/slide" Target="slides/slide3.xml"/><Relationship Id="rId84" Type="http://schemas.openxmlformats.org/officeDocument/2006/relationships/slide" Target="slides/slide47.xml"/><Relationship Id="rId83" Type="http://schemas.openxmlformats.org/officeDocument/2006/relationships/slide" Target="slides/slide46.xml"/><Relationship Id="rId42" Type="http://schemas.openxmlformats.org/officeDocument/2006/relationships/slide" Target="slides/slide5.xml"/><Relationship Id="rId86" Type="http://schemas.openxmlformats.org/officeDocument/2006/relationships/slide" Target="slides/slide49.xml"/><Relationship Id="rId41" Type="http://schemas.openxmlformats.org/officeDocument/2006/relationships/slide" Target="slides/slide4.xml"/><Relationship Id="rId85" Type="http://schemas.openxmlformats.org/officeDocument/2006/relationships/slide" Target="slides/slide48.xml"/><Relationship Id="rId44" Type="http://schemas.openxmlformats.org/officeDocument/2006/relationships/slide" Target="slides/slide7.xml"/><Relationship Id="rId43" Type="http://schemas.openxmlformats.org/officeDocument/2006/relationships/slide" Target="slides/slide6.xml"/><Relationship Id="rId46" Type="http://schemas.openxmlformats.org/officeDocument/2006/relationships/slide" Target="slides/slide9.xml"/><Relationship Id="rId45" Type="http://schemas.openxmlformats.org/officeDocument/2006/relationships/slide" Target="slides/slide8.xml"/><Relationship Id="rId80" Type="http://schemas.openxmlformats.org/officeDocument/2006/relationships/slide" Target="slides/slide43.xml"/><Relationship Id="rId82" Type="http://schemas.openxmlformats.org/officeDocument/2006/relationships/slide" Target="slides/slide45.xml"/><Relationship Id="rId81" Type="http://schemas.openxmlformats.org/officeDocument/2006/relationships/slide" Target="slides/slide44.xml"/><Relationship Id="rId1" Type="http://schemas.openxmlformats.org/officeDocument/2006/relationships/theme" Target="theme/theme2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slide" Target="slides/slide11.xml"/><Relationship Id="rId47" Type="http://schemas.openxmlformats.org/officeDocument/2006/relationships/slide" Target="slides/slide10.xml"/><Relationship Id="rId49" Type="http://schemas.openxmlformats.org/officeDocument/2006/relationships/slide" Target="slides/slide1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73" Type="http://schemas.openxmlformats.org/officeDocument/2006/relationships/slide" Target="slides/slide36.xml"/><Relationship Id="rId72" Type="http://schemas.openxmlformats.org/officeDocument/2006/relationships/slide" Target="slides/slide35.xml"/><Relationship Id="rId31" Type="http://schemas.openxmlformats.org/officeDocument/2006/relationships/slideMaster" Target="slideMasters/slideMaster28.xml"/><Relationship Id="rId75" Type="http://schemas.openxmlformats.org/officeDocument/2006/relationships/slide" Target="slides/slide38.xml"/><Relationship Id="rId30" Type="http://schemas.openxmlformats.org/officeDocument/2006/relationships/slideMaster" Target="slideMasters/slideMaster27.xml"/><Relationship Id="rId74" Type="http://schemas.openxmlformats.org/officeDocument/2006/relationships/slide" Target="slides/slide37.xml"/><Relationship Id="rId33" Type="http://schemas.openxmlformats.org/officeDocument/2006/relationships/slideMaster" Target="slideMasters/slideMaster30.xml"/><Relationship Id="rId77" Type="http://schemas.openxmlformats.org/officeDocument/2006/relationships/slide" Target="slides/slide40.xml"/><Relationship Id="rId32" Type="http://schemas.openxmlformats.org/officeDocument/2006/relationships/slideMaster" Target="slideMasters/slideMaster29.xml"/><Relationship Id="rId76" Type="http://schemas.openxmlformats.org/officeDocument/2006/relationships/slide" Target="slides/slide39.xml"/><Relationship Id="rId35" Type="http://schemas.openxmlformats.org/officeDocument/2006/relationships/slideMaster" Target="slideMasters/slideMaster32.xml"/><Relationship Id="rId79" Type="http://schemas.openxmlformats.org/officeDocument/2006/relationships/slide" Target="slides/slide42.xml"/><Relationship Id="rId34" Type="http://schemas.openxmlformats.org/officeDocument/2006/relationships/slideMaster" Target="slideMasters/slideMaster31.xml"/><Relationship Id="rId78" Type="http://schemas.openxmlformats.org/officeDocument/2006/relationships/slide" Target="slides/slide41.xml"/><Relationship Id="rId71" Type="http://schemas.openxmlformats.org/officeDocument/2006/relationships/slide" Target="slides/slide34.xml"/><Relationship Id="rId70" Type="http://schemas.openxmlformats.org/officeDocument/2006/relationships/slide" Target="slides/slide33.xml"/><Relationship Id="rId37" Type="http://schemas.openxmlformats.org/officeDocument/2006/relationships/notesMaster" Target="notesMasters/notesMaster1.xml"/><Relationship Id="rId36" Type="http://schemas.openxmlformats.org/officeDocument/2006/relationships/slideMaster" Target="slideMasters/slideMaster33.xml"/><Relationship Id="rId39" Type="http://schemas.openxmlformats.org/officeDocument/2006/relationships/slide" Target="slides/slide2.xml"/><Relationship Id="rId38" Type="http://schemas.openxmlformats.org/officeDocument/2006/relationships/slide" Target="slides/slide1.xml"/><Relationship Id="rId62" Type="http://schemas.openxmlformats.org/officeDocument/2006/relationships/slide" Target="slides/slide25.xml"/><Relationship Id="rId61" Type="http://schemas.openxmlformats.org/officeDocument/2006/relationships/slide" Target="slides/slide24.xml"/><Relationship Id="rId20" Type="http://schemas.openxmlformats.org/officeDocument/2006/relationships/slideMaster" Target="slideMasters/slideMaster17.xml"/><Relationship Id="rId64" Type="http://schemas.openxmlformats.org/officeDocument/2006/relationships/slide" Target="slides/slide27.xml"/><Relationship Id="rId63" Type="http://schemas.openxmlformats.org/officeDocument/2006/relationships/slide" Target="slides/slide26.xml"/><Relationship Id="rId22" Type="http://schemas.openxmlformats.org/officeDocument/2006/relationships/slideMaster" Target="slideMasters/slideMaster19.xml"/><Relationship Id="rId66" Type="http://schemas.openxmlformats.org/officeDocument/2006/relationships/slide" Target="slides/slide29.xml"/><Relationship Id="rId21" Type="http://schemas.openxmlformats.org/officeDocument/2006/relationships/slideMaster" Target="slideMasters/slideMaster18.xml"/><Relationship Id="rId65" Type="http://schemas.openxmlformats.org/officeDocument/2006/relationships/slide" Target="slides/slide28.xml"/><Relationship Id="rId24" Type="http://schemas.openxmlformats.org/officeDocument/2006/relationships/slideMaster" Target="slideMasters/slideMaster21.xml"/><Relationship Id="rId68" Type="http://schemas.openxmlformats.org/officeDocument/2006/relationships/slide" Target="slides/slide31.xml"/><Relationship Id="rId23" Type="http://schemas.openxmlformats.org/officeDocument/2006/relationships/slideMaster" Target="slideMasters/slideMaster20.xml"/><Relationship Id="rId67" Type="http://schemas.openxmlformats.org/officeDocument/2006/relationships/slide" Target="slides/slide30.xml"/><Relationship Id="rId60" Type="http://schemas.openxmlformats.org/officeDocument/2006/relationships/slide" Target="slides/slide23.xml"/><Relationship Id="rId26" Type="http://schemas.openxmlformats.org/officeDocument/2006/relationships/slideMaster" Target="slideMasters/slideMaster23.xml"/><Relationship Id="rId25" Type="http://schemas.openxmlformats.org/officeDocument/2006/relationships/slideMaster" Target="slideMasters/slideMaster22.xml"/><Relationship Id="rId69" Type="http://schemas.openxmlformats.org/officeDocument/2006/relationships/slide" Target="slides/slide32.xml"/><Relationship Id="rId28" Type="http://schemas.openxmlformats.org/officeDocument/2006/relationships/slideMaster" Target="slideMasters/slideMaster25.xml"/><Relationship Id="rId27" Type="http://schemas.openxmlformats.org/officeDocument/2006/relationships/slideMaster" Target="slideMasters/slideMaster24.xml"/><Relationship Id="rId29" Type="http://schemas.openxmlformats.org/officeDocument/2006/relationships/slideMaster" Target="slideMasters/slideMaster26.xml"/><Relationship Id="rId51" Type="http://schemas.openxmlformats.org/officeDocument/2006/relationships/slide" Target="slides/slide14.xml"/><Relationship Id="rId50" Type="http://schemas.openxmlformats.org/officeDocument/2006/relationships/slide" Target="slides/slide13.xml"/><Relationship Id="rId53" Type="http://schemas.openxmlformats.org/officeDocument/2006/relationships/slide" Target="slides/slide16.xml"/><Relationship Id="rId52" Type="http://schemas.openxmlformats.org/officeDocument/2006/relationships/slide" Target="slides/slide15.xml"/><Relationship Id="rId11" Type="http://schemas.openxmlformats.org/officeDocument/2006/relationships/slideMaster" Target="slideMasters/slideMaster8.xml"/><Relationship Id="rId55" Type="http://schemas.openxmlformats.org/officeDocument/2006/relationships/slide" Target="slides/slide18.xml"/><Relationship Id="rId10" Type="http://schemas.openxmlformats.org/officeDocument/2006/relationships/slideMaster" Target="slideMasters/slideMaster7.xml"/><Relationship Id="rId54" Type="http://schemas.openxmlformats.org/officeDocument/2006/relationships/slide" Target="slides/slide17.xml"/><Relationship Id="rId13" Type="http://schemas.openxmlformats.org/officeDocument/2006/relationships/slideMaster" Target="slideMasters/slideMaster10.xml"/><Relationship Id="rId57" Type="http://schemas.openxmlformats.org/officeDocument/2006/relationships/slide" Target="slides/slide20.xml"/><Relationship Id="rId12" Type="http://schemas.openxmlformats.org/officeDocument/2006/relationships/slideMaster" Target="slideMasters/slideMaster9.xml"/><Relationship Id="rId56" Type="http://schemas.openxmlformats.org/officeDocument/2006/relationships/slide" Target="slides/slide19.xml"/><Relationship Id="rId15" Type="http://schemas.openxmlformats.org/officeDocument/2006/relationships/slideMaster" Target="slideMasters/slideMaster12.xml"/><Relationship Id="rId59" Type="http://schemas.openxmlformats.org/officeDocument/2006/relationships/slide" Target="slides/slide22.xml"/><Relationship Id="rId14" Type="http://schemas.openxmlformats.org/officeDocument/2006/relationships/slideMaster" Target="slideMasters/slideMaster11.xml"/><Relationship Id="rId58" Type="http://schemas.openxmlformats.org/officeDocument/2006/relationships/slide" Target="slides/slide21.xml"/><Relationship Id="rId17" Type="http://schemas.openxmlformats.org/officeDocument/2006/relationships/slideMaster" Target="slideMasters/slideMaster14.xml"/><Relationship Id="rId16" Type="http://schemas.openxmlformats.org/officeDocument/2006/relationships/slideMaster" Target="slideMasters/slideMaster13.xml"/><Relationship Id="rId19" Type="http://schemas.openxmlformats.org/officeDocument/2006/relationships/slideMaster" Target="slideMasters/slideMaster16.xml"/><Relationship Id="rId18" Type="http://schemas.openxmlformats.org/officeDocument/2006/relationships/slideMaster" Target="slideMasters/slideMaster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9.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4" name="Shape 384"/>
        <p:cNvGrpSpPr/>
        <p:nvPr/>
      </p:nvGrpSpPr>
      <p:grpSpPr>
        <a:xfrm>
          <a:off x="0" y="0"/>
          <a:ext cx="0" cy="0"/>
          <a:chOff x="0" y="0"/>
          <a:chExt cx="0" cy="0"/>
        </a:xfrm>
      </p:grpSpPr>
      <p:sp>
        <p:nvSpPr>
          <p:cNvPr id="385" name="Shape 38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86" name="Shape 38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0" name="Shape 450"/>
        <p:cNvGrpSpPr/>
        <p:nvPr/>
      </p:nvGrpSpPr>
      <p:grpSpPr>
        <a:xfrm>
          <a:off x="0" y="0"/>
          <a:ext cx="0" cy="0"/>
          <a:chOff x="0" y="0"/>
          <a:chExt cx="0" cy="0"/>
        </a:xfrm>
      </p:grpSpPr>
      <p:sp>
        <p:nvSpPr>
          <p:cNvPr id="451" name="Shape 45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52" name="Shape 45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7" name="Shape 457"/>
        <p:cNvGrpSpPr/>
        <p:nvPr/>
      </p:nvGrpSpPr>
      <p:grpSpPr>
        <a:xfrm>
          <a:off x="0" y="0"/>
          <a:ext cx="0" cy="0"/>
          <a:chOff x="0" y="0"/>
          <a:chExt cx="0" cy="0"/>
        </a:xfrm>
      </p:grpSpPr>
      <p:sp>
        <p:nvSpPr>
          <p:cNvPr id="458" name="Shape 45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59" name="Shape 45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3" name="Shape 463"/>
        <p:cNvGrpSpPr/>
        <p:nvPr/>
      </p:nvGrpSpPr>
      <p:grpSpPr>
        <a:xfrm>
          <a:off x="0" y="0"/>
          <a:ext cx="0" cy="0"/>
          <a:chOff x="0" y="0"/>
          <a:chExt cx="0" cy="0"/>
        </a:xfrm>
      </p:grpSpPr>
      <p:sp>
        <p:nvSpPr>
          <p:cNvPr id="464" name="Shape 46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65" name="Shape 46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0" name="Shape 470"/>
        <p:cNvGrpSpPr/>
        <p:nvPr/>
      </p:nvGrpSpPr>
      <p:grpSpPr>
        <a:xfrm>
          <a:off x="0" y="0"/>
          <a:ext cx="0" cy="0"/>
          <a:chOff x="0" y="0"/>
          <a:chExt cx="0" cy="0"/>
        </a:xfrm>
      </p:grpSpPr>
      <p:sp>
        <p:nvSpPr>
          <p:cNvPr id="471" name="Shape 47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72" name="Shape 47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5" name="Shape 475"/>
        <p:cNvGrpSpPr/>
        <p:nvPr/>
      </p:nvGrpSpPr>
      <p:grpSpPr>
        <a:xfrm>
          <a:off x="0" y="0"/>
          <a:ext cx="0" cy="0"/>
          <a:chOff x="0" y="0"/>
          <a:chExt cx="0" cy="0"/>
        </a:xfrm>
      </p:grpSpPr>
      <p:sp>
        <p:nvSpPr>
          <p:cNvPr id="476" name="Shape 47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77" name="Shape 47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2" name="Shape 482"/>
        <p:cNvGrpSpPr/>
        <p:nvPr/>
      </p:nvGrpSpPr>
      <p:grpSpPr>
        <a:xfrm>
          <a:off x="0" y="0"/>
          <a:ext cx="0" cy="0"/>
          <a:chOff x="0" y="0"/>
          <a:chExt cx="0" cy="0"/>
        </a:xfrm>
      </p:grpSpPr>
      <p:sp>
        <p:nvSpPr>
          <p:cNvPr id="483" name="Shape 48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84" name="Shape 48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1" name="Shape 491"/>
        <p:cNvGrpSpPr/>
        <p:nvPr/>
      </p:nvGrpSpPr>
      <p:grpSpPr>
        <a:xfrm>
          <a:off x="0" y="0"/>
          <a:ext cx="0" cy="0"/>
          <a:chOff x="0" y="0"/>
          <a:chExt cx="0" cy="0"/>
        </a:xfrm>
      </p:grpSpPr>
      <p:sp>
        <p:nvSpPr>
          <p:cNvPr id="492" name="Shape 49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93" name="Shape 49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8" name="Shape 498"/>
        <p:cNvGrpSpPr/>
        <p:nvPr/>
      </p:nvGrpSpPr>
      <p:grpSpPr>
        <a:xfrm>
          <a:off x="0" y="0"/>
          <a:ext cx="0" cy="0"/>
          <a:chOff x="0" y="0"/>
          <a:chExt cx="0" cy="0"/>
        </a:xfrm>
      </p:grpSpPr>
      <p:sp>
        <p:nvSpPr>
          <p:cNvPr id="499" name="Shape 49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00" name="Shape 5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6" name="Shape 506"/>
        <p:cNvGrpSpPr/>
        <p:nvPr/>
      </p:nvGrpSpPr>
      <p:grpSpPr>
        <a:xfrm>
          <a:off x="0" y="0"/>
          <a:ext cx="0" cy="0"/>
          <a:chOff x="0" y="0"/>
          <a:chExt cx="0" cy="0"/>
        </a:xfrm>
      </p:grpSpPr>
      <p:sp>
        <p:nvSpPr>
          <p:cNvPr id="507" name="Shape 50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08" name="Shape 50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3" name="Shape 513"/>
        <p:cNvGrpSpPr/>
        <p:nvPr/>
      </p:nvGrpSpPr>
      <p:grpSpPr>
        <a:xfrm>
          <a:off x="0" y="0"/>
          <a:ext cx="0" cy="0"/>
          <a:chOff x="0" y="0"/>
          <a:chExt cx="0" cy="0"/>
        </a:xfrm>
      </p:grpSpPr>
      <p:sp>
        <p:nvSpPr>
          <p:cNvPr id="514" name="Shape 51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15" name="Shape 51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0" name="Shape 390"/>
        <p:cNvGrpSpPr/>
        <p:nvPr/>
      </p:nvGrpSpPr>
      <p:grpSpPr>
        <a:xfrm>
          <a:off x="0" y="0"/>
          <a:ext cx="0" cy="0"/>
          <a:chOff x="0" y="0"/>
          <a:chExt cx="0" cy="0"/>
        </a:xfrm>
      </p:grpSpPr>
      <p:sp>
        <p:nvSpPr>
          <p:cNvPr id="391" name="Shape 39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92" name="Shape 39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9" name="Shape 519"/>
        <p:cNvGrpSpPr/>
        <p:nvPr/>
      </p:nvGrpSpPr>
      <p:grpSpPr>
        <a:xfrm>
          <a:off x="0" y="0"/>
          <a:ext cx="0" cy="0"/>
          <a:chOff x="0" y="0"/>
          <a:chExt cx="0" cy="0"/>
        </a:xfrm>
      </p:grpSpPr>
      <p:sp>
        <p:nvSpPr>
          <p:cNvPr id="520" name="Shape 52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21" name="Shape 52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7" name="Shape 527"/>
        <p:cNvGrpSpPr/>
        <p:nvPr/>
      </p:nvGrpSpPr>
      <p:grpSpPr>
        <a:xfrm>
          <a:off x="0" y="0"/>
          <a:ext cx="0" cy="0"/>
          <a:chOff x="0" y="0"/>
          <a:chExt cx="0" cy="0"/>
        </a:xfrm>
      </p:grpSpPr>
      <p:sp>
        <p:nvSpPr>
          <p:cNvPr id="528" name="Shape 52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29" name="Shape 52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3" name="Shape 533"/>
        <p:cNvGrpSpPr/>
        <p:nvPr/>
      </p:nvGrpSpPr>
      <p:grpSpPr>
        <a:xfrm>
          <a:off x="0" y="0"/>
          <a:ext cx="0" cy="0"/>
          <a:chOff x="0" y="0"/>
          <a:chExt cx="0" cy="0"/>
        </a:xfrm>
      </p:grpSpPr>
      <p:sp>
        <p:nvSpPr>
          <p:cNvPr id="534" name="Shape 53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35" name="Shape 53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9" name="Shape 539"/>
        <p:cNvGrpSpPr/>
        <p:nvPr/>
      </p:nvGrpSpPr>
      <p:grpSpPr>
        <a:xfrm>
          <a:off x="0" y="0"/>
          <a:ext cx="0" cy="0"/>
          <a:chOff x="0" y="0"/>
          <a:chExt cx="0" cy="0"/>
        </a:xfrm>
      </p:grpSpPr>
      <p:sp>
        <p:nvSpPr>
          <p:cNvPr id="540" name="Shape 54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41" name="Shape 54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5" name="Shape 545"/>
        <p:cNvGrpSpPr/>
        <p:nvPr/>
      </p:nvGrpSpPr>
      <p:grpSpPr>
        <a:xfrm>
          <a:off x="0" y="0"/>
          <a:ext cx="0" cy="0"/>
          <a:chOff x="0" y="0"/>
          <a:chExt cx="0" cy="0"/>
        </a:xfrm>
      </p:grpSpPr>
      <p:sp>
        <p:nvSpPr>
          <p:cNvPr id="546" name="Shape 54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47" name="Shape 54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2" name="Shape 552"/>
        <p:cNvGrpSpPr/>
        <p:nvPr/>
      </p:nvGrpSpPr>
      <p:grpSpPr>
        <a:xfrm>
          <a:off x="0" y="0"/>
          <a:ext cx="0" cy="0"/>
          <a:chOff x="0" y="0"/>
          <a:chExt cx="0" cy="0"/>
        </a:xfrm>
      </p:grpSpPr>
      <p:sp>
        <p:nvSpPr>
          <p:cNvPr id="553" name="Shape 55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54" name="Shape 55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8" name="Shape 558"/>
        <p:cNvGrpSpPr/>
        <p:nvPr/>
      </p:nvGrpSpPr>
      <p:grpSpPr>
        <a:xfrm>
          <a:off x="0" y="0"/>
          <a:ext cx="0" cy="0"/>
          <a:chOff x="0" y="0"/>
          <a:chExt cx="0" cy="0"/>
        </a:xfrm>
      </p:grpSpPr>
      <p:sp>
        <p:nvSpPr>
          <p:cNvPr id="559" name="Shape 55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60" name="Shape 56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4" name="Shape 564"/>
        <p:cNvGrpSpPr/>
        <p:nvPr/>
      </p:nvGrpSpPr>
      <p:grpSpPr>
        <a:xfrm>
          <a:off x="0" y="0"/>
          <a:ext cx="0" cy="0"/>
          <a:chOff x="0" y="0"/>
          <a:chExt cx="0" cy="0"/>
        </a:xfrm>
      </p:grpSpPr>
      <p:sp>
        <p:nvSpPr>
          <p:cNvPr id="565" name="Shape 56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66" name="Shape 56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2" name="Shape 572"/>
        <p:cNvGrpSpPr/>
        <p:nvPr/>
      </p:nvGrpSpPr>
      <p:grpSpPr>
        <a:xfrm>
          <a:off x="0" y="0"/>
          <a:ext cx="0" cy="0"/>
          <a:chOff x="0" y="0"/>
          <a:chExt cx="0" cy="0"/>
        </a:xfrm>
      </p:grpSpPr>
      <p:sp>
        <p:nvSpPr>
          <p:cNvPr id="573" name="Shape 57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74" name="Shape 57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8" name="Shape 578"/>
        <p:cNvGrpSpPr/>
        <p:nvPr/>
      </p:nvGrpSpPr>
      <p:grpSpPr>
        <a:xfrm>
          <a:off x="0" y="0"/>
          <a:ext cx="0" cy="0"/>
          <a:chOff x="0" y="0"/>
          <a:chExt cx="0" cy="0"/>
        </a:xfrm>
      </p:grpSpPr>
      <p:sp>
        <p:nvSpPr>
          <p:cNvPr id="579" name="Shape 57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80" name="Shape 58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7" name="Shape 397"/>
        <p:cNvGrpSpPr/>
        <p:nvPr/>
      </p:nvGrpSpPr>
      <p:grpSpPr>
        <a:xfrm>
          <a:off x="0" y="0"/>
          <a:ext cx="0" cy="0"/>
          <a:chOff x="0" y="0"/>
          <a:chExt cx="0" cy="0"/>
        </a:xfrm>
      </p:grpSpPr>
      <p:sp>
        <p:nvSpPr>
          <p:cNvPr id="398" name="Shape 39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99" name="Shape 39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8" name="Shape 588"/>
        <p:cNvGrpSpPr/>
        <p:nvPr/>
      </p:nvGrpSpPr>
      <p:grpSpPr>
        <a:xfrm>
          <a:off x="0" y="0"/>
          <a:ext cx="0" cy="0"/>
          <a:chOff x="0" y="0"/>
          <a:chExt cx="0" cy="0"/>
        </a:xfrm>
      </p:grpSpPr>
      <p:sp>
        <p:nvSpPr>
          <p:cNvPr id="589" name="Shape 58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90" name="Shape 5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4" name="Shape 594"/>
        <p:cNvGrpSpPr/>
        <p:nvPr/>
      </p:nvGrpSpPr>
      <p:grpSpPr>
        <a:xfrm>
          <a:off x="0" y="0"/>
          <a:ext cx="0" cy="0"/>
          <a:chOff x="0" y="0"/>
          <a:chExt cx="0" cy="0"/>
        </a:xfrm>
      </p:grpSpPr>
      <p:sp>
        <p:nvSpPr>
          <p:cNvPr id="595" name="Shape 59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96" name="Shape 5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0" name="Shape 600"/>
        <p:cNvGrpSpPr/>
        <p:nvPr/>
      </p:nvGrpSpPr>
      <p:grpSpPr>
        <a:xfrm>
          <a:off x="0" y="0"/>
          <a:ext cx="0" cy="0"/>
          <a:chOff x="0" y="0"/>
          <a:chExt cx="0" cy="0"/>
        </a:xfrm>
      </p:grpSpPr>
      <p:sp>
        <p:nvSpPr>
          <p:cNvPr id="601" name="Shape 60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02" name="Shape 60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7" name="Shape 607"/>
        <p:cNvGrpSpPr/>
        <p:nvPr/>
      </p:nvGrpSpPr>
      <p:grpSpPr>
        <a:xfrm>
          <a:off x="0" y="0"/>
          <a:ext cx="0" cy="0"/>
          <a:chOff x="0" y="0"/>
          <a:chExt cx="0" cy="0"/>
        </a:xfrm>
      </p:grpSpPr>
      <p:sp>
        <p:nvSpPr>
          <p:cNvPr id="608" name="Shape 60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09" name="Shape 60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3" name="Shape 613"/>
        <p:cNvGrpSpPr/>
        <p:nvPr/>
      </p:nvGrpSpPr>
      <p:grpSpPr>
        <a:xfrm>
          <a:off x="0" y="0"/>
          <a:ext cx="0" cy="0"/>
          <a:chOff x="0" y="0"/>
          <a:chExt cx="0" cy="0"/>
        </a:xfrm>
      </p:grpSpPr>
      <p:sp>
        <p:nvSpPr>
          <p:cNvPr id="614" name="Shape 61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15" name="Shape 61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9" name="Shape 619"/>
        <p:cNvGrpSpPr/>
        <p:nvPr/>
      </p:nvGrpSpPr>
      <p:grpSpPr>
        <a:xfrm>
          <a:off x="0" y="0"/>
          <a:ext cx="0" cy="0"/>
          <a:chOff x="0" y="0"/>
          <a:chExt cx="0" cy="0"/>
        </a:xfrm>
      </p:grpSpPr>
      <p:sp>
        <p:nvSpPr>
          <p:cNvPr id="620" name="Shape 62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21" name="Shape 62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8" name="Shape 628"/>
        <p:cNvGrpSpPr/>
        <p:nvPr/>
      </p:nvGrpSpPr>
      <p:grpSpPr>
        <a:xfrm>
          <a:off x="0" y="0"/>
          <a:ext cx="0" cy="0"/>
          <a:chOff x="0" y="0"/>
          <a:chExt cx="0" cy="0"/>
        </a:xfrm>
      </p:grpSpPr>
      <p:sp>
        <p:nvSpPr>
          <p:cNvPr id="629" name="Shape 62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30" name="Shape 63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6" name="Shape 636"/>
        <p:cNvGrpSpPr/>
        <p:nvPr/>
      </p:nvGrpSpPr>
      <p:grpSpPr>
        <a:xfrm>
          <a:off x="0" y="0"/>
          <a:ext cx="0" cy="0"/>
          <a:chOff x="0" y="0"/>
          <a:chExt cx="0" cy="0"/>
        </a:xfrm>
      </p:grpSpPr>
      <p:sp>
        <p:nvSpPr>
          <p:cNvPr id="637" name="Shape 63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38" name="Shape 63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5" name="Shape 645"/>
        <p:cNvGrpSpPr/>
        <p:nvPr/>
      </p:nvGrpSpPr>
      <p:grpSpPr>
        <a:xfrm>
          <a:off x="0" y="0"/>
          <a:ext cx="0" cy="0"/>
          <a:chOff x="0" y="0"/>
          <a:chExt cx="0" cy="0"/>
        </a:xfrm>
      </p:grpSpPr>
      <p:sp>
        <p:nvSpPr>
          <p:cNvPr id="646" name="Shape 64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47" name="Shape 64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1" name="Shape 651"/>
        <p:cNvGrpSpPr/>
        <p:nvPr/>
      </p:nvGrpSpPr>
      <p:grpSpPr>
        <a:xfrm>
          <a:off x="0" y="0"/>
          <a:ext cx="0" cy="0"/>
          <a:chOff x="0" y="0"/>
          <a:chExt cx="0" cy="0"/>
        </a:xfrm>
      </p:grpSpPr>
      <p:sp>
        <p:nvSpPr>
          <p:cNvPr id="652" name="Shape 65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53" name="Shape 65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4" name="Shape 404"/>
        <p:cNvGrpSpPr/>
        <p:nvPr/>
      </p:nvGrpSpPr>
      <p:grpSpPr>
        <a:xfrm>
          <a:off x="0" y="0"/>
          <a:ext cx="0" cy="0"/>
          <a:chOff x="0" y="0"/>
          <a:chExt cx="0" cy="0"/>
        </a:xfrm>
      </p:grpSpPr>
      <p:sp>
        <p:nvSpPr>
          <p:cNvPr id="405" name="Shape 40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06" name="Shape 40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8" name="Shape 658"/>
        <p:cNvGrpSpPr/>
        <p:nvPr/>
      </p:nvGrpSpPr>
      <p:grpSpPr>
        <a:xfrm>
          <a:off x="0" y="0"/>
          <a:ext cx="0" cy="0"/>
          <a:chOff x="0" y="0"/>
          <a:chExt cx="0" cy="0"/>
        </a:xfrm>
      </p:grpSpPr>
      <p:sp>
        <p:nvSpPr>
          <p:cNvPr id="659" name="Shape 65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60" name="Shape 66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4" name="Shape 664"/>
        <p:cNvGrpSpPr/>
        <p:nvPr/>
      </p:nvGrpSpPr>
      <p:grpSpPr>
        <a:xfrm>
          <a:off x="0" y="0"/>
          <a:ext cx="0" cy="0"/>
          <a:chOff x="0" y="0"/>
          <a:chExt cx="0" cy="0"/>
        </a:xfrm>
      </p:grpSpPr>
      <p:sp>
        <p:nvSpPr>
          <p:cNvPr id="665" name="Shape 66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66" name="Shape 66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2" name="Shape 672"/>
        <p:cNvGrpSpPr/>
        <p:nvPr/>
      </p:nvGrpSpPr>
      <p:grpSpPr>
        <a:xfrm>
          <a:off x="0" y="0"/>
          <a:ext cx="0" cy="0"/>
          <a:chOff x="0" y="0"/>
          <a:chExt cx="0" cy="0"/>
        </a:xfrm>
      </p:grpSpPr>
      <p:sp>
        <p:nvSpPr>
          <p:cNvPr id="673" name="Shape 67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74" name="Shape 67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8" name="Shape 678"/>
        <p:cNvGrpSpPr/>
        <p:nvPr/>
      </p:nvGrpSpPr>
      <p:grpSpPr>
        <a:xfrm>
          <a:off x="0" y="0"/>
          <a:ext cx="0" cy="0"/>
          <a:chOff x="0" y="0"/>
          <a:chExt cx="0" cy="0"/>
        </a:xfrm>
      </p:grpSpPr>
      <p:sp>
        <p:nvSpPr>
          <p:cNvPr id="679" name="Shape 67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80" name="Shape 68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7" name="Shape 687"/>
        <p:cNvGrpSpPr/>
        <p:nvPr/>
      </p:nvGrpSpPr>
      <p:grpSpPr>
        <a:xfrm>
          <a:off x="0" y="0"/>
          <a:ext cx="0" cy="0"/>
          <a:chOff x="0" y="0"/>
          <a:chExt cx="0" cy="0"/>
        </a:xfrm>
      </p:grpSpPr>
      <p:sp>
        <p:nvSpPr>
          <p:cNvPr id="688" name="Shape 68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89" name="Shape 68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3" name="Shape 693"/>
        <p:cNvGrpSpPr/>
        <p:nvPr/>
      </p:nvGrpSpPr>
      <p:grpSpPr>
        <a:xfrm>
          <a:off x="0" y="0"/>
          <a:ext cx="0" cy="0"/>
          <a:chOff x="0" y="0"/>
          <a:chExt cx="0" cy="0"/>
        </a:xfrm>
      </p:grpSpPr>
      <p:sp>
        <p:nvSpPr>
          <p:cNvPr id="694" name="Shape 69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95" name="Shape 69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9" name="Shape 699"/>
        <p:cNvGrpSpPr/>
        <p:nvPr/>
      </p:nvGrpSpPr>
      <p:grpSpPr>
        <a:xfrm>
          <a:off x="0" y="0"/>
          <a:ext cx="0" cy="0"/>
          <a:chOff x="0" y="0"/>
          <a:chExt cx="0" cy="0"/>
        </a:xfrm>
      </p:grpSpPr>
      <p:sp>
        <p:nvSpPr>
          <p:cNvPr id="700" name="Shape 70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701" name="Shape 70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6" name="Shape 706"/>
        <p:cNvGrpSpPr/>
        <p:nvPr/>
      </p:nvGrpSpPr>
      <p:grpSpPr>
        <a:xfrm>
          <a:off x="0" y="0"/>
          <a:ext cx="0" cy="0"/>
          <a:chOff x="0" y="0"/>
          <a:chExt cx="0" cy="0"/>
        </a:xfrm>
      </p:grpSpPr>
      <p:sp>
        <p:nvSpPr>
          <p:cNvPr id="707" name="Shape 70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708" name="Shape 70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1" name="Shape 711"/>
        <p:cNvGrpSpPr/>
        <p:nvPr/>
      </p:nvGrpSpPr>
      <p:grpSpPr>
        <a:xfrm>
          <a:off x="0" y="0"/>
          <a:ext cx="0" cy="0"/>
          <a:chOff x="0" y="0"/>
          <a:chExt cx="0" cy="0"/>
        </a:xfrm>
      </p:grpSpPr>
      <p:sp>
        <p:nvSpPr>
          <p:cNvPr id="712" name="Shape 71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713" name="Shape 71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6" name="Shape 716"/>
        <p:cNvGrpSpPr/>
        <p:nvPr/>
      </p:nvGrpSpPr>
      <p:grpSpPr>
        <a:xfrm>
          <a:off x="0" y="0"/>
          <a:ext cx="0" cy="0"/>
          <a:chOff x="0" y="0"/>
          <a:chExt cx="0" cy="0"/>
        </a:xfrm>
      </p:grpSpPr>
      <p:sp>
        <p:nvSpPr>
          <p:cNvPr id="717" name="Shape 71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718" name="Shape 71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2" name="Shape 412"/>
        <p:cNvGrpSpPr/>
        <p:nvPr/>
      </p:nvGrpSpPr>
      <p:grpSpPr>
        <a:xfrm>
          <a:off x="0" y="0"/>
          <a:ext cx="0" cy="0"/>
          <a:chOff x="0" y="0"/>
          <a:chExt cx="0" cy="0"/>
        </a:xfrm>
      </p:grpSpPr>
      <p:sp>
        <p:nvSpPr>
          <p:cNvPr id="413" name="Shape 41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14" name="Shape 41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9" name="Shape 419"/>
        <p:cNvGrpSpPr/>
        <p:nvPr/>
      </p:nvGrpSpPr>
      <p:grpSpPr>
        <a:xfrm>
          <a:off x="0" y="0"/>
          <a:ext cx="0" cy="0"/>
          <a:chOff x="0" y="0"/>
          <a:chExt cx="0" cy="0"/>
        </a:xfrm>
      </p:grpSpPr>
      <p:sp>
        <p:nvSpPr>
          <p:cNvPr id="420" name="Shape 42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21" name="Shape 42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6" name="Shape 426"/>
        <p:cNvGrpSpPr/>
        <p:nvPr/>
      </p:nvGrpSpPr>
      <p:grpSpPr>
        <a:xfrm>
          <a:off x="0" y="0"/>
          <a:ext cx="0" cy="0"/>
          <a:chOff x="0" y="0"/>
          <a:chExt cx="0" cy="0"/>
        </a:xfrm>
      </p:grpSpPr>
      <p:sp>
        <p:nvSpPr>
          <p:cNvPr id="427" name="Shape 42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28" name="Shape 42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6" name="Shape 436"/>
        <p:cNvGrpSpPr/>
        <p:nvPr/>
      </p:nvGrpSpPr>
      <p:grpSpPr>
        <a:xfrm>
          <a:off x="0" y="0"/>
          <a:ext cx="0" cy="0"/>
          <a:chOff x="0" y="0"/>
          <a:chExt cx="0" cy="0"/>
        </a:xfrm>
      </p:grpSpPr>
      <p:sp>
        <p:nvSpPr>
          <p:cNvPr id="437" name="Shape 43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38" name="Shape 43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3" name="Shape 443"/>
        <p:cNvGrpSpPr/>
        <p:nvPr/>
      </p:nvGrpSpPr>
      <p:grpSpPr>
        <a:xfrm>
          <a:off x="0" y="0"/>
          <a:ext cx="0" cy="0"/>
          <a:chOff x="0" y="0"/>
          <a:chExt cx="0" cy="0"/>
        </a:xfrm>
      </p:grpSpPr>
      <p:sp>
        <p:nvSpPr>
          <p:cNvPr id="444" name="Shape 44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45" name="Shape 44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空白">
    <p:spTree>
      <p:nvGrpSpPr>
        <p:cNvPr id="11" name="Shape 11"/>
        <p:cNvGrpSpPr/>
        <p:nvPr/>
      </p:nvGrpSpPr>
      <p:grpSpPr>
        <a:xfrm>
          <a:off x="0" y="0"/>
          <a:ext cx="0" cy="0"/>
          <a:chOff x="0" y="0"/>
          <a:chExt cx="0" cy="0"/>
        </a:xfrm>
      </p:grpSpPr>
      <p:sp>
        <p:nvSpPr>
          <p:cNvPr id="12" name="Shape 1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3" name="Shape 1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4" name="Shape 1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两栏内容">
    <p:spTree>
      <p:nvGrpSpPr>
        <p:cNvPr id="130" name="Shape 130"/>
        <p:cNvGrpSpPr/>
        <p:nvPr/>
      </p:nvGrpSpPr>
      <p:grpSpPr>
        <a:xfrm>
          <a:off x="0" y="0"/>
          <a:ext cx="0" cy="0"/>
          <a:chOff x="0" y="0"/>
          <a:chExt cx="0" cy="0"/>
        </a:xfrm>
      </p:grpSpPr>
      <p:sp>
        <p:nvSpPr>
          <p:cNvPr id="131" name="Shape 131"/>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914400" lvl="0" marL="914400" rtl="0" algn="ctr">
              <a:spcBef>
                <a:spcPts val="0"/>
              </a:spcBef>
              <a:spcAft>
                <a:spcPts val="0"/>
              </a:spcAft>
              <a:defRPr/>
            </a:lvl1pPr>
            <a:lvl2pPr indent="-914400" lvl="1" marL="914400" rtl="0" algn="ctr">
              <a:spcBef>
                <a:spcPts val="0"/>
              </a:spcBef>
              <a:spcAft>
                <a:spcPts val="0"/>
              </a:spcAft>
              <a:defRPr/>
            </a:lvl2pPr>
            <a:lvl3pPr indent="-914400" lvl="2" marL="914400" rtl="0" algn="ctr">
              <a:spcBef>
                <a:spcPts val="0"/>
              </a:spcBef>
              <a:spcAft>
                <a:spcPts val="0"/>
              </a:spcAft>
              <a:defRPr/>
            </a:lvl3pPr>
            <a:lvl4pPr indent="-914400" lvl="3" marL="914400" rtl="0" algn="ctr">
              <a:spcBef>
                <a:spcPts val="0"/>
              </a:spcBef>
              <a:spcAft>
                <a:spcPts val="0"/>
              </a:spcAft>
              <a:defRPr/>
            </a:lvl4pPr>
            <a:lvl5pPr indent="-914400" lvl="4" marL="914400" rtl="0" algn="ctr">
              <a:spcBef>
                <a:spcPts val="0"/>
              </a:spcBef>
              <a:spcAft>
                <a:spcPts val="0"/>
              </a:spcAft>
              <a:defRPr/>
            </a:lvl5pPr>
            <a:lvl6pPr indent="-914400" lvl="5" marL="1371600" rtl="0" algn="ctr">
              <a:spcBef>
                <a:spcPts val="0"/>
              </a:spcBef>
              <a:spcAft>
                <a:spcPts val="0"/>
              </a:spcAft>
              <a:defRPr/>
            </a:lvl6pPr>
            <a:lvl7pPr indent="-914400" lvl="6" marL="1828800" rtl="0" algn="ctr">
              <a:spcBef>
                <a:spcPts val="0"/>
              </a:spcBef>
              <a:spcAft>
                <a:spcPts val="0"/>
              </a:spcAft>
              <a:defRPr/>
            </a:lvl7pPr>
            <a:lvl8pPr indent="-914400" lvl="7" marL="2286000" rtl="0" algn="ctr">
              <a:spcBef>
                <a:spcPts val="0"/>
              </a:spcBef>
              <a:spcAft>
                <a:spcPts val="0"/>
              </a:spcAft>
              <a:defRPr/>
            </a:lvl8pPr>
            <a:lvl9pPr indent="-914400" lvl="8" marL="2743200" rtl="0" algn="ctr">
              <a:spcBef>
                <a:spcPts val="0"/>
              </a:spcBef>
              <a:spcAft>
                <a:spcPts val="0"/>
              </a:spcAft>
              <a:defRPr/>
            </a:lvl9pPr>
          </a:lstStyle>
          <a:p/>
        </p:txBody>
      </p:sp>
      <p:sp>
        <p:nvSpPr>
          <p:cNvPr id="132" name="Shape 132"/>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3" name="Shape 133"/>
          <p:cNvSpPr txBox="1"/>
          <p:nvPr>
            <p:ph idx="2" type="body"/>
          </p:nvPr>
        </p:nvSpPr>
        <p:spPr>
          <a:xfrm>
            <a:off x="4648200" y="1600200"/>
            <a:ext cx="4038599" cy="4525963"/>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4" name="Shape 13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35" name="Shape 13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36" name="Shape 136"/>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比较">
    <p:spTree>
      <p:nvGrpSpPr>
        <p:cNvPr id="143" name="Shape 143"/>
        <p:cNvGrpSpPr/>
        <p:nvPr/>
      </p:nvGrpSpPr>
      <p:grpSpPr>
        <a:xfrm>
          <a:off x="0" y="0"/>
          <a:ext cx="0" cy="0"/>
          <a:chOff x="0" y="0"/>
          <a:chExt cx="0" cy="0"/>
        </a:xfrm>
      </p:grpSpPr>
      <p:sp>
        <p:nvSpPr>
          <p:cNvPr id="144" name="Shape 144"/>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5" name="Shape 145"/>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146" name="Shape 146"/>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7" name="Shape 147"/>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148" name="Shape 148"/>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9" name="Shape 149"/>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50" name="Shape 15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51" name="Shape 151"/>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仅标题">
    <p:spTree>
      <p:nvGrpSpPr>
        <p:cNvPr id="158" name="Shape 158"/>
        <p:cNvGrpSpPr/>
        <p:nvPr/>
      </p:nvGrpSpPr>
      <p:grpSpPr>
        <a:xfrm>
          <a:off x="0" y="0"/>
          <a:ext cx="0" cy="0"/>
          <a:chOff x="0" y="0"/>
          <a:chExt cx="0" cy="0"/>
        </a:xfrm>
      </p:grpSpPr>
      <p:sp>
        <p:nvSpPr>
          <p:cNvPr id="159" name="Shape 159"/>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914400" lvl="0" marL="914400" rtl="0" algn="ctr">
              <a:spcBef>
                <a:spcPts val="0"/>
              </a:spcBef>
              <a:spcAft>
                <a:spcPts val="0"/>
              </a:spcAft>
              <a:defRPr/>
            </a:lvl1pPr>
            <a:lvl2pPr indent="-914400" lvl="1" marL="914400" rtl="0" algn="ctr">
              <a:spcBef>
                <a:spcPts val="0"/>
              </a:spcBef>
              <a:spcAft>
                <a:spcPts val="0"/>
              </a:spcAft>
              <a:defRPr/>
            </a:lvl2pPr>
            <a:lvl3pPr indent="-914400" lvl="2" marL="914400" rtl="0" algn="ctr">
              <a:spcBef>
                <a:spcPts val="0"/>
              </a:spcBef>
              <a:spcAft>
                <a:spcPts val="0"/>
              </a:spcAft>
              <a:defRPr/>
            </a:lvl3pPr>
            <a:lvl4pPr indent="-914400" lvl="3" marL="914400" rtl="0" algn="ctr">
              <a:spcBef>
                <a:spcPts val="0"/>
              </a:spcBef>
              <a:spcAft>
                <a:spcPts val="0"/>
              </a:spcAft>
              <a:defRPr/>
            </a:lvl4pPr>
            <a:lvl5pPr indent="-914400" lvl="4" marL="914400" rtl="0" algn="ctr">
              <a:spcBef>
                <a:spcPts val="0"/>
              </a:spcBef>
              <a:spcAft>
                <a:spcPts val="0"/>
              </a:spcAft>
              <a:defRPr/>
            </a:lvl5pPr>
            <a:lvl6pPr indent="-914400" lvl="5" marL="1371600" rtl="0" algn="ctr">
              <a:spcBef>
                <a:spcPts val="0"/>
              </a:spcBef>
              <a:spcAft>
                <a:spcPts val="0"/>
              </a:spcAft>
              <a:defRPr/>
            </a:lvl6pPr>
            <a:lvl7pPr indent="-914400" lvl="6" marL="1828800" rtl="0" algn="ctr">
              <a:spcBef>
                <a:spcPts val="0"/>
              </a:spcBef>
              <a:spcAft>
                <a:spcPts val="0"/>
              </a:spcAft>
              <a:defRPr/>
            </a:lvl7pPr>
            <a:lvl8pPr indent="-914400" lvl="7" marL="2286000" rtl="0" algn="ctr">
              <a:spcBef>
                <a:spcPts val="0"/>
              </a:spcBef>
              <a:spcAft>
                <a:spcPts val="0"/>
              </a:spcAft>
              <a:defRPr/>
            </a:lvl8pPr>
            <a:lvl9pPr indent="-914400" lvl="8" marL="2743200" rtl="0" algn="ctr">
              <a:spcBef>
                <a:spcPts val="0"/>
              </a:spcBef>
              <a:spcAft>
                <a:spcPts val="0"/>
              </a:spcAft>
              <a:defRPr/>
            </a:lvl9pPr>
          </a:lstStyle>
          <a:p/>
        </p:txBody>
      </p:sp>
      <p:sp>
        <p:nvSpPr>
          <p:cNvPr id="160" name="Shape 16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61" name="Shape 16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62" name="Shape 162"/>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内容与标题">
    <p:spTree>
      <p:nvGrpSpPr>
        <p:cNvPr id="169" name="Shape 169"/>
        <p:cNvGrpSpPr/>
        <p:nvPr/>
      </p:nvGrpSpPr>
      <p:grpSpPr>
        <a:xfrm>
          <a:off x="0" y="0"/>
          <a:ext cx="0" cy="0"/>
          <a:chOff x="0" y="0"/>
          <a:chExt cx="0" cy="0"/>
        </a:xfrm>
      </p:grpSpPr>
      <p:sp>
        <p:nvSpPr>
          <p:cNvPr id="170" name="Shape 170"/>
          <p:cNvSpPr txBox="1"/>
          <p:nvPr>
            <p:ph type="title"/>
          </p:nvPr>
        </p:nvSpPr>
        <p:spPr>
          <a:xfrm>
            <a:off x="457200" y="273050"/>
            <a:ext cx="3008313" cy="11620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1" name="Shape 171"/>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2" name="Shape 172"/>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173" name="Shape 173"/>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74" name="Shape 174"/>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75" name="Shape 175"/>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图片与标题">
    <p:spTree>
      <p:nvGrpSpPr>
        <p:cNvPr id="182" name="Shape 182"/>
        <p:cNvGrpSpPr/>
        <p:nvPr/>
      </p:nvGrpSpPr>
      <p:grpSpPr>
        <a:xfrm>
          <a:off x="0" y="0"/>
          <a:ext cx="0" cy="0"/>
          <a:chOff x="0" y="0"/>
          <a:chExt cx="0" cy="0"/>
        </a:xfrm>
      </p:grpSpPr>
      <p:sp>
        <p:nvSpPr>
          <p:cNvPr id="183" name="Shape 183"/>
          <p:cNvSpPr txBox="1"/>
          <p:nvPr>
            <p:ph type="title"/>
          </p:nvPr>
        </p:nvSpPr>
        <p:spPr>
          <a:xfrm>
            <a:off x="1792288" y="4800600"/>
            <a:ext cx="5486399" cy="566737"/>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4" name="Shape 184"/>
          <p:cNvSpPr/>
          <p:nvPr>
            <p:ph idx="2" type="pic"/>
          </p:nvPr>
        </p:nvSpPr>
        <p:spPr>
          <a:xfrm>
            <a:off x="1792288" y="612775"/>
            <a:ext cx="5486399" cy="4114800"/>
          </a:xfrm>
          <a:prstGeom prst="rect">
            <a:avLst/>
          </a:prstGeom>
          <a:noFill/>
          <a:ln>
            <a:noFill/>
          </a:ln>
        </p:spPr>
      </p:sp>
      <p:sp>
        <p:nvSpPr>
          <p:cNvPr id="185" name="Shape 185"/>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186" name="Shape 186"/>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87" name="Shape 18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88" name="Shape 188"/>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标题和竖排文字">
    <p:spTree>
      <p:nvGrpSpPr>
        <p:cNvPr id="195" name="Shape 195"/>
        <p:cNvGrpSpPr/>
        <p:nvPr/>
      </p:nvGrpSpPr>
      <p:grpSpPr>
        <a:xfrm>
          <a:off x="0" y="0"/>
          <a:ext cx="0" cy="0"/>
          <a:chOff x="0" y="0"/>
          <a:chExt cx="0" cy="0"/>
        </a:xfrm>
      </p:grpSpPr>
      <p:sp>
        <p:nvSpPr>
          <p:cNvPr id="196" name="Shape 196"/>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914400" lvl="0" marL="914400" rtl="0" algn="ctr">
              <a:spcBef>
                <a:spcPts val="0"/>
              </a:spcBef>
              <a:spcAft>
                <a:spcPts val="0"/>
              </a:spcAft>
              <a:defRPr/>
            </a:lvl1pPr>
            <a:lvl2pPr indent="-914400" lvl="1" marL="914400" rtl="0" algn="ctr">
              <a:spcBef>
                <a:spcPts val="0"/>
              </a:spcBef>
              <a:spcAft>
                <a:spcPts val="0"/>
              </a:spcAft>
              <a:defRPr/>
            </a:lvl2pPr>
            <a:lvl3pPr indent="-914400" lvl="2" marL="914400" rtl="0" algn="ctr">
              <a:spcBef>
                <a:spcPts val="0"/>
              </a:spcBef>
              <a:spcAft>
                <a:spcPts val="0"/>
              </a:spcAft>
              <a:defRPr/>
            </a:lvl3pPr>
            <a:lvl4pPr indent="-914400" lvl="3" marL="914400" rtl="0" algn="ctr">
              <a:spcBef>
                <a:spcPts val="0"/>
              </a:spcBef>
              <a:spcAft>
                <a:spcPts val="0"/>
              </a:spcAft>
              <a:defRPr/>
            </a:lvl4pPr>
            <a:lvl5pPr indent="-914400" lvl="4" marL="914400" rtl="0" algn="ctr">
              <a:spcBef>
                <a:spcPts val="0"/>
              </a:spcBef>
              <a:spcAft>
                <a:spcPts val="0"/>
              </a:spcAft>
              <a:defRPr/>
            </a:lvl5pPr>
            <a:lvl6pPr indent="-914400" lvl="5" marL="1371600" rtl="0" algn="ctr">
              <a:spcBef>
                <a:spcPts val="0"/>
              </a:spcBef>
              <a:spcAft>
                <a:spcPts val="0"/>
              </a:spcAft>
              <a:defRPr/>
            </a:lvl6pPr>
            <a:lvl7pPr indent="-914400" lvl="6" marL="1828800" rtl="0" algn="ctr">
              <a:spcBef>
                <a:spcPts val="0"/>
              </a:spcBef>
              <a:spcAft>
                <a:spcPts val="0"/>
              </a:spcAft>
              <a:defRPr/>
            </a:lvl7pPr>
            <a:lvl8pPr indent="-914400" lvl="7" marL="2286000" rtl="0" algn="ctr">
              <a:spcBef>
                <a:spcPts val="0"/>
              </a:spcBef>
              <a:spcAft>
                <a:spcPts val="0"/>
              </a:spcAft>
              <a:defRPr/>
            </a:lvl8pPr>
            <a:lvl9pPr indent="-914400" lvl="8" marL="2743200" rtl="0" algn="ctr">
              <a:spcBef>
                <a:spcPts val="0"/>
              </a:spcBef>
              <a:spcAft>
                <a:spcPts val="0"/>
              </a:spcAft>
              <a:defRPr/>
            </a:lvl9pPr>
          </a:lstStyle>
          <a:p/>
        </p:txBody>
      </p:sp>
      <p:sp>
        <p:nvSpPr>
          <p:cNvPr id="197" name="Shape 197"/>
          <p:cNvSpPr txBox="1"/>
          <p:nvPr>
            <p:ph idx="1" type="body"/>
          </p:nvPr>
        </p:nvSpPr>
        <p:spPr>
          <a:xfrm rot="5400000">
            <a:off x="2309018" y="-251619"/>
            <a:ext cx="4525961" cy="8229600"/>
          </a:xfrm>
          <a:prstGeom prst="rect">
            <a:avLst/>
          </a:prstGeom>
          <a:noFill/>
          <a:ln>
            <a:noFill/>
          </a:ln>
        </p:spPr>
        <p:txBody>
          <a:bodyPr anchorCtr="0" anchor="t" bIns="91425" lIns="91425" rIns="91425" tIns="91425"/>
          <a:lstStyle>
            <a:lvl1pPr indent="-139700" lvl="0" marL="342900" rtl="0" algn="l">
              <a:spcBef>
                <a:spcPts val="640"/>
              </a:spcBef>
              <a:spcAft>
                <a:spcPts val="0"/>
              </a:spcAft>
              <a:buClr>
                <a:schemeClr val="dk1"/>
              </a:buClr>
              <a:buFont typeface="Arial"/>
              <a:buChar char="•"/>
              <a:defRPr/>
            </a:lvl1pPr>
            <a:lvl2pPr indent="-107950" lvl="1" marL="742950" rtl="0" algn="l">
              <a:spcBef>
                <a:spcPts val="560"/>
              </a:spcBef>
              <a:spcAft>
                <a:spcPts val="0"/>
              </a:spcAft>
              <a:buClr>
                <a:schemeClr val="dk1"/>
              </a:buClr>
              <a:buFont typeface="Arial"/>
              <a:buChar char="–"/>
              <a:defRPr/>
            </a:lvl2pPr>
            <a:lvl3pPr indent="-76200" lvl="2" marL="1143000" rtl="0" algn="l">
              <a:spcBef>
                <a:spcPts val="480"/>
              </a:spcBef>
              <a:spcAft>
                <a:spcPts val="0"/>
              </a:spcAft>
              <a:buClr>
                <a:schemeClr val="dk1"/>
              </a:buClr>
              <a:buFont typeface="Arial"/>
              <a:buChar char="•"/>
              <a:defRPr/>
            </a:lvl3pPr>
            <a:lvl4pPr indent="-101600" lvl="3" marL="1600200" rtl="0" algn="l">
              <a:spcBef>
                <a:spcPts val="400"/>
              </a:spcBef>
              <a:spcAft>
                <a:spcPts val="0"/>
              </a:spcAft>
              <a:buClr>
                <a:schemeClr val="dk1"/>
              </a:buClr>
              <a:buFont typeface="Arial"/>
              <a:buChar char="–"/>
              <a:defRPr/>
            </a:lvl4pPr>
            <a:lvl5pPr indent="-101600" lvl="4" marL="2057400" rtl="0" algn="l">
              <a:spcBef>
                <a:spcPts val="400"/>
              </a:spcBef>
              <a:spcAft>
                <a:spcPts val="0"/>
              </a:spcAft>
              <a:buClr>
                <a:schemeClr val="dk1"/>
              </a:buClr>
              <a:buFont typeface="Arial"/>
              <a:buChar char="»"/>
              <a:defRPr/>
            </a:lvl5pPr>
            <a:lvl6pPr indent="-101600" lvl="5" marL="2514600" rtl="0" algn="l">
              <a:spcBef>
                <a:spcPts val="400"/>
              </a:spcBef>
              <a:spcAft>
                <a:spcPts val="0"/>
              </a:spcAft>
              <a:buClr>
                <a:schemeClr val="dk1"/>
              </a:buClr>
              <a:buFont typeface="Arial"/>
              <a:buChar char="»"/>
              <a:defRPr/>
            </a:lvl6pPr>
            <a:lvl7pPr indent="-101600" lvl="6" marL="2971800" rtl="0" algn="l">
              <a:spcBef>
                <a:spcPts val="400"/>
              </a:spcBef>
              <a:spcAft>
                <a:spcPts val="0"/>
              </a:spcAft>
              <a:buClr>
                <a:schemeClr val="dk1"/>
              </a:buClr>
              <a:buFont typeface="Arial"/>
              <a:buChar char="»"/>
              <a:defRPr/>
            </a:lvl7pPr>
            <a:lvl8pPr indent="-101600" lvl="7" marL="3429000" rtl="0" algn="l">
              <a:spcBef>
                <a:spcPts val="400"/>
              </a:spcBef>
              <a:spcAft>
                <a:spcPts val="0"/>
              </a:spcAft>
              <a:buClr>
                <a:schemeClr val="dk1"/>
              </a:buClr>
              <a:buFont typeface="Arial"/>
              <a:buChar char="»"/>
              <a:defRPr/>
            </a:lvl8pPr>
            <a:lvl9pPr indent="-101600" lvl="8" marL="3886200" rtl="0" algn="l">
              <a:spcBef>
                <a:spcPts val="400"/>
              </a:spcBef>
              <a:spcAft>
                <a:spcPts val="0"/>
              </a:spcAft>
              <a:buClr>
                <a:schemeClr val="dk1"/>
              </a:buClr>
              <a:buFont typeface="Arial"/>
              <a:buChar char="»"/>
              <a:defRPr/>
            </a:lvl9pPr>
          </a:lstStyle>
          <a:p/>
        </p:txBody>
      </p:sp>
      <p:sp>
        <p:nvSpPr>
          <p:cNvPr id="198" name="Shape 19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99" name="Shape 19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00" name="Shape 20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垂直排列标题与文本">
    <p:spTree>
      <p:nvGrpSpPr>
        <p:cNvPr id="207" name="Shape 207"/>
        <p:cNvGrpSpPr/>
        <p:nvPr/>
      </p:nvGrpSpPr>
      <p:grpSpPr>
        <a:xfrm>
          <a:off x="0" y="0"/>
          <a:ext cx="0" cy="0"/>
          <a:chOff x="0" y="0"/>
          <a:chExt cx="0" cy="0"/>
        </a:xfrm>
      </p:grpSpPr>
      <p:sp>
        <p:nvSpPr>
          <p:cNvPr id="208" name="Shape 208"/>
          <p:cNvSpPr txBox="1"/>
          <p:nvPr>
            <p:ph type="title"/>
          </p:nvPr>
        </p:nvSpPr>
        <p:spPr>
          <a:xfrm rot="5400000">
            <a:off x="4732337" y="2171700"/>
            <a:ext cx="5851525" cy="2057400"/>
          </a:xfrm>
          <a:prstGeom prst="rect">
            <a:avLst/>
          </a:prstGeom>
          <a:noFill/>
          <a:ln>
            <a:noFill/>
          </a:ln>
        </p:spPr>
        <p:txBody>
          <a:bodyPr anchorCtr="0" anchor="ctr" bIns="91425" lIns="91425" rIns="91425" tIns="91425"/>
          <a:lstStyle>
            <a:lvl1pPr indent="-914400" lvl="0" marL="914400" rtl="0" algn="ctr">
              <a:spcBef>
                <a:spcPts val="0"/>
              </a:spcBef>
              <a:spcAft>
                <a:spcPts val="0"/>
              </a:spcAft>
              <a:defRPr/>
            </a:lvl1pPr>
            <a:lvl2pPr indent="-914400" lvl="1" marL="914400" rtl="0" algn="ctr">
              <a:spcBef>
                <a:spcPts val="0"/>
              </a:spcBef>
              <a:spcAft>
                <a:spcPts val="0"/>
              </a:spcAft>
              <a:defRPr/>
            </a:lvl2pPr>
            <a:lvl3pPr indent="-914400" lvl="2" marL="914400" rtl="0" algn="ctr">
              <a:spcBef>
                <a:spcPts val="0"/>
              </a:spcBef>
              <a:spcAft>
                <a:spcPts val="0"/>
              </a:spcAft>
              <a:defRPr/>
            </a:lvl3pPr>
            <a:lvl4pPr indent="-914400" lvl="3" marL="914400" rtl="0" algn="ctr">
              <a:spcBef>
                <a:spcPts val="0"/>
              </a:spcBef>
              <a:spcAft>
                <a:spcPts val="0"/>
              </a:spcAft>
              <a:defRPr/>
            </a:lvl4pPr>
            <a:lvl5pPr indent="-914400" lvl="4" marL="914400" rtl="0" algn="ctr">
              <a:spcBef>
                <a:spcPts val="0"/>
              </a:spcBef>
              <a:spcAft>
                <a:spcPts val="0"/>
              </a:spcAft>
              <a:defRPr/>
            </a:lvl5pPr>
            <a:lvl6pPr indent="-914400" lvl="5" marL="1371600" rtl="0" algn="ctr">
              <a:spcBef>
                <a:spcPts val="0"/>
              </a:spcBef>
              <a:spcAft>
                <a:spcPts val="0"/>
              </a:spcAft>
              <a:defRPr/>
            </a:lvl6pPr>
            <a:lvl7pPr indent="-914400" lvl="6" marL="1828800" rtl="0" algn="ctr">
              <a:spcBef>
                <a:spcPts val="0"/>
              </a:spcBef>
              <a:spcAft>
                <a:spcPts val="0"/>
              </a:spcAft>
              <a:defRPr/>
            </a:lvl7pPr>
            <a:lvl8pPr indent="-914400" lvl="7" marL="2286000" rtl="0" algn="ctr">
              <a:spcBef>
                <a:spcPts val="0"/>
              </a:spcBef>
              <a:spcAft>
                <a:spcPts val="0"/>
              </a:spcAft>
              <a:defRPr/>
            </a:lvl8pPr>
            <a:lvl9pPr indent="-914400" lvl="8" marL="2743200" rtl="0" algn="ctr">
              <a:spcBef>
                <a:spcPts val="0"/>
              </a:spcBef>
              <a:spcAft>
                <a:spcPts val="0"/>
              </a:spcAft>
              <a:defRPr/>
            </a:lvl9pPr>
          </a:lstStyle>
          <a:p/>
        </p:txBody>
      </p:sp>
      <p:sp>
        <p:nvSpPr>
          <p:cNvPr id="209" name="Shape 209"/>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139700" lvl="0" marL="342900" rtl="0" algn="l">
              <a:spcBef>
                <a:spcPts val="640"/>
              </a:spcBef>
              <a:spcAft>
                <a:spcPts val="0"/>
              </a:spcAft>
              <a:buClr>
                <a:schemeClr val="dk1"/>
              </a:buClr>
              <a:buFont typeface="Arial"/>
              <a:buChar char="•"/>
              <a:defRPr/>
            </a:lvl1pPr>
            <a:lvl2pPr indent="-107950" lvl="1" marL="742950" rtl="0" algn="l">
              <a:spcBef>
                <a:spcPts val="560"/>
              </a:spcBef>
              <a:spcAft>
                <a:spcPts val="0"/>
              </a:spcAft>
              <a:buClr>
                <a:schemeClr val="dk1"/>
              </a:buClr>
              <a:buFont typeface="Arial"/>
              <a:buChar char="–"/>
              <a:defRPr/>
            </a:lvl2pPr>
            <a:lvl3pPr indent="-76200" lvl="2" marL="1143000" rtl="0" algn="l">
              <a:spcBef>
                <a:spcPts val="480"/>
              </a:spcBef>
              <a:spcAft>
                <a:spcPts val="0"/>
              </a:spcAft>
              <a:buClr>
                <a:schemeClr val="dk1"/>
              </a:buClr>
              <a:buFont typeface="Arial"/>
              <a:buChar char="•"/>
              <a:defRPr/>
            </a:lvl3pPr>
            <a:lvl4pPr indent="-101600" lvl="3" marL="1600200" rtl="0" algn="l">
              <a:spcBef>
                <a:spcPts val="400"/>
              </a:spcBef>
              <a:spcAft>
                <a:spcPts val="0"/>
              </a:spcAft>
              <a:buClr>
                <a:schemeClr val="dk1"/>
              </a:buClr>
              <a:buFont typeface="Arial"/>
              <a:buChar char="–"/>
              <a:defRPr/>
            </a:lvl4pPr>
            <a:lvl5pPr indent="-101600" lvl="4" marL="2057400" rtl="0" algn="l">
              <a:spcBef>
                <a:spcPts val="400"/>
              </a:spcBef>
              <a:spcAft>
                <a:spcPts val="0"/>
              </a:spcAft>
              <a:buClr>
                <a:schemeClr val="dk1"/>
              </a:buClr>
              <a:buFont typeface="Arial"/>
              <a:buChar char="»"/>
              <a:defRPr/>
            </a:lvl5pPr>
            <a:lvl6pPr indent="-101600" lvl="5" marL="2514600" rtl="0" algn="l">
              <a:spcBef>
                <a:spcPts val="400"/>
              </a:spcBef>
              <a:spcAft>
                <a:spcPts val="0"/>
              </a:spcAft>
              <a:buClr>
                <a:schemeClr val="dk1"/>
              </a:buClr>
              <a:buFont typeface="Arial"/>
              <a:buChar char="»"/>
              <a:defRPr/>
            </a:lvl6pPr>
            <a:lvl7pPr indent="-101600" lvl="6" marL="2971800" rtl="0" algn="l">
              <a:spcBef>
                <a:spcPts val="400"/>
              </a:spcBef>
              <a:spcAft>
                <a:spcPts val="0"/>
              </a:spcAft>
              <a:buClr>
                <a:schemeClr val="dk1"/>
              </a:buClr>
              <a:buFont typeface="Arial"/>
              <a:buChar char="»"/>
              <a:defRPr/>
            </a:lvl7pPr>
            <a:lvl8pPr indent="-101600" lvl="7" marL="3429000" rtl="0" algn="l">
              <a:spcBef>
                <a:spcPts val="400"/>
              </a:spcBef>
              <a:spcAft>
                <a:spcPts val="0"/>
              </a:spcAft>
              <a:buClr>
                <a:schemeClr val="dk1"/>
              </a:buClr>
              <a:buFont typeface="Arial"/>
              <a:buChar char="»"/>
              <a:defRPr/>
            </a:lvl8pPr>
            <a:lvl9pPr indent="-101600" lvl="8" marL="3886200" rtl="0" algn="l">
              <a:spcBef>
                <a:spcPts val="400"/>
              </a:spcBef>
              <a:spcAft>
                <a:spcPts val="0"/>
              </a:spcAft>
              <a:buClr>
                <a:schemeClr val="dk1"/>
              </a:buClr>
              <a:buFont typeface="Arial"/>
              <a:buChar char="»"/>
              <a:defRPr/>
            </a:lvl9pPr>
          </a:lstStyle>
          <a:p/>
        </p:txBody>
      </p:sp>
      <p:sp>
        <p:nvSpPr>
          <p:cNvPr id="210" name="Shape 21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211" name="Shape 21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12" name="Shape 212"/>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标题幻灯片">
    <p:spTree>
      <p:nvGrpSpPr>
        <p:cNvPr id="219" name="Shape 219"/>
        <p:cNvGrpSpPr/>
        <p:nvPr/>
      </p:nvGrpSpPr>
      <p:grpSpPr>
        <a:xfrm>
          <a:off x="0" y="0"/>
          <a:ext cx="0" cy="0"/>
          <a:chOff x="0" y="0"/>
          <a:chExt cx="0" cy="0"/>
        </a:xfrm>
      </p:grpSpPr>
      <p:sp>
        <p:nvSpPr>
          <p:cNvPr id="220" name="Shape 220"/>
          <p:cNvSpPr txBox="1"/>
          <p:nvPr>
            <p:ph type="ctrTitle"/>
          </p:nvPr>
        </p:nvSpPr>
        <p:spPr>
          <a:xfrm>
            <a:off x="685800" y="2130425"/>
            <a:ext cx="7772400" cy="1470024"/>
          </a:xfrm>
          <a:prstGeom prst="rect">
            <a:avLst/>
          </a:prstGeom>
          <a:noFill/>
          <a:ln>
            <a:noFill/>
          </a:ln>
        </p:spPr>
        <p:txBody>
          <a:bodyPr anchorCtr="0" anchor="ctr" bIns="91425" lIns="91425" rIns="91425" tIns="91425"/>
          <a:lstStyle>
            <a:lvl1pPr indent="-914400" lvl="0" marL="914400" marR="0" rtl="0" algn="ctr">
              <a:spcBef>
                <a:spcPts val="0"/>
              </a:spcBef>
              <a:spcAft>
                <a:spcPts val="0"/>
              </a:spcAft>
              <a:defRPr/>
            </a:lvl1pPr>
            <a:lvl2pPr indent="-914400" lvl="1" marL="914400" marR="0" rtl="0" algn="ctr">
              <a:spcBef>
                <a:spcPts val="0"/>
              </a:spcBef>
              <a:spcAft>
                <a:spcPts val="0"/>
              </a:spcAft>
              <a:defRPr/>
            </a:lvl2pPr>
            <a:lvl3pPr indent="-914400" lvl="2" marL="914400" marR="0" rtl="0" algn="ctr">
              <a:spcBef>
                <a:spcPts val="0"/>
              </a:spcBef>
              <a:spcAft>
                <a:spcPts val="0"/>
              </a:spcAft>
              <a:defRPr/>
            </a:lvl3pPr>
            <a:lvl4pPr indent="-914400" lvl="3" marL="914400" marR="0" rtl="0" algn="ctr">
              <a:spcBef>
                <a:spcPts val="0"/>
              </a:spcBef>
              <a:spcAft>
                <a:spcPts val="0"/>
              </a:spcAft>
              <a:defRPr/>
            </a:lvl4pPr>
            <a:lvl5pPr indent="-914400" lvl="4" marL="914400" marR="0" rtl="0" algn="ctr">
              <a:spcBef>
                <a:spcPts val="0"/>
              </a:spcBef>
              <a:spcAft>
                <a:spcPts val="0"/>
              </a:spcAft>
              <a:defRPr/>
            </a:lvl5pPr>
            <a:lvl6pPr indent="-914400" lvl="5" marL="1371600" marR="0" rtl="0" algn="ctr">
              <a:spcBef>
                <a:spcPts val="0"/>
              </a:spcBef>
              <a:spcAft>
                <a:spcPts val="0"/>
              </a:spcAft>
              <a:defRPr/>
            </a:lvl6pPr>
            <a:lvl7pPr indent="-914400" lvl="6" marL="1828800" marR="0" rtl="0" algn="ctr">
              <a:spcBef>
                <a:spcPts val="0"/>
              </a:spcBef>
              <a:spcAft>
                <a:spcPts val="0"/>
              </a:spcAft>
              <a:defRPr/>
            </a:lvl7pPr>
            <a:lvl8pPr indent="-914400" lvl="7" marL="2286000" marR="0" rtl="0" algn="ctr">
              <a:spcBef>
                <a:spcPts val="0"/>
              </a:spcBef>
              <a:spcAft>
                <a:spcPts val="0"/>
              </a:spcAft>
              <a:defRPr/>
            </a:lvl8pPr>
            <a:lvl9pPr indent="-914400" lvl="8" marL="2743200" marR="0" rtl="0" algn="ctr">
              <a:spcBef>
                <a:spcPts val="0"/>
              </a:spcBef>
              <a:spcAft>
                <a:spcPts val="0"/>
              </a:spcAft>
              <a:defRPr/>
            </a:lvl9pPr>
          </a:lstStyle>
          <a:p/>
        </p:txBody>
      </p:sp>
      <p:sp>
        <p:nvSpPr>
          <p:cNvPr id="221" name="Shape 221"/>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lvl="0" marL="0" marR="0" rtl="0" algn="ctr">
              <a:spcBef>
                <a:spcPts val="640"/>
              </a:spcBef>
              <a:spcAft>
                <a:spcPts val="0"/>
              </a:spcAft>
              <a:buClr>
                <a:schemeClr val="dk1"/>
              </a:buClr>
              <a:buFont typeface="Arial"/>
              <a:buNone/>
              <a:defRPr/>
            </a:lvl1pPr>
            <a:lvl2pPr indent="0" lvl="1" marL="457200" marR="0" rtl="0" algn="ctr">
              <a:spcBef>
                <a:spcPts val="560"/>
              </a:spcBef>
              <a:spcAft>
                <a:spcPts val="0"/>
              </a:spcAft>
              <a:buClr>
                <a:schemeClr val="dk1"/>
              </a:buClr>
              <a:buFont typeface="Arial"/>
              <a:buNone/>
              <a:defRPr/>
            </a:lvl2pPr>
            <a:lvl3pPr indent="0" lvl="2" marL="914400" marR="0" rtl="0" algn="ctr">
              <a:spcBef>
                <a:spcPts val="480"/>
              </a:spcBef>
              <a:spcAft>
                <a:spcPts val="0"/>
              </a:spcAft>
              <a:buClr>
                <a:schemeClr val="dk1"/>
              </a:buClr>
              <a:buFont typeface="Arial"/>
              <a:buNone/>
              <a:defRPr/>
            </a:lvl3pPr>
            <a:lvl4pPr indent="0" lvl="3" marL="1371600" marR="0" rtl="0" algn="ctr">
              <a:spcBef>
                <a:spcPts val="400"/>
              </a:spcBef>
              <a:spcAft>
                <a:spcPts val="0"/>
              </a:spcAft>
              <a:buClr>
                <a:schemeClr val="dk1"/>
              </a:buClr>
              <a:buFont typeface="Arial"/>
              <a:buNone/>
              <a:defRPr/>
            </a:lvl4pPr>
            <a:lvl5pPr indent="0" lvl="4" marL="1828800" marR="0" rtl="0" algn="ctr">
              <a:spcBef>
                <a:spcPts val="400"/>
              </a:spcBef>
              <a:spcAft>
                <a:spcPts val="0"/>
              </a:spcAft>
              <a:buClr>
                <a:schemeClr val="dk1"/>
              </a:buClr>
              <a:buFont typeface="Arial"/>
              <a:buNone/>
              <a:defRPr/>
            </a:lvl5pPr>
            <a:lvl6pPr indent="0" lvl="5" marL="2286000" marR="0" rtl="0" algn="ctr">
              <a:spcBef>
                <a:spcPts val="400"/>
              </a:spcBef>
              <a:spcAft>
                <a:spcPts val="0"/>
              </a:spcAft>
              <a:buClr>
                <a:schemeClr val="dk1"/>
              </a:buClr>
              <a:buFont typeface="Arial"/>
              <a:buNone/>
              <a:defRPr/>
            </a:lvl6pPr>
            <a:lvl7pPr indent="0" lvl="6" marL="2743200" marR="0" rtl="0" algn="ctr">
              <a:spcBef>
                <a:spcPts val="400"/>
              </a:spcBef>
              <a:spcAft>
                <a:spcPts val="0"/>
              </a:spcAft>
              <a:buClr>
                <a:schemeClr val="dk1"/>
              </a:buClr>
              <a:buFont typeface="Arial"/>
              <a:buNone/>
              <a:defRPr/>
            </a:lvl7pPr>
            <a:lvl8pPr indent="0" lvl="7" marL="3200400" marR="0" rtl="0" algn="ctr">
              <a:spcBef>
                <a:spcPts val="400"/>
              </a:spcBef>
              <a:spcAft>
                <a:spcPts val="0"/>
              </a:spcAft>
              <a:buClr>
                <a:schemeClr val="dk1"/>
              </a:buClr>
              <a:buFont typeface="Arial"/>
              <a:buNone/>
              <a:defRPr/>
            </a:lvl8pPr>
            <a:lvl9pPr indent="0" lvl="8" marL="3657600" marR="0" rtl="0" algn="ctr">
              <a:spcBef>
                <a:spcPts val="400"/>
              </a:spcBef>
              <a:spcAft>
                <a:spcPts val="0"/>
              </a:spcAft>
              <a:buClr>
                <a:schemeClr val="dk1"/>
              </a:buClr>
              <a:buFont typeface="Arial"/>
              <a:buNone/>
              <a:defRPr/>
            </a:lvl9pPr>
          </a:lstStyle>
          <a:p/>
        </p:txBody>
      </p:sp>
      <p:sp>
        <p:nvSpPr>
          <p:cNvPr id="222" name="Shape 22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223" name="Shape 22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24" name="Shape 22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节标题">
    <p:spTree>
      <p:nvGrpSpPr>
        <p:cNvPr id="231" name="Shape 231"/>
        <p:cNvGrpSpPr/>
        <p:nvPr/>
      </p:nvGrpSpPr>
      <p:grpSpPr>
        <a:xfrm>
          <a:off x="0" y="0"/>
          <a:ext cx="0" cy="0"/>
          <a:chOff x="0" y="0"/>
          <a:chExt cx="0" cy="0"/>
        </a:xfrm>
      </p:grpSpPr>
      <p:sp>
        <p:nvSpPr>
          <p:cNvPr id="232" name="Shape 232"/>
          <p:cNvSpPr txBox="1"/>
          <p:nvPr>
            <p:ph type="title"/>
          </p:nvPr>
        </p:nvSpPr>
        <p:spPr>
          <a:xfrm>
            <a:off x="722312" y="4406900"/>
            <a:ext cx="7772400" cy="1362075"/>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33" name="Shape 233"/>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234" name="Shape 23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235" name="Shape 23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36" name="Shape 236"/>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两栏内容">
    <p:spTree>
      <p:nvGrpSpPr>
        <p:cNvPr id="243" name="Shape 243"/>
        <p:cNvGrpSpPr/>
        <p:nvPr/>
      </p:nvGrpSpPr>
      <p:grpSpPr>
        <a:xfrm>
          <a:off x="0" y="0"/>
          <a:ext cx="0" cy="0"/>
          <a:chOff x="0" y="0"/>
          <a:chExt cx="0" cy="0"/>
        </a:xfrm>
      </p:grpSpPr>
      <p:sp>
        <p:nvSpPr>
          <p:cNvPr id="244" name="Shape 244"/>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914400" lvl="0" marL="914400" rtl="0" algn="ctr">
              <a:spcBef>
                <a:spcPts val="0"/>
              </a:spcBef>
              <a:spcAft>
                <a:spcPts val="0"/>
              </a:spcAft>
              <a:defRPr/>
            </a:lvl1pPr>
            <a:lvl2pPr indent="-914400" lvl="1" marL="914400" rtl="0" algn="ctr">
              <a:spcBef>
                <a:spcPts val="0"/>
              </a:spcBef>
              <a:spcAft>
                <a:spcPts val="0"/>
              </a:spcAft>
              <a:defRPr/>
            </a:lvl2pPr>
            <a:lvl3pPr indent="-914400" lvl="2" marL="914400" rtl="0" algn="ctr">
              <a:spcBef>
                <a:spcPts val="0"/>
              </a:spcBef>
              <a:spcAft>
                <a:spcPts val="0"/>
              </a:spcAft>
              <a:defRPr/>
            </a:lvl3pPr>
            <a:lvl4pPr indent="-914400" lvl="3" marL="914400" rtl="0" algn="ctr">
              <a:spcBef>
                <a:spcPts val="0"/>
              </a:spcBef>
              <a:spcAft>
                <a:spcPts val="0"/>
              </a:spcAft>
              <a:defRPr/>
            </a:lvl4pPr>
            <a:lvl5pPr indent="-914400" lvl="4" marL="914400" rtl="0" algn="ctr">
              <a:spcBef>
                <a:spcPts val="0"/>
              </a:spcBef>
              <a:spcAft>
                <a:spcPts val="0"/>
              </a:spcAft>
              <a:defRPr/>
            </a:lvl5pPr>
            <a:lvl6pPr indent="-914400" lvl="5" marL="1371600" rtl="0" algn="ctr">
              <a:spcBef>
                <a:spcPts val="0"/>
              </a:spcBef>
              <a:spcAft>
                <a:spcPts val="0"/>
              </a:spcAft>
              <a:defRPr/>
            </a:lvl6pPr>
            <a:lvl7pPr indent="-914400" lvl="6" marL="1828800" rtl="0" algn="ctr">
              <a:spcBef>
                <a:spcPts val="0"/>
              </a:spcBef>
              <a:spcAft>
                <a:spcPts val="0"/>
              </a:spcAft>
              <a:defRPr/>
            </a:lvl7pPr>
            <a:lvl8pPr indent="-914400" lvl="7" marL="2286000" rtl="0" algn="ctr">
              <a:spcBef>
                <a:spcPts val="0"/>
              </a:spcBef>
              <a:spcAft>
                <a:spcPts val="0"/>
              </a:spcAft>
              <a:defRPr/>
            </a:lvl8pPr>
            <a:lvl9pPr indent="-914400" lvl="8" marL="2743200" rtl="0" algn="ctr">
              <a:spcBef>
                <a:spcPts val="0"/>
              </a:spcBef>
              <a:spcAft>
                <a:spcPts val="0"/>
              </a:spcAft>
              <a:defRPr/>
            </a:lvl9pPr>
          </a:lstStyle>
          <a:p/>
        </p:txBody>
      </p:sp>
      <p:sp>
        <p:nvSpPr>
          <p:cNvPr id="245" name="Shape 245"/>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46" name="Shape 246"/>
          <p:cNvSpPr txBox="1"/>
          <p:nvPr>
            <p:ph idx="2" type="body"/>
          </p:nvPr>
        </p:nvSpPr>
        <p:spPr>
          <a:xfrm>
            <a:off x="4648200" y="1600200"/>
            <a:ext cx="4038599" cy="4525963"/>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47" name="Shape 24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248" name="Shape 24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49" name="Shape 24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空白">
    <p:spTree>
      <p:nvGrpSpPr>
        <p:cNvPr id="21" name="Shape 21"/>
        <p:cNvGrpSpPr/>
        <p:nvPr/>
      </p:nvGrpSpPr>
      <p:grpSpPr>
        <a:xfrm>
          <a:off x="0" y="0"/>
          <a:ext cx="0" cy="0"/>
          <a:chOff x="0" y="0"/>
          <a:chExt cx="0" cy="0"/>
        </a:xfrm>
      </p:grpSpPr>
      <p:sp>
        <p:nvSpPr>
          <p:cNvPr id="22" name="Shape 2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23" name="Shape 2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4" name="Shape 2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比较">
    <p:spTree>
      <p:nvGrpSpPr>
        <p:cNvPr id="256" name="Shape 256"/>
        <p:cNvGrpSpPr/>
        <p:nvPr/>
      </p:nvGrpSpPr>
      <p:grpSpPr>
        <a:xfrm>
          <a:off x="0" y="0"/>
          <a:ext cx="0" cy="0"/>
          <a:chOff x="0" y="0"/>
          <a:chExt cx="0" cy="0"/>
        </a:xfrm>
      </p:grpSpPr>
      <p:sp>
        <p:nvSpPr>
          <p:cNvPr id="257" name="Shape 257"/>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58" name="Shape 258"/>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259" name="Shape 259"/>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60" name="Shape 260"/>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261" name="Shape 261"/>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62" name="Shape 26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263" name="Shape 26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64" name="Shape 26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仅标题">
    <p:spTree>
      <p:nvGrpSpPr>
        <p:cNvPr id="271" name="Shape 271"/>
        <p:cNvGrpSpPr/>
        <p:nvPr/>
      </p:nvGrpSpPr>
      <p:grpSpPr>
        <a:xfrm>
          <a:off x="0" y="0"/>
          <a:ext cx="0" cy="0"/>
          <a:chOff x="0" y="0"/>
          <a:chExt cx="0" cy="0"/>
        </a:xfrm>
      </p:grpSpPr>
      <p:sp>
        <p:nvSpPr>
          <p:cNvPr id="272" name="Shape 272"/>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914400" lvl="0" marL="914400" rtl="0" algn="ctr">
              <a:spcBef>
                <a:spcPts val="0"/>
              </a:spcBef>
              <a:spcAft>
                <a:spcPts val="0"/>
              </a:spcAft>
              <a:defRPr/>
            </a:lvl1pPr>
            <a:lvl2pPr indent="-914400" lvl="1" marL="914400" rtl="0" algn="ctr">
              <a:spcBef>
                <a:spcPts val="0"/>
              </a:spcBef>
              <a:spcAft>
                <a:spcPts val="0"/>
              </a:spcAft>
              <a:defRPr/>
            </a:lvl2pPr>
            <a:lvl3pPr indent="-914400" lvl="2" marL="914400" rtl="0" algn="ctr">
              <a:spcBef>
                <a:spcPts val="0"/>
              </a:spcBef>
              <a:spcAft>
                <a:spcPts val="0"/>
              </a:spcAft>
              <a:defRPr/>
            </a:lvl3pPr>
            <a:lvl4pPr indent="-914400" lvl="3" marL="914400" rtl="0" algn="ctr">
              <a:spcBef>
                <a:spcPts val="0"/>
              </a:spcBef>
              <a:spcAft>
                <a:spcPts val="0"/>
              </a:spcAft>
              <a:defRPr/>
            </a:lvl4pPr>
            <a:lvl5pPr indent="-914400" lvl="4" marL="914400" rtl="0" algn="ctr">
              <a:spcBef>
                <a:spcPts val="0"/>
              </a:spcBef>
              <a:spcAft>
                <a:spcPts val="0"/>
              </a:spcAft>
              <a:defRPr/>
            </a:lvl5pPr>
            <a:lvl6pPr indent="-914400" lvl="5" marL="1371600" rtl="0" algn="ctr">
              <a:spcBef>
                <a:spcPts val="0"/>
              </a:spcBef>
              <a:spcAft>
                <a:spcPts val="0"/>
              </a:spcAft>
              <a:defRPr/>
            </a:lvl6pPr>
            <a:lvl7pPr indent="-914400" lvl="6" marL="1828800" rtl="0" algn="ctr">
              <a:spcBef>
                <a:spcPts val="0"/>
              </a:spcBef>
              <a:spcAft>
                <a:spcPts val="0"/>
              </a:spcAft>
              <a:defRPr/>
            </a:lvl7pPr>
            <a:lvl8pPr indent="-914400" lvl="7" marL="2286000" rtl="0" algn="ctr">
              <a:spcBef>
                <a:spcPts val="0"/>
              </a:spcBef>
              <a:spcAft>
                <a:spcPts val="0"/>
              </a:spcAft>
              <a:defRPr/>
            </a:lvl8pPr>
            <a:lvl9pPr indent="-914400" lvl="8" marL="2743200" rtl="0" algn="ctr">
              <a:spcBef>
                <a:spcPts val="0"/>
              </a:spcBef>
              <a:spcAft>
                <a:spcPts val="0"/>
              </a:spcAft>
              <a:defRPr/>
            </a:lvl9pPr>
          </a:lstStyle>
          <a:p/>
        </p:txBody>
      </p:sp>
      <p:sp>
        <p:nvSpPr>
          <p:cNvPr id="273" name="Shape 273"/>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274" name="Shape 274"/>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75" name="Shape 275"/>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内容与标题">
    <p:spTree>
      <p:nvGrpSpPr>
        <p:cNvPr id="282" name="Shape 282"/>
        <p:cNvGrpSpPr/>
        <p:nvPr/>
      </p:nvGrpSpPr>
      <p:grpSpPr>
        <a:xfrm>
          <a:off x="0" y="0"/>
          <a:ext cx="0" cy="0"/>
          <a:chOff x="0" y="0"/>
          <a:chExt cx="0" cy="0"/>
        </a:xfrm>
      </p:grpSpPr>
      <p:sp>
        <p:nvSpPr>
          <p:cNvPr id="283" name="Shape 283"/>
          <p:cNvSpPr txBox="1"/>
          <p:nvPr>
            <p:ph type="title"/>
          </p:nvPr>
        </p:nvSpPr>
        <p:spPr>
          <a:xfrm>
            <a:off x="457200" y="273050"/>
            <a:ext cx="3008313" cy="11620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84" name="Shape 284"/>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85" name="Shape 285"/>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286" name="Shape 286"/>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287" name="Shape 28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88" name="Shape 288"/>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图片与标题">
    <p:spTree>
      <p:nvGrpSpPr>
        <p:cNvPr id="295" name="Shape 295"/>
        <p:cNvGrpSpPr/>
        <p:nvPr/>
      </p:nvGrpSpPr>
      <p:grpSpPr>
        <a:xfrm>
          <a:off x="0" y="0"/>
          <a:ext cx="0" cy="0"/>
          <a:chOff x="0" y="0"/>
          <a:chExt cx="0" cy="0"/>
        </a:xfrm>
      </p:grpSpPr>
      <p:sp>
        <p:nvSpPr>
          <p:cNvPr id="296" name="Shape 296"/>
          <p:cNvSpPr txBox="1"/>
          <p:nvPr>
            <p:ph type="title"/>
          </p:nvPr>
        </p:nvSpPr>
        <p:spPr>
          <a:xfrm>
            <a:off x="1792288" y="4800600"/>
            <a:ext cx="5486399" cy="566737"/>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97" name="Shape 297"/>
          <p:cNvSpPr/>
          <p:nvPr>
            <p:ph idx="2" type="pic"/>
          </p:nvPr>
        </p:nvSpPr>
        <p:spPr>
          <a:xfrm>
            <a:off x="1792288" y="612775"/>
            <a:ext cx="5486399" cy="4114800"/>
          </a:xfrm>
          <a:prstGeom prst="rect">
            <a:avLst/>
          </a:prstGeom>
          <a:noFill/>
          <a:ln>
            <a:noFill/>
          </a:ln>
        </p:spPr>
      </p:sp>
      <p:sp>
        <p:nvSpPr>
          <p:cNvPr id="298" name="Shape 298"/>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299" name="Shape 299"/>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300" name="Shape 30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01" name="Shape 301"/>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标题和竖排文字">
    <p:spTree>
      <p:nvGrpSpPr>
        <p:cNvPr id="308" name="Shape 308"/>
        <p:cNvGrpSpPr/>
        <p:nvPr/>
      </p:nvGrpSpPr>
      <p:grpSpPr>
        <a:xfrm>
          <a:off x="0" y="0"/>
          <a:ext cx="0" cy="0"/>
          <a:chOff x="0" y="0"/>
          <a:chExt cx="0" cy="0"/>
        </a:xfrm>
      </p:grpSpPr>
      <p:sp>
        <p:nvSpPr>
          <p:cNvPr id="309" name="Shape 309"/>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914400" lvl="0" marL="914400" rtl="0" algn="ctr">
              <a:spcBef>
                <a:spcPts val="0"/>
              </a:spcBef>
              <a:spcAft>
                <a:spcPts val="0"/>
              </a:spcAft>
              <a:defRPr/>
            </a:lvl1pPr>
            <a:lvl2pPr indent="-914400" lvl="1" marL="914400" rtl="0" algn="ctr">
              <a:spcBef>
                <a:spcPts val="0"/>
              </a:spcBef>
              <a:spcAft>
                <a:spcPts val="0"/>
              </a:spcAft>
              <a:defRPr/>
            </a:lvl2pPr>
            <a:lvl3pPr indent="-914400" lvl="2" marL="914400" rtl="0" algn="ctr">
              <a:spcBef>
                <a:spcPts val="0"/>
              </a:spcBef>
              <a:spcAft>
                <a:spcPts val="0"/>
              </a:spcAft>
              <a:defRPr/>
            </a:lvl3pPr>
            <a:lvl4pPr indent="-914400" lvl="3" marL="914400" rtl="0" algn="ctr">
              <a:spcBef>
                <a:spcPts val="0"/>
              </a:spcBef>
              <a:spcAft>
                <a:spcPts val="0"/>
              </a:spcAft>
              <a:defRPr/>
            </a:lvl4pPr>
            <a:lvl5pPr indent="-914400" lvl="4" marL="914400" rtl="0" algn="ctr">
              <a:spcBef>
                <a:spcPts val="0"/>
              </a:spcBef>
              <a:spcAft>
                <a:spcPts val="0"/>
              </a:spcAft>
              <a:defRPr/>
            </a:lvl5pPr>
            <a:lvl6pPr indent="-914400" lvl="5" marL="1371600" rtl="0" algn="ctr">
              <a:spcBef>
                <a:spcPts val="0"/>
              </a:spcBef>
              <a:spcAft>
                <a:spcPts val="0"/>
              </a:spcAft>
              <a:defRPr/>
            </a:lvl6pPr>
            <a:lvl7pPr indent="-914400" lvl="6" marL="1828800" rtl="0" algn="ctr">
              <a:spcBef>
                <a:spcPts val="0"/>
              </a:spcBef>
              <a:spcAft>
                <a:spcPts val="0"/>
              </a:spcAft>
              <a:defRPr/>
            </a:lvl7pPr>
            <a:lvl8pPr indent="-914400" lvl="7" marL="2286000" rtl="0" algn="ctr">
              <a:spcBef>
                <a:spcPts val="0"/>
              </a:spcBef>
              <a:spcAft>
                <a:spcPts val="0"/>
              </a:spcAft>
              <a:defRPr/>
            </a:lvl8pPr>
            <a:lvl9pPr indent="-914400" lvl="8" marL="2743200" rtl="0" algn="ctr">
              <a:spcBef>
                <a:spcPts val="0"/>
              </a:spcBef>
              <a:spcAft>
                <a:spcPts val="0"/>
              </a:spcAft>
              <a:defRPr/>
            </a:lvl9pPr>
          </a:lstStyle>
          <a:p/>
        </p:txBody>
      </p:sp>
      <p:sp>
        <p:nvSpPr>
          <p:cNvPr id="310" name="Shape 310"/>
          <p:cNvSpPr txBox="1"/>
          <p:nvPr>
            <p:ph idx="1" type="body"/>
          </p:nvPr>
        </p:nvSpPr>
        <p:spPr>
          <a:xfrm rot="5400000">
            <a:off x="2309018" y="-251619"/>
            <a:ext cx="4525961" cy="8229600"/>
          </a:xfrm>
          <a:prstGeom prst="rect">
            <a:avLst/>
          </a:prstGeom>
          <a:noFill/>
          <a:ln>
            <a:noFill/>
          </a:ln>
        </p:spPr>
        <p:txBody>
          <a:bodyPr anchorCtr="0" anchor="t" bIns="91425" lIns="91425" rIns="91425" tIns="91425"/>
          <a:lstStyle>
            <a:lvl1pPr indent="-139700" lvl="0" marL="342900" rtl="0" algn="l">
              <a:spcBef>
                <a:spcPts val="640"/>
              </a:spcBef>
              <a:spcAft>
                <a:spcPts val="0"/>
              </a:spcAft>
              <a:buClr>
                <a:schemeClr val="dk1"/>
              </a:buClr>
              <a:buFont typeface="Arial"/>
              <a:buChar char="•"/>
              <a:defRPr/>
            </a:lvl1pPr>
            <a:lvl2pPr indent="-107950" lvl="1" marL="742950" rtl="0" algn="l">
              <a:spcBef>
                <a:spcPts val="560"/>
              </a:spcBef>
              <a:spcAft>
                <a:spcPts val="0"/>
              </a:spcAft>
              <a:buClr>
                <a:schemeClr val="dk1"/>
              </a:buClr>
              <a:buFont typeface="Arial"/>
              <a:buChar char="–"/>
              <a:defRPr/>
            </a:lvl2pPr>
            <a:lvl3pPr indent="-76200" lvl="2" marL="1143000" rtl="0" algn="l">
              <a:spcBef>
                <a:spcPts val="480"/>
              </a:spcBef>
              <a:spcAft>
                <a:spcPts val="0"/>
              </a:spcAft>
              <a:buClr>
                <a:schemeClr val="dk1"/>
              </a:buClr>
              <a:buFont typeface="Arial"/>
              <a:buChar char="•"/>
              <a:defRPr/>
            </a:lvl3pPr>
            <a:lvl4pPr indent="-101600" lvl="3" marL="1600200" rtl="0" algn="l">
              <a:spcBef>
                <a:spcPts val="400"/>
              </a:spcBef>
              <a:spcAft>
                <a:spcPts val="0"/>
              </a:spcAft>
              <a:buClr>
                <a:schemeClr val="dk1"/>
              </a:buClr>
              <a:buFont typeface="Arial"/>
              <a:buChar char="–"/>
              <a:defRPr/>
            </a:lvl4pPr>
            <a:lvl5pPr indent="-101600" lvl="4" marL="2057400" rtl="0" algn="l">
              <a:spcBef>
                <a:spcPts val="400"/>
              </a:spcBef>
              <a:spcAft>
                <a:spcPts val="0"/>
              </a:spcAft>
              <a:buClr>
                <a:schemeClr val="dk1"/>
              </a:buClr>
              <a:buFont typeface="Arial"/>
              <a:buChar char="»"/>
              <a:defRPr/>
            </a:lvl5pPr>
            <a:lvl6pPr indent="-101600" lvl="5" marL="2514600" rtl="0" algn="l">
              <a:spcBef>
                <a:spcPts val="400"/>
              </a:spcBef>
              <a:spcAft>
                <a:spcPts val="0"/>
              </a:spcAft>
              <a:buClr>
                <a:schemeClr val="dk1"/>
              </a:buClr>
              <a:buFont typeface="Arial"/>
              <a:buChar char="»"/>
              <a:defRPr/>
            </a:lvl6pPr>
            <a:lvl7pPr indent="-101600" lvl="6" marL="2971800" rtl="0" algn="l">
              <a:spcBef>
                <a:spcPts val="400"/>
              </a:spcBef>
              <a:spcAft>
                <a:spcPts val="0"/>
              </a:spcAft>
              <a:buClr>
                <a:schemeClr val="dk1"/>
              </a:buClr>
              <a:buFont typeface="Arial"/>
              <a:buChar char="»"/>
              <a:defRPr/>
            </a:lvl7pPr>
            <a:lvl8pPr indent="-101600" lvl="7" marL="3429000" rtl="0" algn="l">
              <a:spcBef>
                <a:spcPts val="400"/>
              </a:spcBef>
              <a:spcAft>
                <a:spcPts val="0"/>
              </a:spcAft>
              <a:buClr>
                <a:schemeClr val="dk1"/>
              </a:buClr>
              <a:buFont typeface="Arial"/>
              <a:buChar char="»"/>
              <a:defRPr/>
            </a:lvl8pPr>
            <a:lvl9pPr indent="-101600" lvl="8" marL="3886200" rtl="0" algn="l">
              <a:spcBef>
                <a:spcPts val="400"/>
              </a:spcBef>
              <a:spcAft>
                <a:spcPts val="0"/>
              </a:spcAft>
              <a:buClr>
                <a:schemeClr val="dk1"/>
              </a:buClr>
              <a:buFont typeface="Arial"/>
              <a:buChar char="»"/>
              <a:defRPr/>
            </a:lvl9pPr>
          </a:lstStyle>
          <a:p/>
        </p:txBody>
      </p:sp>
      <p:sp>
        <p:nvSpPr>
          <p:cNvPr id="311" name="Shape 31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312" name="Shape 31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13" name="Shape 31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垂直排列标题与文本">
    <p:spTree>
      <p:nvGrpSpPr>
        <p:cNvPr id="320" name="Shape 320"/>
        <p:cNvGrpSpPr/>
        <p:nvPr/>
      </p:nvGrpSpPr>
      <p:grpSpPr>
        <a:xfrm>
          <a:off x="0" y="0"/>
          <a:ext cx="0" cy="0"/>
          <a:chOff x="0" y="0"/>
          <a:chExt cx="0" cy="0"/>
        </a:xfrm>
      </p:grpSpPr>
      <p:sp>
        <p:nvSpPr>
          <p:cNvPr id="321" name="Shape 321"/>
          <p:cNvSpPr txBox="1"/>
          <p:nvPr>
            <p:ph type="title"/>
          </p:nvPr>
        </p:nvSpPr>
        <p:spPr>
          <a:xfrm rot="5400000">
            <a:off x="4732337" y="2171700"/>
            <a:ext cx="5851525" cy="2057400"/>
          </a:xfrm>
          <a:prstGeom prst="rect">
            <a:avLst/>
          </a:prstGeom>
          <a:noFill/>
          <a:ln>
            <a:noFill/>
          </a:ln>
        </p:spPr>
        <p:txBody>
          <a:bodyPr anchorCtr="0" anchor="ctr" bIns="91425" lIns="91425" rIns="91425" tIns="91425"/>
          <a:lstStyle>
            <a:lvl1pPr indent="-914400" lvl="0" marL="914400" rtl="0" algn="ctr">
              <a:spcBef>
                <a:spcPts val="0"/>
              </a:spcBef>
              <a:spcAft>
                <a:spcPts val="0"/>
              </a:spcAft>
              <a:defRPr/>
            </a:lvl1pPr>
            <a:lvl2pPr indent="-914400" lvl="1" marL="914400" rtl="0" algn="ctr">
              <a:spcBef>
                <a:spcPts val="0"/>
              </a:spcBef>
              <a:spcAft>
                <a:spcPts val="0"/>
              </a:spcAft>
              <a:defRPr/>
            </a:lvl2pPr>
            <a:lvl3pPr indent="-914400" lvl="2" marL="914400" rtl="0" algn="ctr">
              <a:spcBef>
                <a:spcPts val="0"/>
              </a:spcBef>
              <a:spcAft>
                <a:spcPts val="0"/>
              </a:spcAft>
              <a:defRPr/>
            </a:lvl3pPr>
            <a:lvl4pPr indent="-914400" lvl="3" marL="914400" rtl="0" algn="ctr">
              <a:spcBef>
                <a:spcPts val="0"/>
              </a:spcBef>
              <a:spcAft>
                <a:spcPts val="0"/>
              </a:spcAft>
              <a:defRPr/>
            </a:lvl4pPr>
            <a:lvl5pPr indent="-914400" lvl="4" marL="914400" rtl="0" algn="ctr">
              <a:spcBef>
                <a:spcPts val="0"/>
              </a:spcBef>
              <a:spcAft>
                <a:spcPts val="0"/>
              </a:spcAft>
              <a:defRPr/>
            </a:lvl5pPr>
            <a:lvl6pPr indent="-914400" lvl="5" marL="1371600" rtl="0" algn="ctr">
              <a:spcBef>
                <a:spcPts val="0"/>
              </a:spcBef>
              <a:spcAft>
                <a:spcPts val="0"/>
              </a:spcAft>
              <a:defRPr/>
            </a:lvl6pPr>
            <a:lvl7pPr indent="-914400" lvl="6" marL="1828800" rtl="0" algn="ctr">
              <a:spcBef>
                <a:spcPts val="0"/>
              </a:spcBef>
              <a:spcAft>
                <a:spcPts val="0"/>
              </a:spcAft>
              <a:defRPr/>
            </a:lvl7pPr>
            <a:lvl8pPr indent="-914400" lvl="7" marL="2286000" rtl="0" algn="ctr">
              <a:spcBef>
                <a:spcPts val="0"/>
              </a:spcBef>
              <a:spcAft>
                <a:spcPts val="0"/>
              </a:spcAft>
              <a:defRPr/>
            </a:lvl8pPr>
            <a:lvl9pPr indent="-914400" lvl="8" marL="2743200" rtl="0" algn="ctr">
              <a:spcBef>
                <a:spcPts val="0"/>
              </a:spcBef>
              <a:spcAft>
                <a:spcPts val="0"/>
              </a:spcAft>
              <a:defRPr/>
            </a:lvl9pPr>
          </a:lstStyle>
          <a:p/>
        </p:txBody>
      </p:sp>
      <p:sp>
        <p:nvSpPr>
          <p:cNvPr id="322" name="Shape 322"/>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139700" lvl="0" marL="342900" rtl="0" algn="l">
              <a:spcBef>
                <a:spcPts val="640"/>
              </a:spcBef>
              <a:spcAft>
                <a:spcPts val="0"/>
              </a:spcAft>
              <a:buClr>
                <a:schemeClr val="dk1"/>
              </a:buClr>
              <a:buFont typeface="Arial"/>
              <a:buChar char="•"/>
              <a:defRPr/>
            </a:lvl1pPr>
            <a:lvl2pPr indent="-107950" lvl="1" marL="742950" rtl="0" algn="l">
              <a:spcBef>
                <a:spcPts val="560"/>
              </a:spcBef>
              <a:spcAft>
                <a:spcPts val="0"/>
              </a:spcAft>
              <a:buClr>
                <a:schemeClr val="dk1"/>
              </a:buClr>
              <a:buFont typeface="Arial"/>
              <a:buChar char="–"/>
              <a:defRPr/>
            </a:lvl2pPr>
            <a:lvl3pPr indent="-76200" lvl="2" marL="1143000" rtl="0" algn="l">
              <a:spcBef>
                <a:spcPts val="480"/>
              </a:spcBef>
              <a:spcAft>
                <a:spcPts val="0"/>
              </a:spcAft>
              <a:buClr>
                <a:schemeClr val="dk1"/>
              </a:buClr>
              <a:buFont typeface="Arial"/>
              <a:buChar char="•"/>
              <a:defRPr/>
            </a:lvl3pPr>
            <a:lvl4pPr indent="-101600" lvl="3" marL="1600200" rtl="0" algn="l">
              <a:spcBef>
                <a:spcPts val="400"/>
              </a:spcBef>
              <a:spcAft>
                <a:spcPts val="0"/>
              </a:spcAft>
              <a:buClr>
                <a:schemeClr val="dk1"/>
              </a:buClr>
              <a:buFont typeface="Arial"/>
              <a:buChar char="–"/>
              <a:defRPr/>
            </a:lvl4pPr>
            <a:lvl5pPr indent="-101600" lvl="4" marL="2057400" rtl="0" algn="l">
              <a:spcBef>
                <a:spcPts val="400"/>
              </a:spcBef>
              <a:spcAft>
                <a:spcPts val="0"/>
              </a:spcAft>
              <a:buClr>
                <a:schemeClr val="dk1"/>
              </a:buClr>
              <a:buFont typeface="Arial"/>
              <a:buChar char="»"/>
              <a:defRPr/>
            </a:lvl5pPr>
            <a:lvl6pPr indent="-101600" lvl="5" marL="2514600" rtl="0" algn="l">
              <a:spcBef>
                <a:spcPts val="400"/>
              </a:spcBef>
              <a:spcAft>
                <a:spcPts val="0"/>
              </a:spcAft>
              <a:buClr>
                <a:schemeClr val="dk1"/>
              </a:buClr>
              <a:buFont typeface="Arial"/>
              <a:buChar char="»"/>
              <a:defRPr/>
            </a:lvl6pPr>
            <a:lvl7pPr indent="-101600" lvl="6" marL="2971800" rtl="0" algn="l">
              <a:spcBef>
                <a:spcPts val="400"/>
              </a:spcBef>
              <a:spcAft>
                <a:spcPts val="0"/>
              </a:spcAft>
              <a:buClr>
                <a:schemeClr val="dk1"/>
              </a:buClr>
              <a:buFont typeface="Arial"/>
              <a:buChar char="»"/>
              <a:defRPr/>
            </a:lvl7pPr>
            <a:lvl8pPr indent="-101600" lvl="7" marL="3429000" rtl="0" algn="l">
              <a:spcBef>
                <a:spcPts val="400"/>
              </a:spcBef>
              <a:spcAft>
                <a:spcPts val="0"/>
              </a:spcAft>
              <a:buClr>
                <a:schemeClr val="dk1"/>
              </a:buClr>
              <a:buFont typeface="Arial"/>
              <a:buChar char="»"/>
              <a:defRPr/>
            </a:lvl8pPr>
            <a:lvl9pPr indent="-101600" lvl="8" marL="3886200" rtl="0" algn="l">
              <a:spcBef>
                <a:spcPts val="400"/>
              </a:spcBef>
              <a:spcAft>
                <a:spcPts val="0"/>
              </a:spcAft>
              <a:buClr>
                <a:schemeClr val="dk1"/>
              </a:buClr>
              <a:buFont typeface="Arial"/>
              <a:buChar char="»"/>
              <a:defRPr/>
            </a:lvl9pPr>
          </a:lstStyle>
          <a:p/>
        </p:txBody>
      </p:sp>
      <p:sp>
        <p:nvSpPr>
          <p:cNvPr id="323" name="Shape 323"/>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324" name="Shape 324"/>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25" name="Shape 325"/>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标题幻灯片">
    <p:spTree>
      <p:nvGrpSpPr>
        <p:cNvPr id="332" name="Shape 332"/>
        <p:cNvGrpSpPr/>
        <p:nvPr/>
      </p:nvGrpSpPr>
      <p:grpSpPr>
        <a:xfrm>
          <a:off x="0" y="0"/>
          <a:ext cx="0" cy="0"/>
          <a:chOff x="0" y="0"/>
          <a:chExt cx="0" cy="0"/>
        </a:xfrm>
      </p:grpSpPr>
      <p:sp>
        <p:nvSpPr>
          <p:cNvPr id="333" name="Shape 333"/>
          <p:cNvSpPr txBox="1"/>
          <p:nvPr>
            <p:ph type="ctrTitle"/>
          </p:nvPr>
        </p:nvSpPr>
        <p:spPr>
          <a:xfrm>
            <a:off x="685800" y="2130425"/>
            <a:ext cx="7772400" cy="1470024"/>
          </a:xfrm>
          <a:prstGeom prst="rect">
            <a:avLst/>
          </a:prstGeom>
          <a:noFill/>
          <a:ln>
            <a:noFill/>
          </a:ln>
        </p:spPr>
        <p:txBody>
          <a:bodyPr anchorCtr="0" anchor="ctr" bIns="91425" lIns="91425" rIns="91425" tIns="91425"/>
          <a:lstStyle>
            <a:lvl1pPr indent="-914400" lvl="0" marL="914400" marR="0" rtl="0" algn="ctr">
              <a:spcBef>
                <a:spcPts val="0"/>
              </a:spcBef>
              <a:spcAft>
                <a:spcPts val="0"/>
              </a:spcAft>
              <a:defRPr/>
            </a:lvl1pPr>
            <a:lvl2pPr indent="-914400" lvl="1" marL="914400" marR="0" rtl="0" algn="ctr">
              <a:spcBef>
                <a:spcPts val="0"/>
              </a:spcBef>
              <a:spcAft>
                <a:spcPts val="0"/>
              </a:spcAft>
              <a:defRPr/>
            </a:lvl2pPr>
            <a:lvl3pPr indent="-914400" lvl="2" marL="914400" marR="0" rtl="0" algn="ctr">
              <a:spcBef>
                <a:spcPts val="0"/>
              </a:spcBef>
              <a:spcAft>
                <a:spcPts val="0"/>
              </a:spcAft>
              <a:defRPr/>
            </a:lvl3pPr>
            <a:lvl4pPr indent="-914400" lvl="3" marL="914400" marR="0" rtl="0" algn="ctr">
              <a:spcBef>
                <a:spcPts val="0"/>
              </a:spcBef>
              <a:spcAft>
                <a:spcPts val="0"/>
              </a:spcAft>
              <a:defRPr/>
            </a:lvl4pPr>
            <a:lvl5pPr indent="-914400" lvl="4" marL="914400" marR="0" rtl="0" algn="ctr">
              <a:spcBef>
                <a:spcPts val="0"/>
              </a:spcBef>
              <a:spcAft>
                <a:spcPts val="0"/>
              </a:spcAft>
              <a:defRPr/>
            </a:lvl5pPr>
            <a:lvl6pPr indent="-914400" lvl="5" marL="1371600" marR="0" rtl="0" algn="ctr">
              <a:spcBef>
                <a:spcPts val="0"/>
              </a:spcBef>
              <a:spcAft>
                <a:spcPts val="0"/>
              </a:spcAft>
              <a:defRPr/>
            </a:lvl6pPr>
            <a:lvl7pPr indent="-914400" lvl="6" marL="1828800" marR="0" rtl="0" algn="ctr">
              <a:spcBef>
                <a:spcPts val="0"/>
              </a:spcBef>
              <a:spcAft>
                <a:spcPts val="0"/>
              </a:spcAft>
              <a:defRPr/>
            </a:lvl7pPr>
            <a:lvl8pPr indent="-914400" lvl="7" marL="2286000" marR="0" rtl="0" algn="ctr">
              <a:spcBef>
                <a:spcPts val="0"/>
              </a:spcBef>
              <a:spcAft>
                <a:spcPts val="0"/>
              </a:spcAft>
              <a:defRPr/>
            </a:lvl8pPr>
            <a:lvl9pPr indent="-914400" lvl="8" marL="2743200" marR="0" rtl="0" algn="ctr">
              <a:spcBef>
                <a:spcPts val="0"/>
              </a:spcBef>
              <a:spcAft>
                <a:spcPts val="0"/>
              </a:spcAft>
              <a:defRPr/>
            </a:lvl9pPr>
          </a:lstStyle>
          <a:p/>
        </p:txBody>
      </p:sp>
      <p:sp>
        <p:nvSpPr>
          <p:cNvPr id="334" name="Shape 334"/>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lvl="0" marL="0" marR="0" rtl="0" algn="ctr">
              <a:spcBef>
                <a:spcPts val="640"/>
              </a:spcBef>
              <a:spcAft>
                <a:spcPts val="0"/>
              </a:spcAft>
              <a:buClr>
                <a:schemeClr val="dk1"/>
              </a:buClr>
              <a:buFont typeface="Arial"/>
              <a:buNone/>
              <a:defRPr/>
            </a:lvl1pPr>
            <a:lvl2pPr indent="0" lvl="1" marL="457200" marR="0" rtl="0" algn="ctr">
              <a:spcBef>
                <a:spcPts val="560"/>
              </a:spcBef>
              <a:spcAft>
                <a:spcPts val="0"/>
              </a:spcAft>
              <a:buClr>
                <a:schemeClr val="dk1"/>
              </a:buClr>
              <a:buFont typeface="Arial"/>
              <a:buNone/>
              <a:defRPr/>
            </a:lvl2pPr>
            <a:lvl3pPr indent="0" lvl="2" marL="914400" marR="0" rtl="0" algn="ctr">
              <a:spcBef>
                <a:spcPts val="480"/>
              </a:spcBef>
              <a:spcAft>
                <a:spcPts val="0"/>
              </a:spcAft>
              <a:buClr>
                <a:schemeClr val="dk1"/>
              </a:buClr>
              <a:buFont typeface="Arial"/>
              <a:buNone/>
              <a:defRPr/>
            </a:lvl3pPr>
            <a:lvl4pPr indent="0" lvl="3" marL="1371600" marR="0" rtl="0" algn="ctr">
              <a:spcBef>
                <a:spcPts val="400"/>
              </a:spcBef>
              <a:spcAft>
                <a:spcPts val="0"/>
              </a:spcAft>
              <a:buClr>
                <a:schemeClr val="dk1"/>
              </a:buClr>
              <a:buFont typeface="Arial"/>
              <a:buNone/>
              <a:defRPr/>
            </a:lvl4pPr>
            <a:lvl5pPr indent="0" lvl="4" marL="1828800" marR="0" rtl="0" algn="ctr">
              <a:spcBef>
                <a:spcPts val="400"/>
              </a:spcBef>
              <a:spcAft>
                <a:spcPts val="0"/>
              </a:spcAft>
              <a:buClr>
                <a:schemeClr val="dk1"/>
              </a:buClr>
              <a:buFont typeface="Arial"/>
              <a:buNone/>
              <a:defRPr/>
            </a:lvl5pPr>
            <a:lvl6pPr indent="0" lvl="5" marL="2286000" marR="0" rtl="0" algn="ctr">
              <a:spcBef>
                <a:spcPts val="400"/>
              </a:spcBef>
              <a:spcAft>
                <a:spcPts val="0"/>
              </a:spcAft>
              <a:buClr>
                <a:schemeClr val="dk1"/>
              </a:buClr>
              <a:buFont typeface="Arial"/>
              <a:buNone/>
              <a:defRPr/>
            </a:lvl6pPr>
            <a:lvl7pPr indent="0" lvl="6" marL="2743200" marR="0" rtl="0" algn="ctr">
              <a:spcBef>
                <a:spcPts val="400"/>
              </a:spcBef>
              <a:spcAft>
                <a:spcPts val="0"/>
              </a:spcAft>
              <a:buClr>
                <a:schemeClr val="dk1"/>
              </a:buClr>
              <a:buFont typeface="Arial"/>
              <a:buNone/>
              <a:defRPr/>
            </a:lvl7pPr>
            <a:lvl8pPr indent="0" lvl="7" marL="3200400" marR="0" rtl="0" algn="ctr">
              <a:spcBef>
                <a:spcPts val="400"/>
              </a:spcBef>
              <a:spcAft>
                <a:spcPts val="0"/>
              </a:spcAft>
              <a:buClr>
                <a:schemeClr val="dk1"/>
              </a:buClr>
              <a:buFont typeface="Arial"/>
              <a:buNone/>
              <a:defRPr/>
            </a:lvl8pPr>
            <a:lvl9pPr indent="0" lvl="8" marL="3657600" marR="0" rtl="0" algn="ctr">
              <a:spcBef>
                <a:spcPts val="400"/>
              </a:spcBef>
              <a:spcAft>
                <a:spcPts val="0"/>
              </a:spcAft>
              <a:buClr>
                <a:schemeClr val="dk1"/>
              </a:buClr>
              <a:buFont typeface="Arial"/>
              <a:buNone/>
              <a:defRPr/>
            </a:lvl9pPr>
          </a:lstStyle>
          <a:p/>
        </p:txBody>
      </p:sp>
      <p:sp>
        <p:nvSpPr>
          <p:cNvPr id="335" name="Shape 33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336" name="Shape 33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37" name="Shape 33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节标题">
    <p:spTree>
      <p:nvGrpSpPr>
        <p:cNvPr id="344" name="Shape 344"/>
        <p:cNvGrpSpPr/>
        <p:nvPr/>
      </p:nvGrpSpPr>
      <p:grpSpPr>
        <a:xfrm>
          <a:off x="0" y="0"/>
          <a:ext cx="0" cy="0"/>
          <a:chOff x="0" y="0"/>
          <a:chExt cx="0" cy="0"/>
        </a:xfrm>
      </p:grpSpPr>
      <p:sp>
        <p:nvSpPr>
          <p:cNvPr id="345" name="Shape 345"/>
          <p:cNvSpPr txBox="1"/>
          <p:nvPr>
            <p:ph type="title"/>
          </p:nvPr>
        </p:nvSpPr>
        <p:spPr>
          <a:xfrm>
            <a:off x="722312" y="4406900"/>
            <a:ext cx="7772400" cy="1362075"/>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46" name="Shape 346"/>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347" name="Shape 34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348" name="Shape 34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49" name="Shape 34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两栏内容">
    <p:spTree>
      <p:nvGrpSpPr>
        <p:cNvPr id="356" name="Shape 356"/>
        <p:cNvGrpSpPr/>
        <p:nvPr/>
      </p:nvGrpSpPr>
      <p:grpSpPr>
        <a:xfrm>
          <a:off x="0" y="0"/>
          <a:ext cx="0" cy="0"/>
          <a:chOff x="0" y="0"/>
          <a:chExt cx="0" cy="0"/>
        </a:xfrm>
      </p:grpSpPr>
      <p:sp>
        <p:nvSpPr>
          <p:cNvPr id="357" name="Shape 357"/>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914400" lvl="0" marL="914400" rtl="0" algn="ctr">
              <a:spcBef>
                <a:spcPts val="0"/>
              </a:spcBef>
              <a:spcAft>
                <a:spcPts val="0"/>
              </a:spcAft>
              <a:defRPr/>
            </a:lvl1pPr>
            <a:lvl2pPr indent="-914400" lvl="1" marL="914400" rtl="0" algn="ctr">
              <a:spcBef>
                <a:spcPts val="0"/>
              </a:spcBef>
              <a:spcAft>
                <a:spcPts val="0"/>
              </a:spcAft>
              <a:defRPr/>
            </a:lvl2pPr>
            <a:lvl3pPr indent="-914400" lvl="2" marL="914400" rtl="0" algn="ctr">
              <a:spcBef>
                <a:spcPts val="0"/>
              </a:spcBef>
              <a:spcAft>
                <a:spcPts val="0"/>
              </a:spcAft>
              <a:defRPr/>
            </a:lvl3pPr>
            <a:lvl4pPr indent="-914400" lvl="3" marL="914400" rtl="0" algn="ctr">
              <a:spcBef>
                <a:spcPts val="0"/>
              </a:spcBef>
              <a:spcAft>
                <a:spcPts val="0"/>
              </a:spcAft>
              <a:defRPr/>
            </a:lvl4pPr>
            <a:lvl5pPr indent="-914400" lvl="4" marL="914400" rtl="0" algn="ctr">
              <a:spcBef>
                <a:spcPts val="0"/>
              </a:spcBef>
              <a:spcAft>
                <a:spcPts val="0"/>
              </a:spcAft>
              <a:defRPr/>
            </a:lvl5pPr>
            <a:lvl6pPr indent="-914400" lvl="5" marL="1371600" rtl="0" algn="ctr">
              <a:spcBef>
                <a:spcPts val="0"/>
              </a:spcBef>
              <a:spcAft>
                <a:spcPts val="0"/>
              </a:spcAft>
              <a:defRPr/>
            </a:lvl6pPr>
            <a:lvl7pPr indent="-914400" lvl="6" marL="1828800" rtl="0" algn="ctr">
              <a:spcBef>
                <a:spcPts val="0"/>
              </a:spcBef>
              <a:spcAft>
                <a:spcPts val="0"/>
              </a:spcAft>
              <a:defRPr/>
            </a:lvl7pPr>
            <a:lvl8pPr indent="-914400" lvl="7" marL="2286000" rtl="0" algn="ctr">
              <a:spcBef>
                <a:spcPts val="0"/>
              </a:spcBef>
              <a:spcAft>
                <a:spcPts val="0"/>
              </a:spcAft>
              <a:defRPr/>
            </a:lvl8pPr>
            <a:lvl9pPr indent="-914400" lvl="8" marL="2743200" rtl="0" algn="ctr">
              <a:spcBef>
                <a:spcPts val="0"/>
              </a:spcBef>
              <a:spcAft>
                <a:spcPts val="0"/>
              </a:spcAft>
              <a:defRPr/>
            </a:lvl9pPr>
          </a:lstStyle>
          <a:p/>
        </p:txBody>
      </p:sp>
      <p:sp>
        <p:nvSpPr>
          <p:cNvPr id="358" name="Shape 358"/>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59" name="Shape 359"/>
          <p:cNvSpPr txBox="1"/>
          <p:nvPr>
            <p:ph idx="2" type="body"/>
          </p:nvPr>
        </p:nvSpPr>
        <p:spPr>
          <a:xfrm>
            <a:off x="4648200" y="1600200"/>
            <a:ext cx="4038599" cy="4525963"/>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60" name="Shape 36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361" name="Shape 36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62" name="Shape 362"/>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比较">
    <p:spTree>
      <p:nvGrpSpPr>
        <p:cNvPr id="369" name="Shape 369"/>
        <p:cNvGrpSpPr/>
        <p:nvPr/>
      </p:nvGrpSpPr>
      <p:grpSpPr>
        <a:xfrm>
          <a:off x="0" y="0"/>
          <a:ext cx="0" cy="0"/>
          <a:chOff x="0" y="0"/>
          <a:chExt cx="0" cy="0"/>
        </a:xfrm>
      </p:grpSpPr>
      <p:sp>
        <p:nvSpPr>
          <p:cNvPr id="370" name="Shape 370"/>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71" name="Shape 371"/>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372" name="Shape 372"/>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73" name="Shape 373"/>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374" name="Shape 374"/>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75" name="Shape 37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376" name="Shape 37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77" name="Shape 37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空白">
    <p:spTree>
      <p:nvGrpSpPr>
        <p:cNvPr id="31" name="Shape 31"/>
        <p:cNvGrpSpPr/>
        <p:nvPr/>
      </p:nvGrpSpPr>
      <p:grpSpPr>
        <a:xfrm>
          <a:off x="0" y="0"/>
          <a:ext cx="0" cy="0"/>
          <a:chOff x="0" y="0"/>
          <a:chExt cx="0" cy="0"/>
        </a:xfrm>
      </p:grpSpPr>
      <p:sp>
        <p:nvSpPr>
          <p:cNvPr id="32" name="Shape 3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33" name="Shape 3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4" name="Shape 3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标题和内容">
    <p:spTree>
      <p:nvGrpSpPr>
        <p:cNvPr id="41" name="Shape 41"/>
        <p:cNvGrpSpPr/>
        <p:nvPr/>
      </p:nvGrpSpPr>
      <p:grpSpPr>
        <a:xfrm>
          <a:off x="0" y="0"/>
          <a:ext cx="0" cy="0"/>
          <a:chOff x="0" y="0"/>
          <a:chExt cx="0" cy="0"/>
        </a:xfrm>
      </p:grpSpPr>
      <p:sp>
        <p:nvSpPr>
          <p:cNvPr id="42" name="Shape 42"/>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914400" lvl="0" marL="914400" rtl="0" algn="ctr">
              <a:spcBef>
                <a:spcPts val="0"/>
              </a:spcBef>
              <a:spcAft>
                <a:spcPts val="0"/>
              </a:spcAft>
              <a:defRPr/>
            </a:lvl1pPr>
            <a:lvl2pPr indent="-914400" lvl="1" marL="914400" rtl="0" algn="ctr">
              <a:spcBef>
                <a:spcPts val="0"/>
              </a:spcBef>
              <a:spcAft>
                <a:spcPts val="0"/>
              </a:spcAft>
              <a:defRPr/>
            </a:lvl2pPr>
            <a:lvl3pPr indent="-914400" lvl="2" marL="914400" rtl="0" algn="ctr">
              <a:spcBef>
                <a:spcPts val="0"/>
              </a:spcBef>
              <a:spcAft>
                <a:spcPts val="0"/>
              </a:spcAft>
              <a:defRPr/>
            </a:lvl3pPr>
            <a:lvl4pPr indent="-914400" lvl="3" marL="914400" rtl="0" algn="ctr">
              <a:spcBef>
                <a:spcPts val="0"/>
              </a:spcBef>
              <a:spcAft>
                <a:spcPts val="0"/>
              </a:spcAft>
              <a:defRPr/>
            </a:lvl4pPr>
            <a:lvl5pPr indent="-914400" lvl="4" marL="914400" rtl="0" algn="ctr">
              <a:spcBef>
                <a:spcPts val="0"/>
              </a:spcBef>
              <a:spcAft>
                <a:spcPts val="0"/>
              </a:spcAft>
              <a:defRPr/>
            </a:lvl5pPr>
            <a:lvl6pPr indent="-914400" lvl="5" marL="1371600" rtl="0" algn="ctr">
              <a:spcBef>
                <a:spcPts val="0"/>
              </a:spcBef>
              <a:spcAft>
                <a:spcPts val="0"/>
              </a:spcAft>
              <a:defRPr/>
            </a:lvl6pPr>
            <a:lvl7pPr indent="-914400" lvl="6" marL="1828800" rtl="0" algn="ctr">
              <a:spcBef>
                <a:spcPts val="0"/>
              </a:spcBef>
              <a:spcAft>
                <a:spcPts val="0"/>
              </a:spcAft>
              <a:defRPr/>
            </a:lvl7pPr>
            <a:lvl8pPr indent="-914400" lvl="7" marL="2286000" rtl="0" algn="ctr">
              <a:spcBef>
                <a:spcPts val="0"/>
              </a:spcBef>
              <a:spcAft>
                <a:spcPts val="0"/>
              </a:spcAft>
              <a:defRPr/>
            </a:lvl8pPr>
            <a:lvl9pPr indent="-914400" lvl="8" marL="2743200" rtl="0" algn="ctr">
              <a:spcBef>
                <a:spcPts val="0"/>
              </a:spcBef>
              <a:spcAft>
                <a:spcPts val="0"/>
              </a:spcAft>
              <a:defRPr/>
            </a:lvl9pPr>
          </a:lstStyle>
          <a:p/>
        </p:txBody>
      </p:sp>
      <p:sp>
        <p:nvSpPr>
          <p:cNvPr id="43" name="Shape 43"/>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9700" lvl="0" marL="342900" rtl="0" algn="l">
              <a:spcBef>
                <a:spcPts val="640"/>
              </a:spcBef>
              <a:spcAft>
                <a:spcPts val="0"/>
              </a:spcAft>
              <a:buClr>
                <a:schemeClr val="dk1"/>
              </a:buClr>
              <a:buFont typeface="Arial"/>
              <a:buChar char="•"/>
              <a:defRPr/>
            </a:lvl1pPr>
            <a:lvl2pPr indent="-107950" lvl="1" marL="742950" rtl="0" algn="l">
              <a:spcBef>
                <a:spcPts val="560"/>
              </a:spcBef>
              <a:spcAft>
                <a:spcPts val="0"/>
              </a:spcAft>
              <a:buClr>
                <a:schemeClr val="dk1"/>
              </a:buClr>
              <a:buFont typeface="Arial"/>
              <a:buChar char="–"/>
              <a:defRPr/>
            </a:lvl2pPr>
            <a:lvl3pPr indent="-76200" lvl="2" marL="1143000" rtl="0" algn="l">
              <a:spcBef>
                <a:spcPts val="480"/>
              </a:spcBef>
              <a:spcAft>
                <a:spcPts val="0"/>
              </a:spcAft>
              <a:buClr>
                <a:schemeClr val="dk1"/>
              </a:buClr>
              <a:buFont typeface="Arial"/>
              <a:buChar char="•"/>
              <a:defRPr/>
            </a:lvl3pPr>
            <a:lvl4pPr indent="-101600" lvl="3" marL="1600200" rtl="0" algn="l">
              <a:spcBef>
                <a:spcPts val="400"/>
              </a:spcBef>
              <a:spcAft>
                <a:spcPts val="0"/>
              </a:spcAft>
              <a:buClr>
                <a:schemeClr val="dk1"/>
              </a:buClr>
              <a:buFont typeface="Arial"/>
              <a:buChar char="–"/>
              <a:defRPr/>
            </a:lvl4pPr>
            <a:lvl5pPr indent="-101600" lvl="4" marL="2057400" rtl="0" algn="l">
              <a:spcBef>
                <a:spcPts val="400"/>
              </a:spcBef>
              <a:spcAft>
                <a:spcPts val="0"/>
              </a:spcAft>
              <a:buClr>
                <a:schemeClr val="dk1"/>
              </a:buClr>
              <a:buFont typeface="Arial"/>
              <a:buChar char="»"/>
              <a:defRPr/>
            </a:lvl5pPr>
            <a:lvl6pPr indent="-101600" lvl="5" marL="2514600" rtl="0" algn="l">
              <a:spcBef>
                <a:spcPts val="400"/>
              </a:spcBef>
              <a:spcAft>
                <a:spcPts val="0"/>
              </a:spcAft>
              <a:buClr>
                <a:schemeClr val="dk1"/>
              </a:buClr>
              <a:buFont typeface="Arial"/>
              <a:buChar char="»"/>
              <a:defRPr/>
            </a:lvl6pPr>
            <a:lvl7pPr indent="-101600" lvl="6" marL="2971800" rtl="0" algn="l">
              <a:spcBef>
                <a:spcPts val="400"/>
              </a:spcBef>
              <a:spcAft>
                <a:spcPts val="0"/>
              </a:spcAft>
              <a:buClr>
                <a:schemeClr val="dk1"/>
              </a:buClr>
              <a:buFont typeface="Arial"/>
              <a:buChar char="»"/>
              <a:defRPr/>
            </a:lvl7pPr>
            <a:lvl8pPr indent="-101600" lvl="7" marL="3429000" rtl="0" algn="l">
              <a:spcBef>
                <a:spcPts val="400"/>
              </a:spcBef>
              <a:spcAft>
                <a:spcPts val="0"/>
              </a:spcAft>
              <a:buClr>
                <a:schemeClr val="dk1"/>
              </a:buClr>
              <a:buFont typeface="Arial"/>
              <a:buChar char="»"/>
              <a:defRPr/>
            </a:lvl8pPr>
            <a:lvl9pPr indent="-101600" lvl="8" marL="3886200" rtl="0" algn="l">
              <a:spcBef>
                <a:spcPts val="400"/>
              </a:spcBef>
              <a:spcAft>
                <a:spcPts val="0"/>
              </a:spcAft>
              <a:buClr>
                <a:schemeClr val="dk1"/>
              </a:buClr>
              <a:buFont typeface="Arial"/>
              <a:buChar char="»"/>
              <a:defRPr/>
            </a:lvl9pPr>
          </a:lstStyle>
          <a:p/>
        </p:txBody>
      </p:sp>
      <p:sp>
        <p:nvSpPr>
          <p:cNvPr id="44" name="Shape 4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45" name="Shape 4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6" name="Shape 46"/>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bl">
  <p:cSld name="标题和表格">
    <p:spTree>
      <p:nvGrpSpPr>
        <p:cNvPr id="53" name="Shape 53"/>
        <p:cNvGrpSpPr/>
        <p:nvPr/>
      </p:nvGrpSpPr>
      <p:grpSpPr>
        <a:xfrm>
          <a:off x="0" y="0"/>
          <a:ext cx="0" cy="0"/>
          <a:chOff x="0" y="0"/>
          <a:chExt cx="0" cy="0"/>
        </a:xfrm>
      </p:grpSpPr>
      <p:sp>
        <p:nvSpPr>
          <p:cNvPr id="54" name="Shape 54"/>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914400" lvl="0" marL="914400" rtl="0" algn="ctr">
              <a:spcBef>
                <a:spcPts val="0"/>
              </a:spcBef>
              <a:spcAft>
                <a:spcPts val="0"/>
              </a:spcAft>
              <a:defRPr/>
            </a:lvl1pPr>
            <a:lvl2pPr indent="-914400" lvl="1" marL="914400" rtl="0" algn="ctr">
              <a:spcBef>
                <a:spcPts val="0"/>
              </a:spcBef>
              <a:spcAft>
                <a:spcPts val="0"/>
              </a:spcAft>
              <a:defRPr/>
            </a:lvl2pPr>
            <a:lvl3pPr indent="-914400" lvl="2" marL="914400" rtl="0" algn="ctr">
              <a:spcBef>
                <a:spcPts val="0"/>
              </a:spcBef>
              <a:spcAft>
                <a:spcPts val="0"/>
              </a:spcAft>
              <a:defRPr/>
            </a:lvl3pPr>
            <a:lvl4pPr indent="-914400" lvl="3" marL="914400" rtl="0" algn="ctr">
              <a:spcBef>
                <a:spcPts val="0"/>
              </a:spcBef>
              <a:spcAft>
                <a:spcPts val="0"/>
              </a:spcAft>
              <a:defRPr/>
            </a:lvl4pPr>
            <a:lvl5pPr indent="-914400" lvl="4" marL="914400" rtl="0" algn="ctr">
              <a:spcBef>
                <a:spcPts val="0"/>
              </a:spcBef>
              <a:spcAft>
                <a:spcPts val="0"/>
              </a:spcAft>
              <a:defRPr/>
            </a:lvl5pPr>
            <a:lvl6pPr indent="-914400" lvl="5" marL="1371600" rtl="0" algn="ctr">
              <a:spcBef>
                <a:spcPts val="0"/>
              </a:spcBef>
              <a:spcAft>
                <a:spcPts val="0"/>
              </a:spcAft>
              <a:defRPr/>
            </a:lvl6pPr>
            <a:lvl7pPr indent="-914400" lvl="6" marL="1828800" rtl="0" algn="ctr">
              <a:spcBef>
                <a:spcPts val="0"/>
              </a:spcBef>
              <a:spcAft>
                <a:spcPts val="0"/>
              </a:spcAft>
              <a:defRPr/>
            </a:lvl7pPr>
            <a:lvl8pPr indent="-914400" lvl="7" marL="2286000" rtl="0" algn="ctr">
              <a:spcBef>
                <a:spcPts val="0"/>
              </a:spcBef>
              <a:spcAft>
                <a:spcPts val="0"/>
              </a:spcAft>
              <a:defRPr/>
            </a:lvl8pPr>
            <a:lvl9pPr indent="-914400" lvl="8" marL="2743200" rtl="0" algn="ctr">
              <a:spcBef>
                <a:spcPts val="0"/>
              </a:spcBef>
              <a:spcAft>
                <a:spcPts val="0"/>
              </a:spcAft>
              <a:defRPr/>
            </a:lvl9pPr>
          </a:lstStyle>
          <a:p/>
        </p:txBody>
      </p:sp>
      <p:sp>
        <p:nvSpPr>
          <p:cNvPr id="55" name="Shape 5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56" name="Shape 5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7" name="Shape 5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标题和内容">
    <p:spTree>
      <p:nvGrpSpPr>
        <p:cNvPr id="64" name="Shape 64"/>
        <p:cNvGrpSpPr/>
        <p:nvPr/>
      </p:nvGrpSpPr>
      <p:grpSpPr>
        <a:xfrm>
          <a:off x="0" y="0"/>
          <a:ext cx="0" cy="0"/>
          <a:chOff x="0" y="0"/>
          <a:chExt cx="0" cy="0"/>
        </a:xfrm>
      </p:grpSpPr>
      <p:sp>
        <p:nvSpPr>
          <p:cNvPr id="65" name="Shape 65"/>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914400" lvl="0" marL="914400" rtl="0" algn="ctr">
              <a:spcBef>
                <a:spcPts val="0"/>
              </a:spcBef>
              <a:spcAft>
                <a:spcPts val="0"/>
              </a:spcAft>
              <a:defRPr/>
            </a:lvl1pPr>
            <a:lvl2pPr indent="-914400" lvl="1" marL="914400" rtl="0" algn="ctr">
              <a:spcBef>
                <a:spcPts val="0"/>
              </a:spcBef>
              <a:spcAft>
                <a:spcPts val="0"/>
              </a:spcAft>
              <a:defRPr/>
            </a:lvl2pPr>
            <a:lvl3pPr indent="-914400" lvl="2" marL="914400" rtl="0" algn="ctr">
              <a:spcBef>
                <a:spcPts val="0"/>
              </a:spcBef>
              <a:spcAft>
                <a:spcPts val="0"/>
              </a:spcAft>
              <a:defRPr/>
            </a:lvl3pPr>
            <a:lvl4pPr indent="-914400" lvl="3" marL="914400" rtl="0" algn="ctr">
              <a:spcBef>
                <a:spcPts val="0"/>
              </a:spcBef>
              <a:spcAft>
                <a:spcPts val="0"/>
              </a:spcAft>
              <a:defRPr/>
            </a:lvl4pPr>
            <a:lvl5pPr indent="-914400" lvl="4" marL="914400" rtl="0" algn="ctr">
              <a:spcBef>
                <a:spcPts val="0"/>
              </a:spcBef>
              <a:spcAft>
                <a:spcPts val="0"/>
              </a:spcAft>
              <a:defRPr/>
            </a:lvl5pPr>
            <a:lvl6pPr indent="-914400" lvl="5" marL="1371600" rtl="0" algn="ctr">
              <a:spcBef>
                <a:spcPts val="0"/>
              </a:spcBef>
              <a:spcAft>
                <a:spcPts val="0"/>
              </a:spcAft>
              <a:defRPr/>
            </a:lvl6pPr>
            <a:lvl7pPr indent="-914400" lvl="6" marL="1828800" rtl="0" algn="ctr">
              <a:spcBef>
                <a:spcPts val="0"/>
              </a:spcBef>
              <a:spcAft>
                <a:spcPts val="0"/>
              </a:spcAft>
              <a:defRPr/>
            </a:lvl7pPr>
            <a:lvl8pPr indent="-914400" lvl="7" marL="2286000" rtl="0" algn="ctr">
              <a:spcBef>
                <a:spcPts val="0"/>
              </a:spcBef>
              <a:spcAft>
                <a:spcPts val="0"/>
              </a:spcAft>
              <a:defRPr/>
            </a:lvl8pPr>
            <a:lvl9pPr indent="-914400" lvl="8" marL="2743200" rtl="0" algn="ctr">
              <a:spcBef>
                <a:spcPts val="0"/>
              </a:spcBef>
              <a:spcAft>
                <a:spcPts val="0"/>
              </a:spcAft>
              <a:defRPr/>
            </a:lvl9pPr>
          </a:lstStyle>
          <a:p/>
        </p:txBody>
      </p:sp>
      <p:sp>
        <p:nvSpPr>
          <p:cNvPr id="66" name="Shape 66"/>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9700" lvl="0" marL="342900" rtl="0" algn="l">
              <a:spcBef>
                <a:spcPts val="640"/>
              </a:spcBef>
              <a:spcAft>
                <a:spcPts val="0"/>
              </a:spcAft>
              <a:buClr>
                <a:schemeClr val="dk1"/>
              </a:buClr>
              <a:buFont typeface="Arial"/>
              <a:buChar char="•"/>
              <a:defRPr/>
            </a:lvl1pPr>
            <a:lvl2pPr indent="-107950" lvl="1" marL="742950" rtl="0" algn="l">
              <a:spcBef>
                <a:spcPts val="560"/>
              </a:spcBef>
              <a:spcAft>
                <a:spcPts val="0"/>
              </a:spcAft>
              <a:buClr>
                <a:schemeClr val="dk1"/>
              </a:buClr>
              <a:buFont typeface="Arial"/>
              <a:buChar char="–"/>
              <a:defRPr/>
            </a:lvl2pPr>
            <a:lvl3pPr indent="-76200" lvl="2" marL="1143000" rtl="0" algn="l">
              <a:spcBef>
                <a:spcPts val="480"/>
              </a:spcBef>
              <a:spcAft>
                <a:spcPts val="0"/>
              </a:spcAft>
              <a:buClr>
                <a:schemeClr val="dk1"/>
              </a:buClr>
              <a:buFont typeface="Arial"/>
              <a:buChar char="•"/>
              <a:defRPr/>
            </a:lvl3pPr>
            <a:lvl4pPr indent="-101600" lvl="3" marL="1600200" rtl="0" algn="l">
              <a:spcBef>
                <a:spcPts val="400"/>
              </a:spcBef>
              <a:spcAft>
                <a:spcPts val="0"/>
              </a:spcAft>
              <a:buClr>
                <a:schemeClr val="dk1"/>
              </a:buClr>
              <a:buFont typeface="Arial"/>
              <a:buChar char="–"/>
              <a:defRPr/>
            </a:lvl4pPr>
            <a:lvl5pPr indent="-101600" lvl="4" marL="2057400" rtl="0" algn="l">
              <a:spcBef>
                <a:spcPts val="400"/>
              </a:spcBef>
              <a:spcAft>
                <a:spcPts val="0"/>
              </a:spcAft>
              <a:buClr>
                <a:schemeClr val="dk1"/>
              </a:buClr>
              <a:buFont typeface="Arial"/>
              <a:buChar char="»"/>
              <a:defRPr/>
            </a:lvl5pPr>
            <a:lvl6pPr indent="-101600" lvl="5" marL="2514600" rtl="0" algn="l">
              <a:spcBef>
                <a:spcPts val="400"/>
              </a:spcBef>
              <a:spcAft>
                <a:spcPts val="0"/>
              </a:spcAft>
              <a:buClr>
                <a:schemeClr val="dk1"/>
              </a:buClr>
              <a:buFont typeface="Arial"/>
              <a:buChar char="»"/>
              <a:defRPr/>
            </a:lvl6pPr>
            <a:lvl7pPr indent="-101600" lvl="6" marL="2971800" rtl="0" algn="l">
              <a:spcBef>
                <a:spcPts val="400"/>
              </a:spcBef>
              <a:spcAft>
                <a:spcPts val="0"/>
              </a:spcAft>
              <a:buClr>
                <a:schemeClr val="dk1"/>
              </a:buClr>
              <a:buFont typeface="Arial"/>
              <a:buChar char="»"/>
              <a:defRPr/>
            </a:lvl7pPr>
            <a:lvl8pPr indent="-101600" lvl="7" marL="3429000" rtl="0" algn="l">
              <a:spcBef>
                <a:spcPts val="400"/>
              </a:spcBef>
              <a:spcAft>
                <a:spcPts val="0"/>
              </a:spcAft>
              <a:buClr>
                <a:schemeClr val="dk1"/>
              </a:buClr>
              <a:buFont typeface="Arial"/>
              <a:buChar char="»"/>
              <a:defRPr/>
            </a:lvl8pPr>
            <a:lvl9pPr indent="-101600" lvl="8" marL="3886200" rtl="0" algn="l">
              <a:spcBef>
                <a:spcPts val="400"/>
              </a:spcBef>
              <a:spcAft>
                <a:spcPts val="0"/>
              </a:spcAft>
              <a:buClr>
                <a:schemeClr val="dk1"/>
              </a:buClr>
              <a:buFont typeface="Arial"/>
              <a:buChar char="»"/>
              <a:defRPr/>
            </a:lvl9pPr>
          </a:lstStyle>
          <a:p/>
        </p:txBody>
      </p:sp>
      <p:sp>
        <p:nvSpPr>
          <p:cNvPr id="67" name="Shape 6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68" name="Shape 6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69" name="Shape 6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标题幻灯片">
    <p:spTree>
      <p:nvGrpSpPr>
        <p:cNvPr id="94" name="Shape 94"/>
        <p:cNvGrpSpPr/>
        <p:nvPr/>
      </p:nvGrpSpPr>
      <p:grpSpPr>
        <a:xfrm>
          <a:off x="0" y="0"/>
          <a:ext cx="0" cy="0"/>
          <a:chOff x="0" y="0"/>
          <a:chExt cx="0" cy="0"/>
        </a:xfrm>
      </p:grpSpPr>
      <p:sp>
        <p:nvSpPr>
          <p:cNvPr id="95" name="Shape 95"/>
          <p:cNvSpPr txBox="1"/>
          <p:nvPr>
            <p:ph type="ctrTitle"/>
          </p:nvPr>
        </p:nvSpPr>
        <p:spPr>
          <a:xfrm>
            <a:off x="685800" y="2130425"/>
            <a:ext cx="7772400" cy="1470024"/>
          </a:xfrm>
          <a:prstGeom prst="rect">
            <a:avLst/>
          </a:prstGeom>
          <a:noFill/>
          <a:ln>
            <a:noFill/>
          </a:ln>
        </p:spPr>
        <p:txBody>
          <a:bodyPr anchorCtr="0" anchor="ctr" bIns="91425" lIns="91425" rIns="91425" tIns="91425"/>
          <a:lstStyle>
            <a:lvl1pPr indent="-914400" lvl="0" marL="914400" marR="0" rtl="0" algn="ctr">
              <a:spcBef>
                <a:spcPts val="0"/>
              </a:spcBef>
              <a:spcAft>
                <a:spcPts val="0"/>
              </a:spcAft>
              <a:defRPr/>
            </a:lvl1pPr>
            <a:lvl2pPr indent="-914400" lvl="1" marL="914400" marR="0" rtl="0" algn="ctr">
              <a:spcBef>
                <a:spcPts val="0"/>
              </a:spcBef>
              <a:spcAft>
                <a:spcPts val="0"/>
              </a:spcAft>
              <a:defRPr/>
            </a:lvl2pPr>
            <a:lvl3pPr indent="-914400" lvl="2" marL="914400" marR="0" rtl="0" algn="ctr">
              <a:spcBef>
                <a:spcPts val="0"/>
              </a:spcBef>
              <a:spcAft>
                <a:spcPts val="0"/>
              </a:spcAft>
              <a:defRPr/>
            </a:lvl3pPr>
            <a:lvl4pPr indent="-914400" lvl="3" marL="914400" marR="0" rtl="0" algn="ctr">
              <a:spcBef>
                <a:spcPts val="0"/>
              </a:spcBef>
              <a:spcAft>
                <a:spcPts val="0"/>
              </a:spcAft>
              <a:defRPr/>
            </a:lvl4pPr>
            <a:lvl5pPr indent="-914400" lvl="4" marL="914400" marR="0" rtl="0" algn="ctr">
              <a:spcBef>
                <a:spcPts val="0"/>
              </a:spcBef>
              <a:spcAft>
                <a:spcPts val="0"/>
              </a:spcAft>
              <a:defRPr/>
            </a:lvl5pPr>
            <a:lvl6pPr indent="-914400" lvl="5" marL="1371600" marR="0" rtl="0" algn="ctr">
              <a:spcBef>
                <a:spcPts val="0"/>
              </a:spcBef>
              <a:spcAft>
                <a:spcPts val="0"/>
              </a:spcAft>
              <a:defRPr/>
            </a:lvl6pPr>
            <a:lvl7pPr indent="-914400" lvl="6" marL="1828800" marR="0" rtl="0" algn="ctr">
              <a:spcBef>
                <a:spcPts val="0"/>
              </a:spcBef>
              <a:spcAft>
                <a:spcPts val="0"/>
              </a:spcAft>
              <a:defRPr/>
            </a:lvl7pPr>
            <a:lvl8pPr indent="-914400" lvl="7" marL="2286000" marR="0" rtl="0" algn="ctr">
              <a:spcBef>
                <a:spcPts val="0"/>
              </a:spcBef>
              <a:spcAft>
                <a:spcPts val="0"/>
              </a:spcAft>
              <a:defRPr/>
            </a:lvl8pPr>
            <a:lvl9pPr indent="-914400" lvl="8" marL="2743200" marR="0" rtl="0" algn="ctr">
              <a:spcBef>
                <a:spcPts val="0"/>
              </a:spcBef>
              <a:spcAft>
                <a:spcPts val="0"/>
              </a:spcAft>
              <a:defRPr/>
            </a:lvl9pPr>
          </a:lstStyle>
          <a:p/>
        </p:txBody>
      </p:sp>
      <p:sp>
        <p:nvSpPr>
          <p:cNvPr id="96" name="Shape 96"/>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lvl="0" marL="0" marR="0" rtl="0" algn="ctr">
              <a:spcBef>
                <a:spcPts val="640"/>
              </a:spcBef>
              <a:spcAft>
                <a:spcPts val="0"/>
              </a:spcAft>
              <a:buClr>
                <a:schemeClr val="dk1"/>
              </a:buClr>
              <a:buFont typeface="Arial"/>
              <a:buNone/>
              <a:defRPr/>
            </a:lvl1pPr>
            <a:lvl2pPr indent="0" lvl="1" marL="457200" marR="0" rtl="0" algn="ctr">
              <a:spcBef>
                <a:spcPts val="560"/>
              </a:spcBef>
              <a:spcAft>
                <a:spcPts val="0"/>
              </a:spcAft>
              <a:buClr>
                <a:schemeClr val="dk1"/>
              </a:buClr>
              <a:buFont typeface="Arial"/>
              <a:buNone/>
              <a:defRPr/>
            </a:lvl2pPr>
            <a:lvl3pPr indent="0" lvl="2" marL="914400" marR="0" rtl="0" algn="ctr">
              <a:spcBef>
                <a:spcPts val="480"/>
              </a:spcBef>
              <a:spcAft>
                <a:spcPts val="0"/>
              </a:spcAft>
              <a:buClr>
                <a:schemeClr val="dk1"/>
              </a:buClr>
              <a:buFont typeface="Arial"/>
              <a:buNone/>
              <a:defRPr/>
            </a:lvl3pPr>
            <a:lvl4pPr indent="0" lvl="3" marL="1371600" marR="0" rtl="0" algn="ctr">
              <a:spcBef>
                <a:spcPts val="400"/>
              </a:spcBef>
              <a:spcAft>
                <a:spcPts val="0"/>
              </a:spcAft>
              <a:buClr>
                <a:schemeClr val="dk1"/>
              </a:buClr>
              <a:buFont typeface="Arial"/>
              <a:buNone/>
              <a:defRPr/>
            </a:lvl4pPr>
            <a:lvl5pPr indent="0" lvl="4" marL="1828800" marR="0" rtl="0" algn="ctr">
              <a:spcBef>
                <a:spcPts val="400"/>
              </a:spcBef>
              <a:spcAft>
                <a:spcPts val="0"/>
              </a:spcAft>
              <a:buClr>
                <a:schemeClr val="dk1"/>
              </a:buClr>
              <a:buFont typeface="Arial"/>
              <a:buNone/>
              <a:defRPr/>
            </a:lvl5pPr>
            <a:lvl6pPr indent="0" lvl="5" marL="2286000" marR="0" rtl="0" algn="ctr">
              <a:spcBef>
                <a:spcPts val="400"/>
              </a:spcBef>
              <a:spcAft>
                <a:spcPts val="0"/>
              </a:spcAft>
              <a:buClr>
                <a:schemeClr val="dk1"/>
              </a:buClr>
              <a:buFont typeface="Arial"/>
              <a:buNone/>
              <a:defRPr/>
            </a:lvl6pPr>
            <a:lvl7pPr indent="0" lvl="6" marL="2743200" marR="0" rtl="0" algn="ctr">
              <a:spcBef>
                <a:spcPts val="400"/>
              </a:spcBef>
              <a:spcAft>
                <a:spcPts val="0"/>
              </a:spcAft>
              <a:buClr>
                <a:schemeClr val="dk1"/>
              </a:buClr>
              <a:buFont typeface="Arial"/>
              <a:buNone/>
              <a:defRPr/>
            </a:lvl7pPr>
            <a:lvl8pPr indent="0" lvl="7" marL="3200400" marR="0" rtl="0" algn="ctr">
              <a:spcBef>
                <a:spcPts val="400"/>
              </a:spcBef>
              <a:spcAft>
                <a:spcPts val="0"/>
              </a:spcAft>
              <a:buClr>
                <a:schemeClr val="dk1"/>
              </a:buClr>
              <a:buFont typeface="Arial"/>
              <a:buNone/>
              <a:defRPr/>
            </a:lvl8pPr>
            <a:lvl9pPr indent="0" lvl="8" marL="3657600" marR="0" rtl="0" algn="ctr">
              <a:spcBef>
                <a:spcPts val="400"/>
              </a:spcBef>
              <a:spcAft>
                <a:spcPts val="0"/>
              </a:spcAft>
              <a:buClr>
                <a:schemeClr val="dk1"/>
              </a:buClr>
              <a:buFont typeface="Arial"/>
              <a:buNone/>
              <a:defRPr/>
            </a:lvl9pPr>
          </a:lstStyle>
          <a:p/>
        </p:txBody>
      </p:sp>
      <p:sp>
        <p:nvSpPr>
          <p:cNvPr id="97" name="Shape 9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98" name="Shape 9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99" name="Shape 9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标题和内容">
    <p:spTree>
      <p:nvGrpSpPr>
        <p:cNvPr id="106" name="Shape 106"/>
        <p:cNvGrpSpPr/>
        <p:nvPr/>
      </p:nvGrpSpPr>
      <p:grpSpPr>
        <a:xfrm>
          <a:off x="0" y="0"/>
          <a:ext cx="0" cy="0"/>
          <a:chOff x="0" y="0"/>
          <a:chExt cx="0" cy="0"/>
        </a:xfrm>
      </p:grpSpPr>
      <p:sp>
        <p:nvSpPr>
          <p:cNvPr id="107" name="Shape 107"/>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914400" lvl="0" marL="914400" rtl="0" algn="ctr">
              <a:spcBef>
                <a:spcPts val="0"/>
              </a:spcBef>
              <a:spcAft>
                <a:spcPts val="0"/>
              </a:spcAft>
              <a:defRPr/>
            </a:lvl1pPr>
            <a:lvl2pPr indent="-914400" lvl="1" marL="914400" rtl="0" algn="ctr">
              <a:spcBef>
                <a:spcPts val="0"/>
              </a:spcBef>
              <a:spcAft>
                <a:spcPts val="0"/>
              </a:spcAft>
              <a:defRPr/>
            </a:lvl2pPr>
            <a:lvl3pPr indent="-914400" lvl="2" marL="914400" rtl="0" algn="ctr">
              <a:spcBef>
                <a:spcPts val="0"/>
              </a:spcBef>
              <a:spcAft>
                <a:spcPts val="0"/>
              </a:spcAft>
              <a:defRPr/>
            </a:lvl3pPr>
            <a:lvl4pPr indent="-914400" lvl="3" marL="914400" rtl="0" algn="ctr">
              <a:spcBef>
                <a:spcPts val="0"/>
              </a:spcBef>
              <a:spcAft>
                <a:spcPts val="0"/>
              </a:spcAft>
              <a:defRPr/>
            </a:lvl4pPr>
            <a:lvl5pPr indent="-914400" lvl="4" marL="914400" rtl="0" algn="ctr">
              <a:spcBef>
                <a:spcPts val="0"/>
              </a:spcBef>
              <a:spcAft>
                <a:spcPts val="0"/>
              </a:spcAft>
              <a:defRPr/>
            </a:lvl5pPr>
            <a:lvl6pPr indent="-914400" lvl="5" marL="1371600" rtl="0" algn="ctr">
              <a:spcBef>
                <a:spcPts val="0"/>
              </a:spcBef>
              <a:spcAft>
                <a:spcPts val="0"/>
              </a:spcAft>
              <a:defRPr/>
            </a:lvl6pPr>
            <a:lvl7pPr indent="-914400" lvl="6" marL="1828800" rtl="0" algn="ctr">
              <a:spcBef>
                <a:spcPts val="0"/>
              </a:spcBef>
              <a:spcAft>
                <a:spcPts val="0"/>
              </a:spcAft>
              <a:defRPr/>
            </a:lvl7pPr>
            <a:lvl8pPr indent="-914400" lvl="7" marL="2286000" rtl="0" algn="ctr">
              <a:spcBef>
                <a:spcPts val="0"/>
              </a:spcBef>
              <a:spcAft>
                <a:spcPts val="0"/>
              </a:spcAft>
              <a:defRPr/>
            </a:lvl8pPr>
            <a:lvl9pPr indent="-914400" lvl="8" marL="2743200" rtl="0" algn="ctr">
              <a:spcBef>
                <a:spcPts val="0"/>
              </a:spcBef>
              <a:spcAft>
                <a:spcPts val="0"/>
              </a:spcAft>
              <a:defRPr/>
            </a:lvl9pPr>
          </a:lstStyle>
          <a:p/>
        </p:txBody>
      </p:sp>
      <p:sp>
        <p:nvSpPr>
          <p:cNvPr id="108" name="Shape 108"/>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9700" lvl="0" marL="342900" rtl="0" algn="l">
              <a:spcBef>
                <a:spcPts val="640"/>
              </a:spcBef>
              <a:spcAft>
                <a:spcPts val="0"/>
              </a:spcAft>
              <a:buClr>
                <a:schemeClr val="dk1"/>
              </a:buClr>
              <a:buFont typeface="Arial"/>
              <a:buChar char="•"/>
              <a:defRPr/>
            </a:lvl1pPr>
            <a:lvl2pPr indent="-107950" lvl="1" marL="742950" rtl="0" algn="l">
              <a:spcBef>
                <a:spcPts val="560"/>
              </a:spcBef>
              <a:spcAft>
                <a:spcPts val="0"/>
              </a:spcAft>
              <a:buClr>
                <a:schemeClr val="dk1"/>
              </a:buClr>
              <a:buFont typeface="Arial"/>
              <a:buChar char="–"/>
              <a:defRPr/>
            </a:lvl2pPr>
            <a:lvl3pPr indent="-76200" lvl="2" marL="1143000" rtl="0" algn="l">
              <a:spcBef>
                <a:spcPts val="480"/>
              </a:spcBef>
              <a:spcAft>
                <a:spcPts val="0"/>
              </a:spcAft>
              <a:buClr>
                <a:schemeClr val="dk1"/>
              </a:buClr>
              <a:buFont typeface="Arial"/>
              <a:buChar char="•"/>
              <a:defRPr/>
            </a:lvl3pPr>
            <a:lvl4pPr indent="-101600" lvl="3" marL="1600200" rtl="0" algn="l">
              <a:spcBef>
                <a:spcPts val="400"/>
              </a:spcBef>
              <a:spcAft>
                <a:spcPts val="0"/>
              </a:spcAft>
              <a:buClr>
                <a:schemeClr val="dk1"/>
              </a:buClr>
              <a:buFont typeface="Arial"/>
              <a:buChar char="–"/>
              <a:defRPr/>
            </a:lvl4pPr>
            <a:lvl5pPr indent="-101600" lvl="4" marL="2057400" rtl="0" algn="l">
              <a:spcBef>
                <a:spcPts val="400"/>
              </a:spcBef>
              <a:spcAft>
                <a:spcPts val="0"/>
              </a:spcAft>
              <a:buClr>
                <a:schemeClr val="dk1"/>
              </a:buClr>
              <a:buFont typeface="Arial"/>
              <a:buChar char="»"/>
              <a:defRPr/>
            </a:lvl5pPr>
            <a:lvl6pPr indent="-101600" lvl="5" marL="2514600" rtl="0" algn="l">
              <a:spcBef>
                <a:spcPts val="400"/>
              </a:spcBef>
              <a:spcAft>
                <a:spcPts val="0"/>
              </a:spcAft>
              <a:buClr>
                <a:schemeClr val="dk1"/>
              </a:buClr>
              <a:buFont typeface="Arial"/>
              <a:buChar char="»"/>
              <a:defRPr/>
            </a:lvl6pPr>
            <a:lvl7pPr indent="-101600" lvl="6" marL="2971800" rtl="0" algn="l">
              <a:spcBef>
                <a:spcPts val="400"/>
              </a:spcBef>
              <a:spcAft>
                <a:spcPts val="0"/>
              </a:spcAft>
              <a:buClr>
                <a:schemeClr val="dk1"/>
              </a:buClr>
              <a:buFont typeface="Arial"/>
              <a:buChar char="»"/>
              <a:defRPr/>
            </a:lvl7pPr>
            <a:lvl8pPr indent="-101600" lvl="7" marL="3429000" rtl="0" algn="l">
              <a:spcBef>
                <a:spcPts val="400"/>
              </a:spcBef>
              <a:spcAft>
                <a:spcPts val="0"/>
              </a:spcAft>
              <a:buClr>
                <a:schemeClr val="dk1"/>
              </a:buClr>
              <a:buFont typeface="Arial"/>
              <a:buChar char="»"/>
              <a:defRPr/>
            </a:lvl8pPr>
            <a:lvl9pPr indent="-101600" lvl="8" marL="3886200" rtl="0" algn="l">
              <a:spcBef>
                <a:spcPts val="400"/>
              </a:spcBef>
              <a:spcAft>
                <a:spcPts val="0"/>
              </a:spcAft>
              <a:buClr>
                <a:schemeClr val="dk1"/>
              </a:buClr>
              <a:buFont typeface="Arial"/>
              <a:buChar char="»"/>
              <a:defRPr/>
            </a:lvl9pPr>
          </a:lstStyle>
          <a:p/>
        </p:txBody>
      </p:sp>
      <p:sp>
        <p:nvSpPr>
          <p:cNvPr id="109" name="Shape 109"/>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10" name="Shape 11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11" name="Shape 111"/>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节标题">
    <p:spTree>
      <p:nvGrpSpPr>
        <p:cNvPr id="118" name="Shape 118"/>
        <p:cNvGrpSpPr/>
        <p:nvPr/>
      </p:nvGrpSpPr>
      <p:grpSpPr>
        <a:xfrm>
          <a:off x="0" y="0"/>
          <a:ext cx="0" cy="0"/>
          <a:chOff x="0" y="0"/>
          <a:chExt cx="0" cy="0"/>
        </a:xfrm>
      </p:grpSpPr>
      <p:sp>
        <p:nvSpPr>
          <p:cNvPr id="119" name="Shape 119"/>
          <p:cNvSpPr txBox="1"/>
          <p:nvPr>
            <p:ph type="title"/>
          </p:nvPr>
        </p:nvSpPr>
        <p:spPr>
          <a:xfrm>
            <a:off x="722312" y="4406900"/>
            <a:ext cx="7772400" cy="1362075"/>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0" name="Shape 120"/>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121" name="Shape 12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22" name="Shape 12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23" name="Shape 12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3.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25.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16.xml"/></Relationships>
</file>

<file path=ppt/slideMasters/_rels/slideMaster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13.xml"/></Relationships>
</file>

<file path=ppt/slideMasters/_rels/slideMaster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5.xml"/></Relationships>
</file>

<file path=ppt/slideMasters/_rels/slideMaster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8.xml"/></Relationships>
</file>

<file path=ppt/slideMasters/_rels/slideMaster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_rels/slideMaster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10.xml"/></Relationships>
</file>

<file path=ppt/slideMasters/_rels/slideMaster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32.xml"/></Relationships>
</file>

<file path=ppt/slideMasters/_rels/slideMaster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theme" Target="../theme/theme17.xml"/></Relationships>
</file>

<file path=ppt/slideMasters/_rels/slideMaster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theme" Target="../theme/theme30.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18.xml"/></Relationships>
</file>

<file path=ppt/slideMasters/_rels/slideMaster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theme" Target="../theme/theme33.xml"/></Relationships>
</file>

<file path=ppt/slideMasters/_rels/slideMaster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theme" Target="../theme/theme27.xml"/></Relationships>
</file>

<file path=ppt/slideMasters/_rels/slideMaster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theme" Target="../theme/theme24.xml"/></Relationships>
</file>

<file path=ppt/slideMasters/_rels/slideMaster2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theme" Target="../theme/theme11.xml"/></Relationships>
</file>

<file path=ppt/slideMasters/_rels/slideMaster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theme" Target="../theme/theme34.xml"/></Relationships>
</file>

<file path=ppt/slideMasters/_rels/slideMaster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theme" Target="../theme/theme26.xml"/></Relationships>
</file>

<file path=ppt/slideMasters/_rels/slideMaster2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theme" Target="../theme/theme1.xml"/></Relationships>
</file>

<file path=ppt/slideMasters/_rels/slideMaster2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theme" Target="../theme/theme3.xml"/></Relationships>
</file>

<file path=ppt/slideMasters/_rels/slideMaster2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theme" Target="../theme/theme14.xml"/></Relationships>
</file>

<file path=ppt/slideMasters/_rels/slideMaster2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theme" Target="../theme/theme6.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20.xml"/></Relationships>
</file>

<file path=ppt/slideMasters/_rels/slideMaster3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theme" Target="../theme/theme19.xml"/></Relationships>
</file>

<file path=ppt/slideMasters/_rels/slideMaster3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theme" Target="../theme/theme15.xml"/></Relationships>
</file>

<file path=ppt/slideMasters/_rels/slideMaster3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theme" Target="../theme/theme4.xml"/></Relationships>
</file>

<file path=ppt/slideMasters/_rels/slideMaster33.xml.rels><?xml version="1.0" encoding="UTF-8" standalone="yes"?><Relationships xmlns="http://schemas.openxmlformats.org/package/2006/relationships"><Relationship Id="rId1" Type="http://schemas.openxmlformats.org/officeDocument/2006/relationships/theme" Target="../theme/theme28.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21.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theme" Target="../theme/theme7.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31.xml"/></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9.xml"/></Relationships>
</file>

<file path=ppt/slideMasters/_rels/slideMaster8.xml.rels><?xml version="1.0" encoding="UTF-8" standalone="yes"?><Relationships xmlns="http://schemas.openxmlformats.org/package/2006/relationships"><Relationship Id="rId1" Type="http://schemas.openxmlformats.org/officeDocument/2006/relationships/theme" Target="../theme/theme12.xml"/></Relationships>
</file>

<file path=ppt/slideMasters/_rels/slideMaster9.xml.rels><?xml version="1.0" encoding="UTF-8" standalone="yes"?><Relationships xmlns="http://schemas.openxmlformats.org/package/2006/relationships"><Relationship Id="rId1" Type="http://schemas.openxmlformats.org/officeDocument/2006/relationships/theme" Target="../theme/theme2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914400" lvl="0" marL="914400" marR="0" rtl="0" algn="ctr">
              <a:spcBef>
                <a:spcPts val="0"/>
              </a:spcBef>
              <a:spcAft>
                <a:spcPts val="0"/>
              </a:spcAft>
              <a:defRPr/>
            </a:lvl1pPr>
            <a:lvl2pPr indent="-914400" lvl="1" marL="914400" marR="0" rtl="0" algn="ctr">
              <a:spcBef>
                <a:spcPts val="0"/>
              </a:spcBef>
              <a:spcAft>
                <a:spcPts val="0"/>
              </a:spcAft>
              <a:defRPr/>
            </a:lvl2pPr>
            <a:lvl3pPr indent="-914400" lvl="2" marL="914400" marR="0" rtl="0" algn="ctr">
              <a:spcBef>
                <a:spcPts val="0"/>
              </a:spcBef>
              <a:spcAft>
                <a:spcPts val="0"/>
              </a:spcAft>
              <a:defRPr/>
            </a:lvl3pPr>
            <a:lvl4pPr indent="-914400" lvl="3" marL="914400" marR="0" rtl="0" algn="ctr">
              <a:spcBef>
                <a:spcPts val="0"/>
              </a:spcBef>
              <a:spcAft>
                <a:spcPts val="0"/>
              </a:spcAft>
              <a:defRPr/>
            </a:lvl4pPr>
            <a:lvl5pPr indent="-914400" lvl="4" marL="914400" marR="0" rtl="0" algn="ctr">
              <a:spcBef>
                <a:spcPts val="0"/>
              </a:spcBef>
              <a:spcAft>
                <a:spcPts val="0"/>
              </a:spcAft>
              <a:defRPr/>
            </a:lvl5pPr>
            <a:lvl6pPr indent="-914400" lvl="5" marL="1371600" marR="0" rtl="0" algn="ctr">
              <a:spcBef>
                <a:spcPts val="0"/>
              </a:spcBef>
              <a:spcAft>
                <a:spcPts val="0"/>
              </a:spcAft>
              <a:defRPr/>
            </a:lvl6pPr>
            <a:lvl7pPr indent="-914400" lvl="6" marL="1828800" marR="0" rtl="0" algn="ctr">
              <a:spcBef>
                <a:spcPts val="0"/>
              </a:spcBef>
              <a:spcAft>
                <a:spcPts val="0"/>
              </a:spcAft>
              <a:defRPr/>
            </a:lvl7pPr>
            <a:lvl8pPr indent="-914400" lvl="7" marL="2286000" marR="0" rtl="0" algn="ctr">
              <a:spcBef>
                <a:spcPts val="0"/>
              </a:spcBef>
              <a:spcAft>
                <a:spcPts val="0"/>
              </a:spcAft>
              <a:defRPr/>
            </a:lvl8pPr>
            <a:lvl9pPr indent="-914400" lvl="8" marL="2743200" marR="0" rtl="0" algn="ctr">
              <a:spcBef>
                <a:spcPts val="0"/>
              </a:spcBef>
              <a:spcAft>
                <a:spcPts val="0"/>
              </a:spcAft>
              <a:defRPr/>
            </a:lvl9pPr>
          </a:lstStyle>
          <a:p/>
        </p:txBody>
      </p:sp>
      <p:sp>
        <p:nvSpPr>
          <p:cNvPr id="7" name="Shape 7"/>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Font typeface="Arial"/>
              <a:buChar char="•"/>
              <a:defRPr/>
            </a:lvl1pPr>
            <a:lvl2pPr indent="-107950" lvl="1" marL="742950" marR="0" rtl="0" algn="l">
              <a:spcBef>
                <a:spcPts val="560"/>
              </a:spcBef>
              <a:spcAft>
                <a:spcPts val="0"/>
              </a:spcAft>
              <a:buClr>
                <a:schemeClr val="dk1"/>
              </a:buClr>
              <a:buFont typeface="Arial"/>
              <a:buChar char="–"/>
              <a:defRPr/>
            </a:lvl2pPr>
            <a:lvl3pPr indent="-76200" lvl="2" marL="1143000" marR="0" rtl="0" algn="l">
              <a:spcBef>
                <a:spcPts val="480"/>
              </a:spcBef>
              <a:spcAft>
                <a:spcPts val="0"/>
              </a:spcAft>
              <a:buClr>
                <a:schemeClr val="dk1"/>
              </a:buClr>
              <a:buFont typeface="Arial"/>
              <a:buChar char="•"/>
              <a:defRPr/>
            </a:lvl3pPr>
            <a:lvl4pPr indent="-101600" lvl="3" marL="1600200" marR="0" rtl="0" algn="l">
              <a:spcBef>
                <a:spcPts val="400"/>
              </a:spcBef>
              <a:spcAft>
                <a:spcPts val="0"/>
              </a:spcAft>
              <a:buClr>
                <a:schemeClr val="dk1"/>
              </a:buClr>
              <a:buFont typeface="Arial"/>
              <a:buChar char="–"/>
              <a:defRPr/>
            </a:lvl4pPr>
            <a:lvl5pPr indent="-101600" lvl="4" marL="2057400" marR="0" rtl="0" algn="l">
              <a:spcBef>
                <a:spcPts val="400"/>
              </a:spcBef>
              <a:spcAft>
                <a:spcPts val="0"/>
              </a:spcAft>
              <a:buClr>
                <a:schemeClr val="dk1"/>
              </a:buClr>
              <a:buFont typeface="Arial"/>
              <a:buChar char="»"/>
              <a:defRPr/>
            </a:lvl5pPr>
            <a:lvl6pPr indent="-101600" lvl="5" marL="2514600" marR="0" rtl="0" algn="l">
              <a:spcBef>
                <a:spcPts val="400"/>
              </a:spcBef>
              <a:spcAft>
                <a:spcPts val="0"/>
              </a:spcAft>
              <a:buClr>
                <a:schemeClr val="dk1"/>
              </a:buClr>
              <a:buFont typeface="Arial"/>
              <a:buChar char="»"/>
              <a:defRPr/>
            </a:lvl6pPr>
            <a:lvl7pPr indent="-101600" lvl="6" marL="2971800" marR="0" rtl="0" algn="l">
              <a:spcBef>
                <a:spcPts val="400"/>
              </a:spcBef>
              <a:spcAft>
                <a:spcPts val="0"/>
              </a:spcAft>
              <a:buClr>
                <a:schemeClr val="dk1"/>
              </a:buClr>
              <a:buFont typeface="Arial"/>
              <a:buChar char="»"/>
              <a:defRPr/>
            </a:lvl7pPr>
            <a:lvl8pPr indent="-101600" lvl="7" marL="3429000" marR="0" rtl="0" algn="l">
              <a:spcBef>
                <a:spcPts val="400"/>
              </a:spcBef>
              <a:spcAft>
                <a:spcPts val="0"/>
              </a:spcAft>
              <a:buClr>
                <a:schemeClr val="dk1"/>
              </a:buClr>
              <a:buFont typeface="Arial"/>
              <a:buChar char="»"/>
              <a:defRPr/>
            </a:lvl8pPr>
            <a:lvl9pPr indent="-101600" lvl="8" marL="3886200" marR="0" rtl="0" algn="l">
              <a:spcBef>
                <a:spcPts val="400"/>
              </a:spcBef>
              <a:spcAft>
                <a:spcPts val="0"/>
              </a:spcAft>
              <a:buClr>
                <a:schemeClr val="dk1"/>
              </a:buClr>
              <a:buFont typeface="Arial"/>
              <a:buChar char="»"/>
              <a:defRPr/>
            </a:lvl9pPr>
          </a:lstStyle>
          <a:p/>
        </p:txBody>
      </p:sp>
      <p:sp>
        <p:nvSpPr>
          <p:cNvPr id="8" name="Shape 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9" name="Shape 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0" name="Shape 1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8" name="Shape 88"/>
        <p:cNvGrpSpPr/>
        <p:nvPr/>
      </p:nvGrpSpPr>
      <p:grpSpPr>
        <a:xfrm>
          <a:off x="0" y="0"/>
          <a:ext cx="0" cy="0"/>
          <a:chOff x="0" y="0"/>
          <a:chExt cx="0" cy="0"/>
        </a:xfrm>
      </p:grpSpPr>
      <p:sp>
        <p:nvSpPr>
          <p:cNvPr id="89" name="Shape 89"/>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914400" lvl="0" marL="914400" marR="0" rtl="0" algn="ctr">
              <a:spcBef>
                <a:spcPts val="0"/>
              </a:spcBef>
              <a:spcAft>
                <a:spcPts val="0"/>
              </a:spcAft>
              <a:defRPr/>
            </a:lvl1pPr>
            <a:lvl2pPr indent="-914400" lvl="1" marL="914400" marR="0" rtl="0" algn="ctr">
              <a:spcBef>
                <a:spcPts val="0"/>
              </a:spcBef>
              <a:spcAft>
                <a:spcPts val="0"/>
              </a:spcAft>
              <a:defRPr/>
            </a:lvl2pPr>
            <a:lvl3pPr indent="-914400" lvl="2" marL="914400" marR="0" rtl="0" algn="ctr">
              <a:spcBef>
                <a:spcPts val="0"/>
              </a:spcBef>
              <a:spcAft>
                <a:spcPts val="0"/>
              </a:spcAft>
              <a:defRPr/>
            </a:lvl3pPr>
            <a:lvl4pPr indent="-914400" lvl="3" marL="914400" marR="0" rtl="0" algn="ctr">
              <a:spcBef>
                <a:spcPts val="0"/>
              </a:spcBef>
              <a:spcAft>
                <a:spcPts val="0"/>
              </a:spcAft>
              <a:defRPr/>
            </a:lvl4pPr>
            <a:lvl5pPr indent="-914400" lvl="4" marL="914400" marR="0" rtl="0" algn="ctr">
              <a:spcBef>
                <a:spcPts val="0"/>
              </a:spcBef>
              <a:spcAft>
                <a:spcPts val="0"/>
              </a:spcAft>
              <a:defRPr/>
            </a:lvl5pPr>
            <a:lvl6pPr indent="-914400" lvl="5" marL="1371600" marR="0" rtl="0" algn="ctr">
              <a:spcBef>
                <a:spcPts val="0"/>
              </a:spcBef>
              <a:spcAft>
                <a:spcPts val="0"/>
              </a:spcAft>
              <a:defRPr/>
            </a:lvl6pPr>
            <a:lvl7pPr indent="-914400" lvl="6" marL="1828800" marR="0" rtl="0" algn="ctr">
              <a:spcBef>
                <a:spcPts val="0"/>
              </a:spcBef>
              <a:spcAft>
                <a:spcPts val="0"/>
              </a:spcAft>
              <a:defRPr/>
            </a:lvl7pPr>
            <a:lvl8pPr indent="-914400" lvl="7" marL="2286000" marR="0" rtl="0" algn="ctr">
              <a:spcBef>
                <a:spcPts val="0"/>
              </a:spcBef>
              <a:spcAft>
                <a:spcPts val="0"/>
              </a:spcAft>
              <a:defRPr/>
            </a:lvl8pPr>
            <a:lvl9pPr indent="-914400" lvl="8" marL="2743200" marR="0" rtl="0" algn="ctr">
              <a:spcBef>
                <a:spcPts val="0"/>
              </a:spcBef>
              <a:spcAft>
                <a:spcPts val="0"/>
              </a:spcAft>
              <a:defRPr/>
            </a:lvl9pPr>
          </a:lstStyle>
          <a:p/>
        </p:txBody>
      </p:sp>
      <p:sp>
        <p:nvSpPr>
          <p:cNvPr id="90" name="Shape 90"/>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Font typeface="Arial"/>
              <a:buChar char="•"/>
              <a:defRPr/>
            </a:lvl1pPr>
            <a:lvl2pPr indent="-107950" lvl="1" marL="742950" marR="0" rtl="0" algn="l">
              <a:spcBef>
                <a:spcPts val="560"/>
              </a:spcBef>
              <a:spcAft>
                <a:spcPts val="0"/>
              </a:spcAft>
              <a:buClr>
                <a:schemeClr val="dk1"/>
              </a:buClr>
              <a:buFont typeface="Arial"/>
              <a:buChar char="–"/>
              <a:defRPr/>
            </a:lvl2pPr>
            <a:lvl3pPr indent="-76200" lvl="2" marL="1143000" marR="0" rtl="0" algn="l">
              <a:spcBef>
                <a:spcPts val="480"/>
              </a:spcBef>
              <a:spcAft>
                <a:spcPts val="0"/>
              </a:spcAft>
              <a:buClr>
                <a:schemeClr val="dk1"/>
              </a:buClr>
              <a:buFont typeface="Arial"/>
              <a:buChar char="•"/>
              <a:defRPr/>
            </a:lvl3pPr>
            <a:lvl4pPr indent="-101600" lvl="3" marL="1600200" marR="0" rtl="0" algn="l">
              <a:spcBef>
                <a:spcPts val="400"/>
              </a:spcBef>
              <a:spcAft>
                <a:spcPts val="0"/>
              </a:spcAft>
              <a:buClr>
                <a:schemeClr val="dk1"/>
              </a:buClr>
              <a:buFont typeface="Arial"/>
              <a:buChar char="–"/>
              <a:defRPr/>
            </a:lvl4pPr>
            <a:lvl5pPr indent="-101600" lvl="4" marL="2057400" marR="0" rtl="0" algn="l">
              <a:spcBef>
                <a:spcPts val="400"/>
              </a:spcBef>
              <a:spcAft>
                <a:spcPts val="0"/>
              </a:spcAft>
              <a:buClr>
                <a:schemeClr val="dk1"/>
              </a:buClr>
              <a:buFont typeface="Arial"/>
              <a:buChar char="»"/>
              <a:defRPr/>
            </a:lvl5pPr>
            <a:lvl6pPr indent="-101600" lvl="5" marL="2514600" marR="0" rtl="0" algn="l">
              <a:spcBef>
                <a:spcPts val="400"/>
              </a:spcBef>
              <a:spcAft>
                <a:spcPts val="0"/>
              </a:spcAft>
              <a:buClr>
                <a:schemeClr val="dk1"/>
              </a:buClr>
              <a:buFont typeface="Arial"/>
              <a:buChar char="»"/>
              <a:defRPr/>
            </a:lvl6pPr>
            <a:lvl7pPr indent="-101600" lvl="6" marL="2971800" marR="0" rtl="0" algn="l">
              <a:spcBef>
                <a:spcPts val="400"/>
              </a:spcBef>
              <a:spcAft>
                <a:spcPts val="0"/>
              </a:spcAft>
              <a:buClr>
                <a:schemeClr val="dk1"/>
              </a:buClr>
              <a:buFont typeface="Arial"/>
              <a:buChar char="»"/>
              <a:defRPr/>
            </a:lvl7pPr>
            <a:lvl8pPr indent="-101600" lvl="7" marL="3429000" marR="0" rtl="0" algn="l">
              <a:spcBef>
                <a:spcPts val="400"/>
              </a:spcBef>
              <a:spcAft>
                <a:spcPts val="0"/>
              </a:spcAft>
              <a:buClr>
                <a:schemeClr val="dk1"/>
              </a:buClr>
              <a:buFont typeface="Arial"/>
              <a:buChar char="»"/>
              <a:defRPr/>
            </a:lvl8pPr>
            <a:lvl9pPr indent="-101600" lvl="8" marL="3886200" marR="0" rtl="0" algn="l">
              <a:spcBef>
                <a:spcPts val="400"/>
              </a:spcBef>
              <a:spcAft>
                <a:spcPts val="0"/>
              </a:spcAft>
              <a:buClr>
                <a:schemeClr val="dk1"/>
              </a:buClr>
              <a:buFont typeface="Arial"/>
              <a:buChar char="»"/>
              <a:defRPr/>
            </a:lvl9pPr>
          </a:lstStyle>
          <a:p/>
        </p:txBody>
      </p:sp>
      <p:sp>
        <p:nvSpPr>
          <p:cNvPr id="91" name="Shape 9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92" name="Shape 9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93" name="Shape 9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5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00" name="Shape 100"/>
        <p:cNvGrpSpPr/>
        <p:nvPr/>
      </p:nvGrpSpPr>
      <p:grpSpPr>
        <a:xfrm>
          <a:off x="0" y="0"/>
          <a:ext cx="0" cy="0"/>
          <a:chOff x="0" y="0"/>
          <a:chExt cx="0" cy="0"/>
        </a:xfrm>
      </p:grpSpPr>
      <p:sp>
        <p:nvSpPr>
          <p:cNvPr id="101" name="Shape 101"/>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914400" lvl="0" marL="914400" marR="0" rtl="0" algn="ctr">
              <a:spcBef>
                <a:spcPts val="0"/>
              </a:spcBef>
              <a:spcAft>
                <a:spcPts val="0"/>
              </a:spcAft>
              <a:defRPr/>
            </a:lvl1pPr>
            <a:lvl2pPr indent="-914400" lvl="1" marL="914400" marR="0" rtl="0" algn="ctr">
              <a:spcBef>
                <a:spcPts val="0"/>
              </a:spcBef>
              <a:spcAft>
                <a:spcPts val="0"/>
              </a:spcAft>
              <a:defRPr/>
            </a:lvl2pPr>
            <a:lvl3pPr indent="-914400" lvl="2" marL="914400" marR="0" rtl="0" algn="ctr">
              <a:spcBef>
                <a:spcPts val="0"/>
              </a:spcBef>
              <a:spcAft>
                <a:spcPts val="0"/>
              </a:spcAft>
              <a:defRPr/>
            </a:lvl3pPr>
            <a:lvl4pPr indent="-914400" lvl="3" marL="914400" marR="0" rtl="0" algn="ctr">
              <a:spcBef>
                <a:spcPts val="0"/>
              </a:spcBef>
              <a:spcAft>
                <a:spcPts val="0"/>
              </a:spcAft>
              <a:defRPr/>
            </a:lvl4pPr>
            <a:lvl5pPr indent="-914400" lvl="4" marL="914400" marR="0" rtl="0" algn="ctr">
              <a:spcBef>
                <a:spcPts val="0"/>
              </a:spcBef>
              <a:spcAft>
                <a:spcPts val="0"/>
              </a:spcAft>
              <a:defRPr/>
            </a:lvl5pPr>
            <a:lvl6pPr indent="-914400" lvl="5" marL="1371600" marR="0" rtl="0" algn="ctr">
              <a:spcBef>
                <a:spcPts val="0"/>
              </a:spcBef>
              <a:spcAft>
                <a:spcPts val="0"/>
              </a:spcAft>
              <a:defRPr/>
            </a:lvl6pPr>
            <a:lvl7pPr indent="-914400" lvl="6" marL="1828800" marR="0" rtl="0" algn="ctr">
              <a:spcBef>
                <a:spcPts val="0"/>
              </a:spcBef>
              <a:spcAft>
                <a:spcPts val="0"/>
              </a:spcAft>
              <a:defRPr/>
            </a:lvl7pPr>
            <a:lvl8pPr indent="-914400" lvl="7" marL="2286000" marR="0" rtl="0" algn="ctr">
              <a:spcBef>
                <a:spcPts val="0"/>
              </a:spcBef>
              <a:spcAft>
                <a:spcPts val="0"/>
              </a:spcAft>
              <a:defRPr/>
            </a:lvl8pPr>
            <a:lvl9pPr indent="-914400" lvl="8" marL="2743200" marR="0" rtl="0" algn="ctr">
              <a:spcBef>
                <a:spcPts val="0"/>
              </a:spcBef>
              <a:spcAft>
                <a:spcPts val="0"/>
              </a:spcAft>
              <a:defRPr/>
            </a:lvl9pPr>
          </a:lstStyle>
          <a:p/>
        </p:txBody>
      </p:sp>
      <p:sp>
        <p:nvSpPr>
          <p:cNvPr id="102" name="Shape 102"/>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Font typeface="Arial"/>
              <a:buChar char="•"/>
              <a:defRPr/>
            </a:lvl1pPr>
            <a:lvl2pPr indent="-107950" lvl="1" marL="742950" marR="0" rtl="0" algn="l">
              <a:spcBef>
                <a:spcPts val="560"/>
              </a:spcBef>
              <a:spcAft>
                <a:spcPts val="0"/>
              </a:spcAft>
              <a:buClr>
                <a:schemeClr val="dk1"/>
              </a:buClr>
              <a:buFont typeface="Arial"/>
              <a:buChar char="–"/>
              <a:defRPr/>
            </a:lvl2pPr>
            <a:lvl3pPr indent="-76200" lvl="2" marL="1143000" marR="0" rtl="0" algn="l">
              <a:spcBef>
                <a:spcPts val="480"/>
              </a:spcBef>
              <a:spcAft>
                <a:spcPts val="0"/>
              </a:spcAft>
              <a:buClr>
                <a:schemeClr val="dk1"/>
              </a:buClr>
              <a:buFont typeface="Arial"/>
              <a:buChar char="•"/>
              <a:defRPr/>
            </a:lvl3pPr>
            <a:lvl4pPr indent="-101600" lvl="3" marL="1600200" marR="0" rtl="0" algn="l">
              <a:spcBef>
                <a:spcPts val="400"/>
              </a:spcBef>
              <a:spcAft>
                <a:spcPts val="0"/>
              </a:spcAft>
              <a:buClr>
                <a:schemeClr val="dk1"/>
              </a:buClr>
              <a:buFont typeface="Arial"/>
              <a:buChar char="–"/>
              <a:defRPr/>
            </a:lvl4pPr>
            <a:lvl5pPr indent="-101600" lvl="4" marL="2057400" marR="0" rtl="0" algn="l">
              <a:spcBef>
                <a:spcPts val="400"/>
              </a:spcBef>
              <a:spcAft>
                <a:spcPts val="0"/>
              </a:spcAft>
              <a:buClr>
                <a:schemeClr val="dk1"/>
              </a:buClr>
              <a:buFont typeface="Arial"/>
              <a:buChar char="»"/>
              <a:defRPr/>
            </a:lvl5pPr>
            <a:lvl6pPr indent="-101600" lvl="5" marL="2514600" marR="0" rtl="0" algn="l">
              <a:spcBef>
                <a:spcPts val="400"/>
              </a:spcBef>
              <a:spcAft>
                <a:spcPts val="0"/>
              </a:spcAft>
              <a:buClr>
                <a:schemeClr val="dk1"/>
              </a:buClr>
              <a:buFont typeface="Arial"/>
              <a:buChar char="»"/>
              <a:defRPr/>
            </a:lvl6pPr>
            <a:lvl7pPr indent="-101600" lvl="6" marL="2971800" marR="0" rtl="0" algn="l">
              <a:spcBef>
                <a:spcPts val="400"/>
              </a:spcBef>
              <a:spcAft>
                <a:spcPts val="0"/>
              </a:spcAft>
              <a:buClr>
                <a:schemeClr val="dk1"/>
              </a:buClr>
              <a:buFont typeface="Arial"/>
              <a:buChar char="»"/>
              <a:defRPr/>
            </a:lvl7pPr>
            <a:lvl8pPr indent="-101600" lvl="7" marL="3429000" marR="0" rtl="0" algn="l">
              <a:spcBef>
                <a:spcPts val="400"/>
              </a:spcBef>
              <a:spcAft>
                <a:spcPts val="0"/>
              </a:spcAft>
              <a:buClr>
                <a:schemeClr val="dk1"/>
              </a:buClr>
              <a:buFont typeface="Arial"/>
              <a:buChar char="»"/>
              <a:defRPr/>
            </a:lvl8pPr>
            <a:lvl9pPr indent="-101600" lvl="8" marL="3886200" marR="0" rtl="0" algn="l">
              <a:spcBef>
                <a:spcPts val="400"/>
              </a:spcBef>
              <a:spcAft>
                <a:spcPts val="0"/>
              </a:spcAft>
              <a:buClr>
                <a:schemeClr val="dk1"/>
              </a:buClr>
              <a:buFont typeface="Arial"/>
              <a:buChar char="»"/>
              <a:defRPr/>
            </a:lvl9pPr>
          </a:lstStyle>
          <a:p/>
        </p:txBody>
      </p:sp>
      <p:sp>
        <p:nvSpPr>
          <p:cNvPr id="103" name="Shape 103"/>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04" name="Shape 104"/>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05" name="Shape 105"/>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5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12" name="Shape 112"/>
        <p:cNvGrpSpPr/>
        <p:nvPr/>
      </p:nvGrpSpPr>
      <p:grpSpPr>
        <a:xfrm>
          <a:off x="0" y="0"/>
          <a:ext cx="0" cy="0"/>
          <a:chOff x="0" y="0"/>
          <a:chExt cx="0" cy="0"/>
        </a:xfrm>
      </p:grpSpPr>
      <p:sp>
        <p:nvSpPr>
          <p:cNvPr id="113" name="Shape 113"/>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914400" lvl="0" marL="914400" marR="0" rtl="0" algn="ctr">
              <a:spcBef>
                <a:spcPts val="0"/>
              </a:spcBef>
              <a:spcAft>
                <a:spcPts val="0"/>
              </a:spcAft>
              <a:defRPr/>
            </a:lvl1pPr>
            <a:lvl2pPr indent="-914400" lvl="1" marL="914400" marR="0" rtl="0" algn="ctr">
              <a:spcBef>
                <a:spcPts val="0"/>
              </a:spcBef>
              <a:spcAft>
                <a:spcPts val="0"/>
              </a:spcAft>
              <a:defRPr/>
            </a:lvl2pPr>
            <a:lvl3pPr indent="-914400" lvl="2" marL="914400" marR="0" rtl="0" algn="ctr">
              <a:spcBef>
                <a:spcPts val="0"/>
              </a:spcBef>
              <a:spcAft>
                <a:spcPts val="0"/>
              </a:spcAft>
              <a:defRPr/>
            </a:lvl3pPr>
            <a:lvl4pPr indent="-914400" lvl="3" marL="914400" marR="0" rtl="0" algn="ctr">
              <a:spcBef>
                <a:spcPts val="0"/>
              </a:spcBef>
              <a:spcAft>
                <a:spcPts val="0"/>
              </a:spcAft>
              <a:defRPr/>
            </a:lvl4pPr>
            <a:lvl5pPr indent="-914400" lvl="4" marL="914400" marR="0" rtl="0" algn="ctr">
              <a:spcBef>
                <a:spcPts val="0"/>
              </a:spcBef>
              <a:spcAft>
                <a:spcPts val="0"/>
              </a:spcAft>
              <a:defRPr/>
            </a:lvl5pPr>
            <a:lvl6pPr indent="-914400" lvl="5" marL="1371600" marR="0" rtl="0" algn="ctr">
              <a:spcBef>
                <a:spcPts val="0"/>
              </a:spcBef>
              <a:spcAft>
                <a:spcPts val="0"/>
              </a:spcAft>
              <a:defRPr/>
            </a:lvl6pPr>
            <a:lvl7pPr indent="-914400" lvl="6" marL="1828800" marR="0" rtl="0" algn="ctr">
              <a:spcBef>
                <a:spcPts val="0"/>
              </a:spcBef>
              <a:spcAft>
                <a:spcPts val="0"/>
              </a:spcAft>
              <a:defRPr/>
            </a:lvl7pPr>
            <a:lvl8pPr indent="-914400" lvl="7" marL="2286000" marR="0" rtl="0" algn="ctr">
              <a:spcBef>
                <a:spcPts val="0"/>
              </a:spcBef>
              <a:spcAft>
                <a:spcPts val="0"/>
              </a:spcAft>
              <a:defRPr/>
            </a:lvl8pPr>
            <a:lvl9pPr indent="-914400" lvl="8" marL="2743200" marR="0" rtl="0" algn="ctr">
              <a:spcBef>
                <a:spcPts val="0"/>
              </a:spcBef>
              <a:spcAft>
                <a:spcPts val="0"/>
              </a:spcAft>
              <a:defRPr/>
            </a:lvl9pPr>
          </a:lstStyle>
          <a:p/>
        </p:txBody>
      </p:sp>
      <p:sp>
        <p:nvSpPr>
          <p:cNvPr id="114" name="Shape 114"/>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Font typeface="Arial"/>
              <a:buChar char="•"/>
              <a:defRPr/>
            </a:lvl1pPr>
            <a:lvl2pPr indent="-107950" lvl="1" marL="742950" marR="0" rtl="0" algn="l">
              <a:spcBef>
                <a:spcPts val="560"/>
              </a:spcBef>
              <a:spcAft>
                <a:spcPts val="0"/>
              </a:spcAft>
              <a:buClr>
                <a:schemeClr val="dk1"/>
              </a:buClr>
              <a:buFont typeface="Arial"/>
              <a:buChar char="–"/>
              <a:defRPr/>
            </a:lvl2pPr>
            <a:lvl3pPr indent="-76200" lvl="2" marL="1143000" marR="0" rtl="0" algn="l">
              <a:spcBef>
                <a:spcPts val="480"/>
              </a:spcBef>
              <a:spcAft>
                <a:spcPts val="0"/>
              </a:spcAft>
              <a:buClr>
                <a:schemeClr val="dk1"/>
              </a:buClr>
              <a:buFont typeface="Arial"/>
              <a:buChar char="•"/>
              <a:defRPr/>
            </a:lvl3pPr>
            <a:lvl4pPr indent="-101600" lvl="3" marL="1600200" marR="0" rtl="0" algn="l">
              <a:spcBef>
                <a:spcPts val="400"/>
              </a:spcBef>
              <a:spcAft>
                <a:spcPts val="0"/>
              </a:spcAft>
              <a:buClr>
                <a:schemeClr val="dk1"/>
              </a:buClr>
              <a:buFont typeface="Arial"/>
              <a:buChar char="–"/>
              <a:defRPr/>
            </a:lvl4pPr>
            <a:lvl5pPr indent="-101600" lvl="4" marL="2057400" marR="0" rtl="0" algn="l">
              <a:spcBef>
                <a:spcPts val="400"/>
              </a:spcBef>
              <a:spcAft>
                <a:spcPts val="0"/>
              </a:spcAft>
              <a:buClr>
                <a:schemeClr val="dk1"/>
              </a:buClr>
              <a:buFont typeface="Arial"/>
              <a:buChar char="»"/>
              <a:defRPr/>
            </a:lvl5pPr>
            <a:lvl6pPr indent="-101600" lvl="5" marL="2514600" marR="0" rtl="0" algn="l">
              <a:spcBef>
                <a:spcPts val="400"/>
              </a:spcBef>
              <a:spcAft>
                <a:spcPts val="0"/>
              </a:spcAft>
              <a:buClr>
                <a:schemeClr val="dk1"/>
              </a:buClr>
              <a:buFont typeface="Arial"/>
              <a:buChar char="»"/>
              <a:defRPr/>
            </a:lvl6pPr>
            <a:lvl7pPr indent="-101600" lvl="6" marL="2971800" marR="0" rtl="0" algn="l">
              <a:spcBef>
                <a:spcPts val="400"/>
              </a:spcBef>
              <a:spcAft>
                <a:spcPts val="0"/>
              </a:spcAft>
              <a:buClr>
                <a:schemeClr val="dk1"/>
              </a:buClr>
              <a:buFont typeface="Arial"/>
              <a:buChar char="»"/>
              <a:defRPr/>
            </a:lvl7pPr>
            <a:lvl8pPr indent="-101600" lvl="7" marL="3429000" marR="0" rtl="0" algn="l">
              <a:spcBef>
                <a:spcPts val="400"/>
              </a:spcBef>
              <a:spcAft>
                <a:spcPts val="0"/>
              </a:spcAft>
              <a:buClr>
                <a:schemeClr val="dk1"/>
              </a:buClr>
              <a:buFont typeface="Arial"/>
              <a:buChar char="»"/>
              <a:defRPr/>
            </a:lvl8pPr>
            <a:lvl9pPr indent="-101600" lvl="8" marL="3886200" marR="0" rtl="0" algn="l">
              <a:spcBef>
                <a:spcPts val="400"/>
              </a:spcBef>
              <a:spcAft>
                <a:spcPts val="0"/>
              </a:spcAft>
              <a:buClr>
                <a:schemeClr val="dk1"/>
              </a:buClr>
              <a:buFont typeface="Arial"/>
              <a:buChar char="»"/>
              <a:defRPr/>
            </a:lvl9pPr>
          </a:lstStyle>
          <a:p/>
        </p:txBody>
      </p:sp>
      <p:sp>
        <p:nvSpPr>
          <p:cNvPr id="115" name="Shape 11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16" name="Shape 11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17" name="Shape 11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5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24" name="Shape 124"/>
        <p:cNvGrpSpPr/>
        <p:nvPr/>
      </p:nvGrpSpPr>
      <p:grpSpPr>
        <a:xfrm>
          <a:off x="0" y="0"/>
          <a:ext cx="0" cy="0"/>
          <a:chOff x="0" y="0"/>
          <a:chExt cx="0" cy="0"/>
        </a:xfrm>
      </p:grpSpPr>
      <p:sp>
        <p:nvSpPr>
          <p:cNvPr id="125" name="Shape 125"/>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914400" lvl="0" marL="914400" marR="0" rtl="0" algn="ctr">
              <a:spcBef>
                <a:spcPts val="0"/>
              </a:spcBef>
              <a:spcAft>
                <a:spcPts val="0"/>
              </a:spcAft>
              <a:defRPr/>
            </a:lvl1pPr>
            <a:lvl2pPr indent="-914400" lvl="1" marL="914400" marR="0" rtl="0" algn="ctr">
              <a:spcBef>
                <a:spcPts val="0"/>
              </a:spcBef>
              <a:spcAft>
                <a:spcPts val="0"/>
              </a:spcAft>
              <a:defRPr/>
            </a:lvl2pPr>
            <a:lvl3pPr indent="-914400" lvl="2" marL="914400" marR="0" rtl="0" algn="ctr">
              <a:spcBef>
                <a:spcPts val="0"/>
              </a:spcBef>
              <a:spcAft>
                <a:spcPts val="0"/>
              </a:spcAft>
              <a:defRPr/>
            </a:lvl3pPr>
            <a:lvl4pPr indent="-914400" lvl="3" marL="914400" marR="0" rtl="0" algn="ctr">
              <a:spcBef>
                <a:spcPts val="0"/>
              </a:spcBef>
              <a:spcAft>
                <a:spcPts val="0"/>
              </a:spcAft>
              <a:defRPr/>
            </a:lvl4pPr>
            <a:lvl5pPr indent="-914400" lvl="4" marL="914400" marR="0" rtl="0" algn="ctr">
              <a:spcBef>
                <a:spcPts val="0"/>
              </a:spcBef>
              <a:spcAft>
                <a:spcPts val="0"/>
              </a:spcAft>
              <a:defRPr/>
            </a:lvl5pPr>
            <a:lvl6pPr indent="-914400" lvl="5" marL="1371600" marR="0" rtl="0" algn="ctr">
              <a:spcBef>
                <a:spcPts val="0"/>
              </a:spcBef>
              <a:spcAft>
                <a:spcPts val="0"/>
              </a:spcAft>
              <a:defRPr/>
            </a:lvl6pPr>
            <a:lvl7pPr indent="-914400" lvl="6" marL="1828800" marR="0" rtl="0" algn="ctr">
              <a:spcBef>
                <a:spcPts val="0"/>
              </a:spcBef>
              <a:spcAft>
                <a:spcPts val="0"/>
              </a:spcAft>
              <a:defRPr/>
            </a:lvl7pPr>
            <a:lvl8pPr indent="-914400" lvl="7" marL="2286000" marR="0" rtl="0" algn="ctr">
              <a:spcBef>
                <a:spcPts val="0"/>
              </a:spcBef>
              <a:spcAft>
                <a:spcPts val="0"/>
              </a:spcAft>
              <a:defRPr/>
            </a:lvl8pPr>
            <a:lvl9pPr indent="-914400" lvl="8" marL="2743200" marR="0" rtl="0" algn="ctr">
              <a:spcBef>
                <a:spcPts val="0"/>
              </a:spcBef>
              <a:spcAft>
                <a:spcPts val="0"/>
              </a:spcAft>
              <a:defRPr/>
            </a:lvl9pPr>
          </a:lstStyle>
          <a:p/>
        </p:txBody>
      </p:sp>
      <p:sp>
        <p:nvSpPr>
          <p:cNvPr id="126" name="Shape 126"/>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Font typeface="Arial"/>
              <a:buChar char="•"/>
              <a:defRPr/>
            </a:lvl1pPr>
            <a:lvl2pPr indent="-107950" lvl="1" marL="742950" marR="0" rtl="0" algn="l">
              <a:spcBef>
                <a:spcPts val="560"/>
              </a:spcBef>
              <a:spcAft>
                <a:spcPts val="0"/>
              </a:spcAft>
              <a:buClr>
                <a:schemeClr val="dk1"/>
              </a:buClr>
              <a:buFont typeface="Arial"/>
              <a:buChar char="–"/>
              <a:defRPr/>
            </a:lvl2pPr>
            <a:lvl3pPr indent="-76200" lvl="2" marL="1143000" marR="0" rtl="0" algn="l">
              <a:spcBef>
                <a:spcPts val="480"/>
              </a:spcBef>
              <a:spcAft>
                <a:spcPts val="0"/>
              </a:spcAft>
              <a:buClr>
                <a:schemeClr val="dk1"/>
              </a:buClr>
              <a:buFont typeface="Arial"/>
              <a:buChar char="•"/>
              <a:defRPr/>
            </a:lvl3pPr>
            <a:lvl4pPr indent="-101600" lvl="3" marL="1600200" marR="0" rtl="0" algn="l">
              <a:spcBef>
                <a:spcPts val="400"/>
              </a:spcBef>
              <a:spcAft>
                <a:spcPts val="0"/>
              </a:spcAft>
              <a:buClr>
                <a:schemeClr val="dk1"/>
              </a:buClr>
              <a:buFont typeface="Arial"/>
              <a:buChar char="–"/>
              <a:defRPr/>
            </a:lvl4pPr>
            <a:lvl5pPr indent="-101600" lvl="4" marL="2057400" marR="0" rtl="0" algn="l">
              <a:spcBef>
                <a:spcPts val="400"/>
              </a:spcBef>
              <a:spcAft>
                <a:spcPts val="0"/>
              </a:spcAft>
              <a:buClr>
                <a:schemeClr val="dk1"/>
              </a:buClr>
              <a:buFont typeface="Arial"/>
              <a:buChar char="»"/>
              <a:defRPr/>
            </a:lvl5pPr>
            <a:lvl6pPr indent="-101600" lvl="5" marL="2514600" marR="0" rtl="0" algn="l">
              <a:spcBef>
                <a:spcPts val="400"/>
              </a:spcBef>
              <a:spcAft>
                <a:spcPts val="0"/>
              </a:spcAft>
              <a:buClr>
                <a:schemeClr val="dk1"/>
              </a:buClr>
              <a:buFont typeface="Arial"/>
              <a:buChar char="»"/>
              <a:defRPr/>
            </a:lvl6pPr>
            <a:lvl7pPr indent="-101600" lvl="6" marL="2971800" marR="0" rtl="0" algn="l">
              <a:spcBef>
                <a:spcPts val="400"/>
              </a:spcBef>
              <a:spcAft>
                <a:spcPts val="0"/>
              </a:spcAft>
              <a:buClr>
                <a:schemeClr val="dk1"/>
              </a:buClr>
              <a:buFont typeface="Arial"/>
              <a:buChar char="»"/>
              <a:defRPr/>
            </a:lvl7pPr>
            <a:lvl8pPr indent="-101600" lvl="7" marL="3429000" marR="0" rtl="0" algn="l">
              <a:spcBef>
                <a:spcPts val="400"/>
              </a:spcBef>
              <a:spcAft>
                <a:spcPts val="0"/>
              </a:spcAft>
              <a:buClr>
                <a:schemeClr val="dk1"/>
              </a:buClr>
              <a:buFont typeface="Arial"/>
              <a:buChar char="»"/>
              <a:defRPr/>
            </a:lvl8pPr>
            <a:lvl9pPr indent="-101600" lvl="8" marL="3886200" marR="0" rtl="0" algn="l">
              <a:spcBef>
                <a:spcPts val="400"/>
              </a:spcBef>
              <a:spcAft>
                <a:spcPts val="0"/>
              </a:spcAft>
              <a:buClr>
                <a:schemeClr val="dk1"/>
              </a:buClr>
              <a:buFont typeface="Arial"/>
              <a:buChar char="»"/>
              <a:defRPr/>
            </a:lvl9pPr>
          </a:lstStyle>
          <a:p/>
        </p:txBody>
      </p:sp>
      <p:sp>
        <p:nvSpPr>
          <p:cNvPr id="127" name="Shape 12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28" name="Shape 12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29" name="Shape 12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57"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37" name="Shape 137"/>
        <p:cNvGrpSpPr/>
        <p:nvPr/>
      </p:nvGrpSpPr>
      <p:grpSpPr>
        <a:xfrm>
          <a:off x="0" y="0"/>
          <a:ext cx="0" cy="0"/>
          <a:chOff x="0" y="0"/>
          <a:chExt cx="0" cy="0"/>
        </a:xfrm>
      </p:grpSpPr>
      <p:sp>
        <p:nvSpPr>
          <p:cNvPr id="138" name="Shape 138"/>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914400" lvl="0" marL="914400" marR="0" rtl="0" algn="ctr">
              <a:spcBef>
                <a:spcPts val="0"/>
              </a:spcBef>
              <a:spcAft>
                <a:spcPts val="0"/>
              </a:spcAft>
              <a:defRPr/>
            </a:lvl1pPr>
            <a:lvl2pPr indent="-914400" lvl="1" marL="914400" marR="0" rtl="0" algn="ctr">
              <a:spcBef>
                <a:spcPts val="0"/>
              </a:spcBef>
              <a:spcAft>
                <a:spcPts val="0"/>
              </a:spcAft>
              <a:defRPr/>
            </a:lvl2pPr>
            <a:lvl3pPr indent="-914400" lvl="2" marL="914400" marR="0" rtl="0" algn="ctr">
              <a:spcBef>
                <a:spcPts val="0"/>
              </a:spcBef>
              <a:spcAft>
                <a:spcPts val="0"/>
              </a:spcAft>
              <a:defRPr/>
            </a:lvl3pPr>
            <a:lvl4pPr indent="-914400" lvl="3" marL="914400" marR="0" rtl="0" algn="ctr">
              <a:spcBef>
                <a:spcPts val="0"/>
              </a:spcBef>
              <a:spcAft>
                <a:spcPts val="0"/>
              </a:spcAft>
              <a:defRPr/>
            </a:lvl4pPr>
            <a:lvl5pPr indent="-914400" lvl="4" marL="914400" marR="0" rtl="0" algn="ctr">
              <a:spcBef>
                <a:spcPts val="0"/>
              </a:spcBef>
              <a:spcAft>
                <a:spcPts val="0"/>
              </a:spcAft>
              <a:defRPr/>
            </a:lvl5pPr>
            <a:lvl6pPr indent="-914400" lvl="5" marL="1371600" marR="0" rtl="0" algn="ctr">
              <a:spcBef>
                <a:spcPts val="0"/>
              </a:spcBef>
              <a:spcAft>
                <a:spcPts val="0"/>
              </a:spcAft>
              <a:defRPr/>
            </a:lvl6pPr>
            <a:lvl7pPr indent="-914400" lvl="6" marL="1828800" marR="0" rtl="0" algn="ctr">
              <a:spcBef>
                <a:spcPts val="0"/>
              </a:spcBef>
              <a:spcAft>
                <a:spcPts val="0"/>
              </a:spcAft>
              <a:defRPr/>
            </a:lvl7pPr>
            <a:lvl8pPr indent="-914400" lvl="7" marL="2286000" marR="0" rtl="0" algn="ctr">
              <a:spcBef>
                <a:spcPts val="0"/>
              </a:spcBef>
              <a:spcAft>
                <a:spcPts val="0"/>
              </a:spcAft>
              <a:defRPr/>
            </a:lvl8pPr>
            <a:lvl9pPr indent="-914400" lvl="8" marL="2743200" marR="0" rtl="0" algn="ctr">
              <a:spcBef>
                <a:spcPts val="0"/>
              </a:spcBef>
              <a:spcAft>
                <a:spcPts val="0"/>
              </a:spcAft>
              <a:defRPr/>
            </a:lvl9pPr>
          </a:lstStyle>
          <a:p/>
        </p:txBody>
      </p:sp>
      <p:sp>
        <p:nvSpPr>
          <p:cNvPr id="139" name="Shape 139"/>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Font typeface="Arial"/>
              <a:buChar char="•"/>
              <a:defRPr/>
            </a:lvl1pPr>
            <a:lvl2pPr indent="-107950" lvl="1" marL="742950" marR="0" rtl="0" algn="l">
              <a:spcBef>
                <a:spcPts val="560"/>
              </a:spcBef>
              <a:spcAft>
                <a:spcPts val="0"/>
              </a:spcAft>
              <a:buClr>
                <a:schemeClr val="dk1"/>
              </a:buClr>
              <a:buFont typeface="Arial"/>
              <a:buChar char="–"/>
              <a:defRPr/>
            </a:lvl2pPr>
            <a:lvl3pPr indent="-76200" lvl="2" marL="1143000" marR="0" rtl="0" algn="l">
              <a:spcBef>
                <a:spcPts val="480"/>
              </a:spcBef>
              <a:spcAft>
                <a:spcPts val="0"/>
              </a:spcAft>
              <a:buClr>
                <a:schemeClr val="dk1"/>
              </a:buClr>
              <a:buFont typeface="Arial"/>
              <a:buChar char="•"/>
              <a:defRPr/>
            </a:lvl3pPr>
            <a:lvl4pPr indent="-101600" lvl="3" marL="1600200" marR="0" rtl="0" algn="l">
              <a:spcBef>
                <a:spcPts val="400"/>
              </a:spcBef>
              <a:spcAft>
                <a:spcPts val="0"/>
              </a:spcAft>
              <a:buClr>
                <a:schemeClr val="dk1"/>
              </a:buClr>
              <a:buFont typeface="Arial"/>
              <a:buChar char="–"/>
              <a:defRPr/>
            </a:lvl4pPr>
            <a:lvl5pPr indent="-101600" lvl="4" marL="2057400" marR="0" rtl="0" algn="l">
              <a:spcBef>
                <a:spcPts val="400"/>
              </a:spcBef>
              <a:spcAft>
                <a:spcPts val="0"/>
              </a:spcAft>
              <a:buClr>
                <a:schemeClr val="dk1"/>
              </a:buClr>
              <a:buFont typeface="Arial"/>
              <a:buChar char="»"/>
              <a:defRPr/>
            </a:lvl5pPr>
            <a:lvl6pPr indent="-101600" lvl="5" marL="2514600" marR="0" rtl="0" algn="l">
              <a:spcBef>
                <a:spcPts val="400"/>
              </a:spcBef>
              <a:spcAft>
                <a:spcPts val="0"/>
              </a:spcAft>
              <a:buClr>
                <a:schemeClr val="dk1"/>
              </a:buClr>
              <a:buFont typeface="Arial"/>
              <a:buChar char="»"/>
              <a:defRPr/>
            </a:lvl6pPr>
            <a:lvl7pPr indent="-101600" lvl="6" marL="2971800" marR="0" rtl="0" algn="l">
              <a:spcBef>
                <a:spcPts val="400"/>
              </a:spcBef>
              <a:spcAft>
                <a:spcPts val="0"/>
              </a:spcAft>
              <a:buClr>
                <a:schemeClr val="dk1"/>
              </a:buClr>
              <a:buFont typeface="Arial"/>
              <a:buChar char="»"/>
              <a:defRPr/>
            </a:lvl7pPr>
            <a:lvl8pPr indent="-101600" lvl="7" marL="3429000" marR="0" rtl="0" algn="l">
              <a:spcBef>
                <a:spcPts val="400"/>
              </a:spcBef>
              <a:spcAft>
                <a:spcPts val="0"/>
              </a:spcAft>
              <a:buClr>
                <a:schemeClr val="dk1"/>
              </a:buClr>
              <a:buFont typeface="Arial"/>
              <a:buChar char="»"/>
              <a:defRPr/>
            </a:lvl8pPr>
            <a:lvl9pPr indent="-101600" lvl="8" marL="3886200" marR="0" rtl="0" algn="l">
              <a:spcBef>
                <a:spcPts val="400"/>
              </a:spcBef>
              <a:spcAft>
                <a:spcPts val="0"/>
              </a:spcAft>
              <a:buClr>
                <a:schemeClr val="dk1"/>
              </a:buClr>
              <a:buFont typeface="Arial"/>
              <a:buChar char="»"/>
              <a:defRPr/>
            </a:lvl9pPr>
          </a:lstStyle>
          <a:p/>
        </p:txBody>
      </p:sp>
      <p:sp>
        <p:nvSpPr>
          <p:cNvPr id="140" name="Shape 14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41" name="Shape 14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42" name="Shape 142"/>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5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52" name="Shape 152"/>
        <p:cNvGrpSpPr/>
        <p:nvPr/>
      </p:nvGrpSpPr>
      <p:grpSpPr>
        <a:xfrm>
          <a:off x="0" y="0"/>
          <a:ext cx="0" cy="0"/>
          <a:chOff x="0" y="0"/>
          <a:chExt cx="0" cy="0"/>
        </a:xfrm>
      </p:grpSpPr>
      <p:sp>
        <p:nvSpPr>
          <p:cNvPr id="153" name="Shape 153"/>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914400" lvl="0" marL="914400" marR="0" rtl="0" algn="ctr">
              <a:spcBef>
                <a:spcPts val="0"/>
              </a:spcBef>
              <a:spcAft>
                <a:spcPts val="0"/>
              </a:spcAft>
              <a:defRPr/>
            </a:lvl1pPr>
            <a:lvl2pPr indent="-914400" lvl="1" marL="914400" marR="0" rtl="0" algn="ctr">
              <a:spcBef>
                <a:spcPts val="0"/>
              </a:spcBef>
              <a:spcAft>
                <a:spcPts val="0"/>
              </a:spcAft>
              <a:defRPr/>
            </a:lvl2pPr>
            <a:lvl3pPr indent="-914400" lvl="2" marL="914400" marR="0" rtl="0" algn="ctr">
              <a:spcBef>
                <a:spcPts val="0"/>
              </a:spcBef>
              <a:spcAft>
                <a:spcPts val="0"/>
              </a:spcAft>
              <a:defRPr/>
            </a:lvl3pPr>
            <a:lvl4pPr indent="-914400" lvl="3" marL="914400" marR="0" rtl="0" algn="ctr">
              <a:spcBef>
                <a:spcPts val="0"/>
              </a:spcBef>
              <a:spcAft>
                <a:spcPts val="0"/>
              </a:spcAft>
              <a:defRPr/>
            </a:lvl4pPr>
            <a:lvl5pPr indent="-914400" lvl="4" marL="914400" marR="0" rtl="0" algn="ctr">
              <a:spcBef>
                <a:spcPts val="0"/>
              </a:spcBef>
              <a:spcAft>
                <a:spcPts val="0"/>
              </a:spcAft>
              <a:defRPr/>
            </a:lvl5pPr>
            <a:lvl6pPr indent="-914400" lvl="5" marL="1371600" marR="0" rtl="0" algn="ctr">
              <a:spcBef>
                <a:spcPts val="0"/>
              </a:spcBef>
              <a:spcAft>
                <a:spcPts val="0"/>
              </a:spcAft>
              <a:defRPr/>
            </a:lvl6pPr>
            <a:lvl7pPr indent="-914400" lvl="6" marL="1828800" marR="0" rtl="0" algn="ctr">
              <a:spcBef>
                <a:spcPts val="0"/>
              </a:spcBef>
              <a:spcAft>
                <a:spcPts val="0"/>
              </a:spcAft>
              <a:defRPr/>
            </a:lvl7pPr>
            <a:lvl8pPr indent="-914400" lvl="7" marL="2286000" marR="0" rtl="0" algn="ctr">
              <a:spcBef>
                <a:spcPts val="0"/>
              </a:spcBef>
              <a:spcAft>
                <a:spcPts val="0"/>
              </a:spcAft>
              <a:defRPr/>
            </a:lvl8pPr>
            <a:lvl9pPr indent="-914400" lvl="8" marL="2743200" marR="0" rtl="0" algn="ctr">
              <a:spcBef>
                <a:spcPts val="0"/>
              </a:spcBef>
              <a:spcAft>
                <a:spcPts val="0"/>
              </a:spcAft>
              <a:defRPr/>
            </a:lvl9pPr>
          </a:lstStyle>
          <a:p/>
        </p:txBody>
      </p:sp>
      <p:sp>
        <p:nvSpPr>
          <p:cNvPr id="154" name="Shape 154"/>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Font typeface="Arial"/>
              <a:buChar char="•"/>
              <a:defRPr/>
            </a:lvl1pPr>
            <a:lvl2pPr indent="-107950" lvl="1" marL="742950" marR="0" rtl="0" algn="l">
              <a:spcBef>
                <a:spcPts val="560"/>
              </a:spcBef>
              <a:spcAft>
                <a:spcPts val="0"/>
              </a:spcAft>
              <a:buClr>
                <a:schemeClr val="dk1"/>
              </a:buClr>
              <a:buFont typeface="Arial"/>
              <a:buChar char="–"/>
              <a:defRPr/>
            </a:lvl2pPr>
            <a:lvl3pPr indent="-76200" lvl="2" marL="1143000" marR="0" rtl="0" algn="l">
              <a:spcBef>
                <a:spcPts val="480"/>
              </a:spcBef>
              <a:spcAft>
                <a:spcPts val="0"/>
              </a:spcAft>
              <a:buClr>
                <a:schemeClr val="dk1"/>
              </a:buClr>
              <a:buFont typeface="Arial"/>
              <a:buChar char="•"/>
              <a:defRPr/>
            </a:lvl3pPr>
            <a:lvl4pPr indent="-101600" lvl="3" marL="1600200" marR="0" rtl="0" algn="l">
              <a:spcBef>
                <a:spcPts val="400"/>
              </a:spcBef>
              <a:spcAft>
                <a:spcPts val="0"/>
              </a:spcAft>
              <a:buClr>
                <a:schemeClr val="dk1"/>
              </a:buClr>
              <a:buFont typeface="Arial"/>
              <a:buChar char="–"/>
              <a:defRPr/>
            </a:lvl4pPr>
            <a:lvl5pPr indent="-101600" lvl="4" marL="2057400" marR="0" rtl="0" algn="l">
              <a:spcBef>
                <a:spcPts val="400"/>
              </a:spcBef>
              <a:spcAft>
                <a:spcPts val="0"/>
              </a:spcAft>
              <a:buClr>
                <a:schemeClr val="dk1"/>
              </a:buClr>
              <a:buFont typeface="Arial"/>
              <a:buChar char="»"/>
              <a:defRPr/>
            </a:lvl5pPr>
            <a:lvl6pPr indent="-101600" lvl="5" marL="2514600" marR="0" rtl="0" algn="l">
              <a:spcBef>
                <a:spcPts val="400"/>
              </a:spcBef>
              <a:spcAft>
                <a:spcPts val="0"/>
              </a:spcAft>
              <a:buClr>
                <a:schemeClr val="dk1"/>
              </a:buClr>
              <a:buFont typeface="Arial"/>
              <a:buChar char="»"/>
              <a:defRPr/>
            </a:lvl6pPr>
            <a:lvl7pPr indent="-101600" lvl="6" marL="2971800" marR="0" rtl="0" algn="l">
              <a:spcBef>
                <a:spcPts val="400"/>
              </a:spcBef>
              <a:spcAft>
                <a:spcPts val="0"/>
              </a:spcAft>
              <a:buClr>
                <a:schemeClr val="dk1"/>
              </a:buClr>
              <a:buFont typeface="Arial"/>
              <a:buChar char="»"/>
              <a:defRPr/>
            </a:lvl7pPr>
            <a:lvl8pPr indent="-101600" lvl="7" marL="3429000" marR="0" rtl="0" algn="l">
              <a:spcBef>
                <a:spcPts val="400"/>
              </a:spcBef>
              <a:spcAft>
                <a:spcPts val="0"/>
              </a:spcAft>
              <a:buClr>
                <a:schemeClr val="dk1"/>
              </a:buClr>
              <a:buFont typeface="Arial"/>
              <a:buChar char="»"/>
              <a:defRPr/>
            </a:lvl8pPr>
            <a:lvl9pPr indent="-101600" lvl="8" marL="3886200" marR="0" rtl="0" algn="l">
              <a:spcBef>
                <a:spcPts val="400"/>
              </a:spcBef>
              <a:spcAft>
                <a:spcPts val="0"/>
              </a:spcAft>
              <a:buClr>
                <a:schemeClr val="dk1"/>
              </a:buClr>
              <a:buFont typeface="Arial"/>
              <a:buChar char="»"/>
              <a:defRPr/>
            </a:lvl9pPr>
          </a:lstStyle>
          <a:p/>
        </p:txBody>
      </p:sp>
      <p:sp>
        <p:nvSpPr>
          <p:cNvPr id="155" name="Shape 15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56" name="Shape 15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57" name="Shape 15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1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63" name="Shape 163"/>
        <p:cNvGrpSpPr/>
        <p:nvPr/>
      </p:nvGrpSpPr>
      <p:grpSpPr>
        <a:xfrm>
          <a:off x="0" y="0"/>
          <a:ext cx="0" cy="0"/>
          <a:chOff x="0" y="0"/>
          <a:chExt cx="0" cy="0"/>
        </a:xfrm>
      </p:grpSpPr>
      <p:sp>
        <p:nvSpPr>
          <p:cNvPr id="164" name="Shape 164"/>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914400" lvl="0" marL="914400" marR="0" rtl="0" algn="ctr">
              <a:spcBef>
                <a:spcPts val="0"/>
              </a:spcBef>
              <a:spcAft>
                <a:spcPts val="0"/>
              </a:spcAft>
              <a:defRPr/>
            </a:lvl1pPr>
            <a:lvl2pPr indent="-914400" lvl="1" marL="914400" marR="0" rtl="0" algn="ctr">
              <a:spcBef>
                <a:spcPts val="0"/>
              </a:spcBef>
              <a:spcAft>
                <a:spcPts val="0"/>
              </a:spcAft>
              <a:defRPr/>
            </a:lvl2pPr>
            <a:lvl3pPr indent="-914400" lvl="2" marL="914400" marR="0" rtl="0" algn="ctr">
              <a:spcBef>
                <a:spcPts val="0"/>
              </a:spcBef>
              <a:spcAft>
                <a:spcPts val="0"/>
              </a:spcAft>
              <a:defRPr/>
            </a:lvl3pPr>
            <a:lvl4pPr indent="-914400" lvl="3" marL="914400" marR="0" rtl="0" algn="ctr">
              <a:spcBef>
                <a:spcPts val="0"/>
              </a:spcBef>
              <a:spcAft>
                <a:spcPts val="0"/>
              </a:spcAft>
              <a:defRPr/>
            </a:lvl4pPr>
            <a:lvl5pPr indent="-914400" lvl="4" marL="914400" marR="0" rtl="0" algn="ctr">
              <a:spcBef>
                <a:spcPts val="0"/>
              </a:spcBef>
              <a:spcAft>
                <a:spcPts val="0"/>
              </a:spcAft>
              <a:defRPr/>
            </a:lvl5pPr>
            <a:lvl6pPr indent="-914400" lvl="5" marL="1371600" marR="0" rtl="0" algn="ctr">
              <a:spcBef>
                <a:spcPts val="0"/>
              </a:spcBef>
              <a:spcAft>
                <a:spcPts val="0"/>
              </a:spcAft>
              <a:defRPr/>
            </a:lvl6pPr>
            <a:lvl7pPr indent="-914400" lvl="6" marL="1828800" marR="0" rtl="0" algn="ctr">
              <a:spcBef>
                <a:spcPts val="0"/>
              </a:spcBef>
              <a:spcAft>
                <a:spcPts val="0"/>
              </a:spcAft>
              <a:defRPr/>
            </a:lvl7pPr>
            <a:lvl8pPr indent="-914400" lvl="7" marL="2286000" marR="0" rtl="0" algn="ctr">
              <a:spcBef>
                <a:spcPts val="0"/>
              </a:spcBef>
              <a:spcAft>
                <a:spcPts val="0"/>
              </a:spcAft>
              <a:defRPr/>
            </a:lvl8pPr>
            <a:lvl9pPr indent="-914400" lvl="8" marL="2743200" marR="0" rtl="0" algn="ctr">
              <a:spcBef>
                <a:spcPts val="0"/>
              </a:spcBef>
              <a:spcAft>
                <a:spcPts val="0"/>
              </a:spcAft>
              <a:defRPr/>
            </a:lvl9pPr>
          </a:lstStyle>
          <a:p/>
        </p:txBody>
      </p:sp>
      <p:sp>
        <p:nvSpPr>
          <p:cNvPr id="165" name="Shape 165"/>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Font typeface="Arial"/>
              <a:buChar char="•"/>
              <a:defRPr/>
            </a:lvl1pPr>
            <a:lvl2pPr indent="-107950" lvl="1" marL="742950" marR="0" rtl="0" algn="l">
              <a:spcBef>
                <a:spcPts val="560"/>
              </a:spcBef>
              <a:spcAft>
                <a:spcPts val="0"/>
              </a:spcAft>
              <a:buClr>
                <a:schemeClr val="dk1"/>
              </a:buClr>
              <a:buFont typeface="Arial"/>
              <a:buChar char="–"/>
              <a:defRPr/>
            </a:lvl2pPr>
            <a:lvl3pPr indent="-76200" lvl="2" marL="1143000" marR="0" rtl="0" algn="l">
              <a:spcBef>
                <a:spcPts val="480"/>
              </a:spcBef>
              <a:spcAft>
                <a:spcPts val="0"/>
              </a:spcAft>
              <a:buClr>
                <a:schemeClr val="dk1"/>
              </a:buClr>
              <a:buFont typeface="Arial"/>
              <a:buChar char="•"/>
              <a:defRPr/>
            </a:lvl3pPr>
            <a:lvl4pPr indent="-101600" lvl="3" marL="1600200" marR="0" rtl="0" algn="l">
              <a:spcBef>
                <a:spcPts val="400"/>
              </a:spcBef>
              <a:spcAft>
                <a:spcPts val="0"/>
              </a:spcAft>
              <a:buClr>
                <a:schemeClr val="dk1"/>
              </a:buClr>
              <a:buFont typeface="Arial"/>
              <a:buChar char="–"/>
              <a:defRPr/>
            </a:lvl4pPr>
            <a:lvl5pPr indent="-101600" lvl="4" marL="2057400" marR="0" rtl="0" algn="l">
              <a:spcBef>
                <a:spcPts val="400"/>
              </a:spcBef>
              <a:spcAft>
                <a:spcPts val="0"/>
              </a:spcAft>
              <a:buClr>
                <a:schemeClr val="dk1"/>
              </a:buClr>
              <a:buFont typeface="Arial"/>
              <a:buChar char="»"/>
              <a:defRPr/>
            </a:lvl5pPr>
            <a:lvl6pPr indent="-101600" lvl="5" marL="2514600" marR="0" rtl="0" algn="l">
              <a:spcBef>
                <a:spcPts val="400"/>
              </a:spcBef>
              <a:spcAft>
                <a:spcPts val="0"/>
              </a:spcAft>
              <a:buClr>
                <a:schemeClr val="dk1"/>
              </a:buClr>
              <a:buFont typeface="Arial"/>
              <a:buChar char="»"/>
              <a:defRPr/>
            </a:lvl6pPr>
            <a:lvl7pPr indent="-101600" lvl="6" marL="2971800" marR="0" rtl="0" algn="l">
              <a:spcBef>
                <a:spcPts val="400"/>
              </a:spcBef>
              <a:spcAft>
                <a:spcPts val="0"/>
              </a:spcAft>
              <a:buClr>
                <a:schemeClr val="dk1"/>
              </a:buClr>
              <a:buFont typeface="Arial"/>
              <a:buChar char="»"/>
              <a:defRPr/>
            </a:lvl7pPr>
            <a:lvl8pPr indent="-101600" lvl="7" marL="3429000" marR="0" rtl="0" algn="l">
              <a:spcBef>
                <a:spcPts val="400"/>
              </a:spcBef>
              <a:spcAft>
                <a:spcPts val="0"/>
              </a:spcAft>
              <a:buClr>
                <a:schemeClr val="dk1"/>
              </a:buClr>
              <a:buFont typeface="Arial"/>
              <a:buChar char="»"/>
              <a:defRPr/>
            </a:lvl8pPr>
            <a:lvl9pPr indent="-101600" lvl="8" marL="3886200" marR="0" rtl="0" algn="l">
              <a:spcBef>
                <a:spcPts val="400"/>
              </a:spcBef>
              <a:spcAft>
                <a:spcPts val="0"/>
              </a:spcAft>
              <a:buClr>
                <a:schemeClr val="dk1"/>
              </a:buClr>
              <a:buFont typeface="Arial"/>
              <a:buChar char="»"/>
              <a:defRPr/>
            </a:lvl9pPr>
          </a:lstStyle>
          <a:p/>
        </p:txBody>
      </p:sp>
      <p:sp>
        <p:nvSpPr>
          <p:cNvPr id="166" name="Shape 166"/>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67" name="Shape 16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68" name="Shape 168"/>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6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1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76" name="Shape 176"/>
        <p:cNvGrpSpPr/>
        <p:nvPr/>
      </p:nvGrpSpPr>
      <p:grpSpPr>
        <a:xfrm>
          <a:off x="0" y="0"/>
          <a:ext cx="0" cy="0"/>
          <a:chOff x="0" y="0"/>
          <a:chExt cx="0" cy="0"/>
        </a:xfrm>
      </p:grpSpPr>
      <p:sp>
        <p:nvSpPr>
          <p:cNvPr id="177" name="Shape 177"/>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914400" lvl="0" marL="914400" marR="0" rtl="0" algn="ctr">
              <a:spcBef>
                <a:spcPts val="0"/>
              </a:spcBef>
              <a:spcAft>
                <a:spcPts val="0"/>
              </a:spcAft>
              <a:defRPr/>
            </a:lvl1pPr>
            <a:lvl2pPr indent="-914400" lvl="1" marL="914400" marR="0" rtl="0" algn="ctr">
              <a:spcBef>
                <a:spcPts val="0"/>
              </a:spcBef>
              <a:spcAft>
                <a:spcPts val="0"/>
              </a:spcAft>
              <a:defRPr/>
            </a:lvl2pPr>
            <a:lvl3pPr indent="-914400" lvl="2" marL="914400" marR="0" rtl="0" algn="ctr">
              <a:spcBef>
                <a:spcPts val="0"/>
              </a:spcBef>
              <a:spcAft>
                <a:spcPts val="0"/>
              </a:spcAft>
              <a:defRPr/>
            </a:lvl3pPr>
            <a:lvl4pPr indent="-914400" lvl="3" marL="914400" marR="0" rtl="0" algn="ctr">
              <a:spcBef>
                <a:spcPts val="0"/>
              </a:spcBef>
              <a:spcAft>
                <a:spcPts val="0"/>
              </a:spcAft>
              <a:defRPr/>
            </a:lvl4pPr>
            <a:lvl5pPr indent="-914400" lvl="4" marL="914400" marR="0" rtl="0" algn="ctr">
              <a:spcBef>
                <a:spcPts val="0"/>
              </a:spcBef>
              <a:spcAft>
                <a:spcPts val="0"/>
              </a:spcAft>
              <a:defRPr/>
            </a:lvl5pPr>
            <a:lvl6pPr indent="-914400" lvl="5" marL="1371600" marR="0" rtl="0" algn="ctr">
              <a:spcBef>
                <a:spcPts val="0"/>
              </a:spcBef>
              <a:spcAft>
                <a:spcPts val="0"/>
              </a:spcAft>
              <a:defRPr/>
            </a:lvl6pPr>
            <a:lvl7pPr indent="-914400" lvl="6" marL="1828800" marR="0" rtl="0" algn="ctr">
              <a:spcBef>
                <a:spcPts val="0"/>
              </a:spcBef>
              <a:spcAft>
                <a:spcPts val="0"/>
              </a:spcAft>
              <a:defRPr/>
            </a:lvl7pPr>
            <a:lvl8pPr indent="-914400" lvl="7" marL="2286000" marR="0" rtl="0" algn="ctr">
              <a:spcBef>
                <a:spcPts val="0"/>
              </a:spcBef>
              <a:spcAft>
                <a:spcPts val="0"/>
              </a:spcAft>
              <a:defRPr/>
            </a:lvl8pPr>
            <a:lvl9pPr indent="-914400" lvl="8" marL="2743200" marR="0" rtl="0" algn="ctr">
              <a:spcBef>
                <a:spcPts val="0"/>
              </a:spcBef>
              <a:spcAft>
                <a:spcPts val="0"/>
              </a:spcAft>
              <a:defRPr/>
            </a:lvl9pPr>
          </a:lstStyle>
          <a:p/>
        </p:txBody>
      </p:sp>
      <p:sp>
        <p:nvSpPr>
          <p:cNvPr id="178" name="Shape 178"/>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Font typeface="Arial"/>
              <a:buChar char="•"/>
              <a:defRPr/>
            </a:lvl1pPr>
            <a:lvl2pPr indent="-107950" lvl="1" marL="742950" marR="0" rtl="0" algn="l">
              <a:spcBef>
                <a:spcPts val="560"/>
              </a:spcBef>
              <a:spcAft>
                <a:spcPts val="0"/>
              </a:spcAft>
              <a:buClr>
                <a:schemeClr val="dk1"/>
              </a:buClr>
              <a:buFont typeface="Arial"/>
              <a:buChar char="–"/>
              <a:defRPr/>
            </a:lvl2pPr>
            <a:lvl3pPr indent="-76200" lvl="2" marL="1143000" marR="0" rtl="0" algn="l">
              <a:spcBef>
                <a:spcPts val="480"/>
              </a:spcBef>
              <a:spcAft>
                <a:spcPts val="0"/>
              </a:spcAft>
              <a:buClr>
                <a:schemeClr val="dk1"/>
              </a:buClr>
              <a:buFont typeface="Arial"/>
              <a:buChar char="•"/>
              <a:defRPr/>
            </a:lvl3pPr>
            <a:lvl4pPr indent="-101600" lvl="3" marL="1600200" marR="0" rtl="0" algn="l">
              <a:spcBef>
                <a:spcPts val="400"/>
              </a:spcBef>
              <a:spcAft>
                <a:spcPts val="0"/>
              </a:spcAft>
              <a:buClr>
                <a:schemeClr val="dk1"/>
              </a:buClr>
              <a:buFont typeface="Arial"/>
              <a:buChar char="–"/>
              <a:defRPr/>
            </a:lvl4pPr>
            <a:lvl5pPr indent="-101600" lvl="4" marL="2057400" marR="0" rtl="0" algn="l">
              <a:spcBef>
                <a:spcPts val="400"/>
              </a:spcBef>
              <a:spcAft>
                <a:spcPts val="0"/>
              </a:spcAft>
              <a:buClr>
                <a:schemeClr val="dk1"/>
              </a:buClr>
              <a:buFont typeface="Arial"/>
              <a:buChar char="»"/>
              <a:defRPr/>
            </a:lvl5pPr>
            <a:lvl6pPr indent="-101600" lvl="5" marL="2514600" marR="0" rtl="0" algn="l">
              <a:spcBef>
                <a:spcPts val="400"/>
              </a:spcBef>
              <a:spcAft>
                <a:spcPts val="0"/>
              </a:spcAft>
              <a:buClr>
                <a:schemeClr val="dk1"/>
              </a:buClr>
              <a:buFont typeface="Arial"/>
              <a:buChar char="»"/>
              <a:defRPr/>
            </a:lvl6pPr>
            <a:lvl7pPr indent="-101600" lvl="6" marL="2971800" marR="0" rtl="0" algn="l">
              <a:spcBef>
                <a:spcPts val="400"/>
              </a:spcBef>
              <a:spcAft>
                <a:spcPts val="0"/>
              </a:spcAft>
              <a:buClr>
                <a:schemeClr val="dk1"/>
              </a:buClr>
              <a:buFont typeface="Arial"/>
              <a:buChar char="»"/>
              <a:defRPr/>
            </a:lvl7pPr>
            <a:lvl8pPr indent="-101600" lvl="7" marL="3429000" marR="0" rtl="0" algn="l">
              <a:spcBef>
                <a:spcPts val="400"/>
              </a:spcBef>
              <a:spcAft>
                <a:spcPts val="0"/>
              </a:spcAft>
              <a:buClr>
                <a:schemeClr val="dk1"/>
              </a:buClr>
              <a:buFont typeface="Arial"/>
              <a:buChar char="»"/>
              <a:defRPr/>
            </a:lvl8pPr>
            <a:lvl9pPr indent="-101600" lvl="8" marL="3886200" marR="0" rtl="0" algn="l">
              <a:spcBef>
                <a:spcPts val="400"/>
              </a:spcBef>
              <a:spcAft>
                <a:spcPts val="0"/>
              </a:spcAft>
              <a:buClr>
                <a:schemeClr val="dk1"/>
              </a:buClr>
              <a:buFont typeface="Arial"/>
              <a:buChar char="»"/>
              <a:defRPr/>
            </a:lvl9pPr>
          </a:lstStyle>
          <a:p/>
        </p:txBody>
      </p:sp>
      <p:sp>
        <p:nvSpPr>
          <p:cNvPr id="179" name="Shape 179"/>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80" name="Shape 18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81" name="Shape 181"/>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1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89" name="Shape 189"/>
        <p:cNvGrpSpPr/>
        <p:nvPr/>
      </p:nvGrpSpPr>
      <p:grpSpPr>
        <a:xfrm>
          <a:off x="0" y="0"/>
          <a:ext cx="0" cy="0"/>
          <a:chOff x="0" y="0"/>
          <a:chExt cx="0" cy="0"/>
        </a:xfrm>
      </p:grpSpPr>
      <p:sp>
        <p:nvSpPr>
          <p:cNvPr id="190" name="Shape 190"/>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914400" lvl="0" marL="914400" marR="0" rtl="0" algn="ctr">
              <a:spcBef>
                <a:spcPts val="0"/>
              </a:spcBef>
              <a:spcAft>
                <a:spcPts val="0"/>
              </a:spcAft>
              <a:defRPr/>
            </a:lvl1pPr>
            <a:lvl2pPr indent="-914400" lvl="1" marL="914400" marR="0" rtl="0" algn="ctr">
              <a:spcBef>
                <a:spcPts val="0"/>
              </a:spcBef>
              <a:spcAft>
                <a:spcPts val="0"/>
              </a:spcAft>
              <a:defRPr/>
            </a:lvl2pPr>
            <a:lvl3pPr indent="-914400" lvl="2" marL="914400" marR="0" rtl="0" algn="ctr">
              <a:spcBef>
                <a:spcPts val="0"/>
              </a:spcBef>
              <a:spcAft>
                <a:spcPts val="0"/>
              </a:spcAft>
              <a:defRPr/>
            </a:lvl3pPr>
            <a:lvl4pPr indent="-914400" lvl="3" marL="914400" marR="0" rtl="0" algn="ctr">
              <a:spcBef>
                <a:spcPts val="0"/>
              </a:spcBef>
              <a:spcAft>
                <a:spcPts val="0"/>
              </a:spcAft>
              <a:defRPr/>
            </a:lvl4pPr>
            <a:lvl5pPr indent="-914400" lvl="4" marL="914400" marR="0" rtl="0" algn="ctr">
              <a:spcBef>
                <a:spcPts val="0"/>
              </a:spcBef>
              <a:spcAft>
                <a:spcPts val="0"/>
              </a:spcAft>
              <a:defRPr/>
            </a:lvl5pPr>
            <a:lvl6pPr indent="-914400" lvl="5" marL="1371600" marR="0" rtl="0" algn="ctr">
              <a:spcBef>
                <a:spcPts val="0"/>
              </a:spcBef>
              <a:spcAft>
                <a:spcPts val="0"/>
              </a:spcAft>
              <a:defRPr/>
            </a:lvl6pPr>
            <a:lvl7pPr indent="-914400" lvl="6" marL="1828800" marR="0" rtl="0" algn="ctr">
              <a:spcBef>
                <a:spcPts val="0"/>
              </a:spcBef>
              <a:spcAft>
                <a:spcPts val="0"/>
              </a:spcAft>
              <a:defRPr/>
            </a:lvl7pPr>
            <a:lvl8pPr indent="-914400" lvl="7" marL="2286000" marR="0" rtl="0" algn="ctr">
              <a:spcBef>
                <a:spcPts val="0"/>
              </a:spcBef>
              <a:spcAft>
                <a:spcPts val="0"/>
              </a:spcAft>
              <a:defRPr/>
            </a:lvl8pPr>
            <a:lvl9pPr indent="-914400" lvl="8" marL="2743200" marR="0" rtl="0" algn="ctr">
              <a:spcBef>
                <a:spcPts val="0"/>
              </a:spcBef>
              <a:spcAft>
                <a:spcPts val="0"/>
              </a:spcAft>
              <a:defRPr/>
            </a:lvl9pPr>
          </a:lstStyle>
          <a:p/>
        </p:txBody>
      </p:sp>
      <p:sp>
        <p:nvSpPr>
          <p:cNvPr id="191" name="Shape 191"/>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Font typeface="Arial"/>
              <a:buChar char="•"/>
              <a:defRPr/>
            </a:lvl1pPr>
            <a:lvl2pPr indent="-107950" lvl="1" marL="742950" marR="0" rtl="0" algn="l">
              <a:spcBef>
                <a:spcPts val="560"/>
              </a:spcBef>
              <a:spcAft>
                <a:spcPts val="0"/>
              </a:spcAft>
              <a:buClr>
                <a:schemeClr val="dk1"/>
              </a:buClr>
              <a:buFont typeface="Arial"/>
              <a:buChar char="–"/>
              <a:defRPr/>
            </a:lvl2pPr>
            <a:lvl3pPr indent="-76200" lvl="2" marL="1143000" marR="0" rtl="0" algn="l">
              <a:spcBef>
                <a:spcPts val="480"/>
              </a:spcBef>
              <a:spcAft>
                <a:spcPts val="0"/>
              </a:spcAft>
              <a:buClr>
                <a:schemeClr val="dk1"/>
              </a:buClr>
              <a:buFont typeface="Arial"/>
              <a:buChar char="•"/>
              <a:defRPr/>
            </a:lvl3pPr>
            <a:lvl4pPr indent="-101600" lvl="3" marL="1600200" marR="0" rtl="0" algn="l">
              <a:spcBef>
                <a:spcPts val="400"/>
              </a:spcBef>
              <a:spcAft>
                <a:spcPts val="0"/>
              </a:spcAft>
              <a:buClr>
                <a:schemeClr val="dk1"/>
              </a:buClr>
              <a:buFont typeface="Arial"/>
              <a:buChar char="–"/>
              <a:defRPr/>
            </a:lvl4pPr>
            <a:lvl5pPr indent="-101600" lvl="4" marL="2057400" marR="0" rtl="0" algn="l">
              <a:spcBef>
                <a:spcPts val="400"/>
              </a:spcBef>
              <a:spcAft>
                <a:spcPts val="0"/>
              </a:spcAft>
              <a:buClr>
                <a:schemeClr val="dk1"/>
              </a:buClr>
              <a:buFont typeface="Arial"/>
              <a:buChar char="»"/>
              <a:defRPr/>
            </a:lvl5pPr>
            <a:lvl6pPr indent="-101600" lvl="5" marL="2514600" marR="0" rtl="0" algn="l">
              <a:spcBef>
                <a:spcPts val="400"/>
              </a:spcBef>
              <a:spcAft>
                <a:spcPts val="0"/>
              </a:spcAft>
              <a:buClr>
                <a:schemeClr val="dk1"/>
              </a:buClr>
              <a:buFont typeface="Arial"/>
              <a:buChar char="»"/>
              <a:defRPr/>
            </a:lvl6pPr>
            <a:lvl7pPr indent="-101600" lvl="6" marL="2971800" marR="0" rtl="0" algn="l">
              <a:spcBef>
                <a:spcPts val="400"/>
              </a:spcBef>
              <a:spcAft>
                <a:spcPts val="0"/>
              </a:spcAft>
              <a:buClr>
                <a:schemeClr val="dk1"/>
              </a:buClr>
              <a:buFont typeface="Arial"/>
              <a:buChar char="»"/>
              <a:defRPr/>
            </a:lvl7pPr>
            <a:lvl8pPr indent="-101600" lvl="7" marL="3429000" marR="0" rtl="0" algn="l">
              <a:spcBef>
                <a:spcPts val="400"/>
              </a:spcBef>
              <a:spcAft>
                <a:spcPts val="0"/>
              </a:spcAft>
              <a:buClr>
                <a:schemeClr val="dk1"/>
              </a:buClr>
              <a:buFont typeface="Arial"/>
              <a:buChar char="»"/>
              <a:defRPr/>
            </a:lvl8pPr>
            <a:lvl9pPr indent="-101600" lvl="8" marL="3886200" marR="0" rtl="0" algn="l">
              <a:spcBef>
                <a:spcPts val="400"/>
              </a:spcBef>
              <a:spcAft>
                <a:spcPts val="0"/>
              </a:spcAft>
              <a:buClr>
                <a:schemeClr val="dk1"/>
              </a:buClr>
              <a:buFont typeface="Arial"/>
              <a:buChar char="»"/>
              <a:defRPr/>
            </a:lvl9pPr>
          </a:lstStyle>
          <a:p/>
        </p:txBody>
      </p:sp>
      <p:sp>
        <p:nvSpPr>
          <p:cNvPr id="192" name="Shape 19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93" name="Shape 19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94" name="Shape 19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6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1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01" name="Shape 201"/>
        <p:cNvGrpSpPr/>
        <p:nvPr/>
      </p:nvGrpSpPr>
      <p:grpSpPr>
        <a:xfrm>
          <a:off x="0" y="0"/>
          <a:ext cx="0" cy="0"/>
          <a:chOff x="0" y="0"/>
          <a:chExt cx="0" cy="0"/>
        </a:xfrm>
      </p:grpSpPr>
      <p:sp>
        <p:nvSpPr>
          <p:cNvPr id="202" name="Shape 202"/>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914400" lvl="0" marL="914400" marR="0" rtl="0" algn="ctr">
              <a:spcBef>
                <a:spcPts val="0"/>
              </a:spcBef>
              <a:spcAft>
                <a:spcPts val="0"/>
              </a:spcAft>
              <a:defRPr/>
            </a:lvl1pPr>
            <a:lvl2pPr indent="-914400" lvl="1" marL="914400" marR="0" rtl="0" algn="ctr">
              <a:spcBef>
                <a:spcPts val="0"/>
              </a:spcBef>
              <a:spcAft>
                <a:spcPts val="0"/>
              </a:spcAft>
              <a:defRPr/>
            </a:lvl2pPr>
            <a:lvl3pPr indent="-914400" lvl="2" marL="914400" marR="0" rtl="0" algn="ctr">
              <a:spcBef>
                <a:spcPts val="0"/>
              </a:spcBef>
              <a:spcAft>
                <a:spcPts val="0"/>
              </a:spcAft>
              <a:defRPr/>
            </a:lvl3pPr>
            <a:lvl4pPr indent="-914400" lvl="3" marL="914400" marR="0" rtl="0" algn="ctr">
              <a:spcBef>
                <a:spcPts val="0"/>
              </a:spcBef>
              <a:spcAft>
                <a:spcPts val="0"/>
              </a:spcAft>
              <a:defRPr/>
            </a:lvl4pPr>
            <a:lvl5pPr indent="-914400" lvl="4" marL="914400" marR="0" rtl="0" algn="ctr">
              <a:spcBef>
                <a:spcPts val="0"/>
              </a:spcBef>
              <a:spcAft>
                <a:spcPts val="0"/>
              </a:spcAft>
              <a:defRPr/>
            </a:lvl5pPr>
            <a:lvl6pPr indent="-914400" lvl="5" marL="1371600" marR="0" rtl="0" algn="ctr">
              <a:spcBef>
                <a:spcPts val="0"/>
              </a:spcBef>
              <a:spcAft>
                <a:spcPts val="0"/>
              </a:spcAft>
              <a:defRPr/>
            </a:lvl6pPr>
            <a:lvl7pPr indent="-914400" lvl="6" marL="1828800" marR="0" rtl="0" algn="ctr">
              <a:spcBef>
                <a:spcPts val="0"/>
              </a:spcBef>
              <a:spcAft>
                <a:spcPts val="0"/>
              </a:spcAft>
              <a:defRPr/>
            </a:lvl7pPr>
            <a:lvl8pPr indent="-914400" lvl="7" marL="2286000" marR="0" rtl="0" algn="ctr">
              <a:spcBef>
                <a:spcPts val="0"/>
              </a:spcBef>
              <a:spcAft>
                <a:spcPts val="0"/>
              </a:spcAft>
              <a:defRPr/>
            </a:lvl8pPr>
            <a:lvl9pPr indent="-914400" lvl="8" marL="2743200" marR="0" rtl="0" algn="ctr">
              <a:spcBef>
                <a:spcPts val="0"/>
              </a:spcBef>
              <a:spcAft>
                <a:spcPts val="0"/>
              </a:spcAft>
              <a:defRPr/>
            </a:lvl9pPr>
          </a:lstStyle>
          <a:p/>
        </p:txBody>
      </p:sp>
      <p:sp>
        <p:nvSpPr>
          <p:cNvPr id="203" name="Shape 203"/>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Font typeface="Arial"/>
              <a:buChar char="•"/>
              <a:defRPr/>
            </a:lvl1pPr>
            <a:lvl2pPr indent="-107950" lvl="1" marL="742950" marR="0" rtl="0" algn="l">
              <a:spcBef>
                <a:spcPts val="560"/>
              </a:spcBef>
              <a:spcAft>
                <a:spcPts val="0"/>
              </a:spcAft>
              <a:buClr>
                <a:schemeClr val="dk1"/>
              </a:buClr>
              <a:buFont typeface="Arial"/>
              <a:buChar char="–"/>
              <a:defRPr/>
            </a:lvl2pPr>
            <a:lvl3pPr indent="-76200" lvl="2" marL="1143000" marR="0" rtl="0" algn="l">
              <a:spcBef>
                <a:spcPts val="480"/>
              </a:spcBef>
              <a:spcAft>
                <a:spcPts val="0"/>
              </a:spcAft>
              <a:buClr>
                <a:schemeClr val="dk1"/>
              </a:buClr>
              <a:buFont typeface="Arial"/>
              <a:buChar char="•"/>
              <a:defRPr/>
            </a:lvl3pPr>
            <a:lvl4pPr indent="-101600" lvl="3" marL="1600200" marR="0" rtl="0" algn="l">
              <a:spcBef>
                <a:spcPts val="400"/>
              </a:spcBef>
              <a:spcAft>
                <a:spcPts val="0"/>
              </a:spcAft>
              <a:buClr>
                <a:schemeClr val="dk1"/>
              </a:buClr>
              <a:buFont typeface="Arial"/>
              <a:buChar char="–"/>
              <a:defRPr/>
            </a:lvl4pPr>
            <a:lvl5pPr indent="-101600" lvl="4" marL="2057400" marR="0" rtl="0" algn="l">
              <a:spcBef>
                <a:spcPts val="400"/>
              </a:spcBef>
              <a:spcAft>
                <a:spcPts val="0"/>
              </a:spcAft>
              <a:buClr>
                <a:schemeClr val="dk1"/>
              </a:buClr>
              <a:buFont typeface="Arial"/>
              <a:buChar char="»"/>
              <a:defRPr/>
            </a:lvl5pPr>
            <a:lvl6pPr indent="-101600" lvl="5" marL="2514600" marR="0" rtl="0" algn="l">
              <a:spcBef>
                <a:spcPts val="400"/>
              </a:spcBef>
              <a:spcAft>
                <a:spcPts val="0"/>
              </a:spcAft>
              <a:buClr>
                <a:schemeClr val="dk1"/>
              </a:buClr>
              <a:buFont typeface="Arial"/>
              <a:buChar char="»"/>
              <a:defRPr/>
            </a:lvl6pPr>
            <a:lvl7pPr indent="-101600" lvl="6" marL="2971800" marR="0" rtl="0" algn="l">
              <a:spcBef>
                <a:spcPts val="400"/>
              </a:spcBef>
              <a:spcAft>
                <a:spcPts val="0"/>
              </a:spcAft>
              <a:buClr>
                <a:schemeClr val="dk1"/>
              </a:buClr>
              <a:buFont typeface="Arial"/>
              <a:buChar char="»"/>
              <a:defRPr/>
            </a:lvl7pPr>
            <a:lvl8pPr indent="-101600" lvl="7" marL="3429000" marR="0" rtl="0" algn="l">
              <a:spcBef>
                <a:spcPts val="400"/>
              </a:spcBef>
              <a:spcAft>
                <a:spcPts val="0"/>
              </a:spcAft>
              <a:buClr>
                <a:schemeClr val="dk1"/>
              </a:buClr>
              <a:buFont typeface="Arial"/>
              <a:buChar char="»"/>
              <a:defRPr/>
            </a:lvl8pPr>
            <a:lvl9pPr indent="-101600" lvl="8" marL="3886200" marR="0" rtl="0" algn="l">
              <a:spcBef>
                <a:spcPts val="400"/>
              </a:spcBef>
              <a:spcAft>
                <a:spcPts val="0"/>
              </a:spcAft>
              <a:buClr>
                <a:schemeClr val="dk1"/>
              </a:buClr>
              <a:buFont typeface="Arial"/>
              <a:buChar char="»"/>
              <a:defRPr/>
            </a:lvl9pPr>
          </a:lstStyle>
          <a:p/>
        </p:txBody>
      </p:sp>
      <p:sp>
        <p:nvSpPr>
          <p:cNvPr id="204" name="Shape 20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05" name="Shape 20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06" name="Shape 206"/>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6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5" name="Shape 15"/>
        <p:cNvGrpSpPr/>
        <p:nvPr/>
      </p:nvGrpSpPr>
      <p:grpSpPr>
        <a:xfrm>
          <a:off x="0" y="0"/>
          <a:ext cx="0" cy="0"/>
          <a:chOff x="0" y="0"/>
          <a:chExt cx="0" cy="0"/>
        </a:xfrm>
      </p:grpSpPr>
      <p:sp>
        <p:nvSpPr>
          <p:cNvPr id="16" name="Shape 16"/>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914400" lvl="0" marL="914400" marR="0" rtl="0" algn="ctr">
              <a:spcBef>
                <a:spcPts val="0"/>
              </a:spcBef>
              <a:spcAft>
                <a:spcPts val="0"/>
              </a:spcAft>
              <a:defRPr/>
            </a:lvl1pPr>
            <a:lvl2pPr indent="-914400" lvl="1" marL="914400" marR="0" rtl="0" algn="ctr">
              <a:spcBef>
                <a:spcPts val="0"/>
              </a:spcBef>
              <a:spcAft>
                <a:spcPts val="0"/>
              </a:spcAft>
              <a:defRPr/>
            </a:lvl2pPr>
            <a:lvl3pPr indent="-914400" lvl="2" marL="914400" marR="0" rtl="0" algn="ctr">
              <a:spcBef>
                <a:spcPts val="0"/>
              </a:spcBef>
              <a:spcAft>
                <a:spcPts val="0"/>
              </a:spcAft>
              <a:defRPr/>
            </a:lvl3pPr>
            <a:lvl4pPr indent="-914400" lvl="3" marL="914400" marR="0" rtl="0" algn="ctr">
              <a:spcBef>
                <a:spcPts val="0"/>
              </a:spcBef>
              <a:spcAft>
                <a:spcPts val="0"/>
              </a:spcAft>
              <a:defRPr/>
            </a:lvl4pPr>
            <a:lvl5pPr indent="-914400" lvl="4" marL="914400" marR="0" rtl="0" algn="ctr">
              <a:spcBef>
                <a:spcPts val="0"/>
              </a:spcBef>
              <a:spcAft>
                <a:spcPts val="0"/>
              </a:spcAft>
              <a:defRPr/>
            </a:lvl5pPr>
            <a:lvl6pPr indent="-914400" lvl="5" marL="1371600" marR="0" rtl="0" algn="ctr">
              <a:spcBef>
                <a:spcPts val="0"/>
              </a:spcBef>
              <a:spcAft>
                <a:spcPts val="0"/>
              </a:spcAft>
              <a:defRPr/>
            </a:lvl6pPr>
            <a:lvl7pPr indent="-914400" lvl="6" marL="1828800" marR="0" rtl="0" algn="ctr">
              <a:spcBef>
                <a:spcPts val="0"/>
              </a:spcBef>
              <a:spcAft>
                <a:spcPts val="0"/>
              </a:spcAft>
              <a:defRPr/>
            </a:lvl7pPr>
            <a:lvl8pPr indent="-914400" lvl="7" marL="2286000" marR="0" rtl="0" algn="ctr">
              <a:spcBef>
                <a:spcPts val="0"/>
              </a:spcBef>
              <a:spcAft>
                <a:spcPts val="0"/>
              </a:spcAft>
              <a:defRPr/>
            </a:lvl8pPr>
            <a:lvl9pPr indent="-914400" lvl="8" marL="2743200" marR="0" rtl="0" algn="ctr">
              <a:spcBef>
                <a:spcPts val="0"/>
              </a:spcBef>
              <a:spcAft>
                <a:spcPts val="0"/>
              </a:spcAft>
              <a:defRPr/>
            </a:lvl9pPr>
          </a:lstStyle>
          <a:p/>
        </p:txBody>
      </p:sp>
      <p:sp>
        <p:nvSpPr>
          <p:cNvPr id="17" name="Shape 17"/>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Font typeface="Arial"/>
              <a:buChar char="•"/>
              <a:defRPr/>
            </a:lvl1pPr>
            <a:lvl2pPr indent="-107950" lvl="1" marL="742950" marR="0" rtl="0" algn="l">
              <a:spcBef>
                <a:spcPts val="560"/>
              </a:spcBef>
              <a:spcAft>
                <a:spcPts val="0"/>
              </a:spcAft>
              <a:buClr>
                <a:schemeClr val="dk1"/>
              </a:buClr>
              <a:buFont typeface="Arial"/>
              <a:buChar char="–"/>
              <a:defRPr/>
            </a:lvl2pPr>
            <a:lvl3pPr indent="-76200" lvl="2" marL="1143000" marR="0" rtl="0" algn="l">
              <a:spcBef>
                <a:spcPts val="480"/>
              </a:spcBef>
              <a:spcAft>
                <a:spcPts val="0"/>
              </a:spcAft>
              <a:buClr>
                <a:schemeClr val="dk1"/>
              </a:buClr>
              <a:buFont typeface="Arial"/>
              <a:buChar char="•"/>
              <a:defRPr/>
            </a:lvl3pPr>
            <a:lvl4pPr indent="-101600" lvl="3" marL="1600200" marR="0" rtl="0" algn="l">
              <a:spcBef>
                <a:spcPts val="400"/>
              </a:spcBef>
              <a:spcAft>
                <a:spcPts val="0"/>
              </a:spcAft>
              <a:buClr>
                <a:schemeClr val="dk1"/>
              </a:buClr>
              <a:buFont typeface="Arial"/>
              <a:buChar char="–"/>
              <a:defRPr/>
            </a:lvl4pPr>
            <a:lvl5pPr indent="-101600" lvl="4" marL="2057400" marR="0" rtl="0" algn="l">
              <a:spcBef>
                <a:spcPts val="400"/>
              </a:spcBef>
              <a:spcAft>
                <a:spcPts val="0"/>
              </a:spcAft>
              <a:buClr>
                <a:schemeClr val="dk1"/>
              </a:buClr>
              <a:buFont typeface="Arial"/>
              <a:buChar char="»"/>
              <a:defRPr/>
            </a:lvl5pPr>
            <a:lvl6pPr indent="-101600" lvl="5" marL="2514600" marR="0" rtl="0" algn="l">
              <a:spcBef>
                <a:spcPts val="400"/>
              </a:spcBef>
              <a:spcAft>
                <a:spcPts val="0"/>
              </a:spcAft>
              <a:buClr>
                <a:schemeClr val="dk1"/>
              </a:buClr>
              <a:buFont typeface="Arial"/>
              <a:buChar char="»"/>
              <a:defRPr/>
            </a:lvl6pPr>
            <a:lvl7pPr indent="-101600" lvl="6" marL="2971800" marR="0" rtl="0" algn="l">
              <a:spcBef>
                <a:spcPts val="400"/>
              </a:spcBef>
              <a:spcAft>
                <a:spcPts val="0"/>
              </a:spcAft>
              <a:buClr>
                <a:schemeClr val="dk1"/>
              </a:buClr>
              <a:buFont typeface="Arial"/>
              <a:buChar char="»"/>
              <a:defRPr/>
            </a:lvl7pPr>
            <a:lvl8pPr indent="-101600" lvl="7" marL="3429000" marR="0" rtl="0" algn="l">
              <a:spcBef>
                <a:spcPts val="400"/>
              </a:spcBef>
              <a:spcAft>
                <a:spcPts val="0"/>
              </a:spcAft>
              <a:buClr>
                <a:schemeClr val="dk1"/>
              </a:buClr>
              <a:buFont typeface="Arial"/>
              <a:buChar char="»"/>
              <a:defRPr/>
            </a:lvl8pPr>
            <a:lvl9pPr indent="-101600" lvl="8" marL="3886200" marR="0" rtl="0" algn="l">
              <a:spcBef>
                <a:spcPts val="400"/>
              </a:spcBef>
              <a:spcAft>
                <a:spcPts val="0"/>
              </a:spcAft>
              <a:buClr>
                <a:schemeClr val="dk1"/>
              </a:buClr>
              <a:buFont typeface="Arial"/>
              <a:buChar char="»"/>
              <a:defRPr/>
            </a:lvl9pPr>
          </a:lstStyle>
          <a:p/>
        </p:txBody>
      </p:sp>
      <p:sp>
        <p:nvSpPr>
          <p:cNvPr id="18" name="Shape 1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9" name="Shape 1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0" name="Shape 2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13" name="Shape 213"/>
        <p:cNvGrpSpPr/>
        <p:nvPr/>
      </p:nvGrpSpPr>
      <p:grpSpPr>
        <a:xfrm>
          <a:off x="0" y="0"/>
          <a:ext cx="0" cy="0"/>
          <a:chOff x="0" y="0"/>
          <a:chExt cx="0" cy="0"/>
        </a:xfrm>
      </p:grpSpPr>
      <p:sp>
        <p:nvSpPr>
          <p:cNvPr id="214" name="Shape 214"/>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914400" lvl="0" marL="914400" marR="0" rtl="0" algn="ctr">
              <a:spcBef>
                <a:spcPts val="0"/>
              </a:spcBef>
              <a:spcAft>
                <a:spcPts val="0"/>
              </a:spcAft>
              <a:defRPr/>
            </a:lvl1pPr>
            <a:lvl2pPr indent="-914400" lvl="1" marL="914400" marR="0" rtl="0" algn="ctr">
              <a:spcBef>
                <a:spcPts val="0"/>
              </a:spcBef>
              <a:spcAft>
                <a:spcPts val="0"/>
              </a:spcAft>
              <a:defRPr/>
            </a:lvl2pPr>
            <a:lvl3pPr indent="-914400" lvl="2" marL="914400" marR="0" rtl="0" algn="ctr">
              <a:spcBef>
                <a:spcPts val="0"/>
              </a:spcBef>
              <a:spcAft>
                <a:spcPts val="0"/>
              </a:spcAft>
              <a:defRPr/>
            </a:lvl3pPr>
            <a:lvl4pPr indent="-914400" lvl="3" marL="914400" marR="0" rtl="0" algn="ctr">
              <a:spcBef>
                <a:spcPts val="0"/>
              </a:spcBef>
              <a:spcAft>
                <a:spcPts val="0"/>
              </a:spcAft>
              <a:defRPr/>
            </a:lvl4pPr>
            <a:lvl5pPr indent="-914400" lvl="4" marL="914400" marR="0" rtl="0" algn="ctr">
              <a:spcBef>
                <a:spcPts val="0"/>
              </a:spcBef>
              <a:spcAft>
                <a:spcPts val="0"/>
              </a:spcAft>
              <a:defRPr/>
            </a:lvl5pPr>
            <a:lvl6pPr indent="-914400" lvl="5" marL="1371600" marR="0" rtl="0" algn="ctr">
              <a:spcBef>
                <a:spcPts val="0"/>
              </a:spcBef>
              <a:spcAft>
                <a:spcPts val="0"/>
              </a:spcAft>
              <a:defRPr/>
            </a:lvl6pPr>
            <a:lvl7pPr indent="-914400" lvl="6" marL="1828800" marR="0" rtl="0" algn="ctr">
              <a:spcBef>
                <a:spcPts val="0"/>
              </a:spcBef>
              <a:spcAft>
                <a:spcPts val="0"/>
              </a:spcAft>
              <a:defRPr/>
            </a:lvl7pPr>
            <a:lvl8pPr indent="-914400" lvl="7" marL="2286000" marR="0" rtl="0" algn="ctr">
              <a:spcBef>
                <a:spcPts val="0"/>
              </a:spcBef>
              <a:spcAft>
                <a:spcPts val="0"/>
              </a:spcAft>
              <a:defRPr/>
            </a:lvl8pPr>
            <a:lvl9pPr indent="-914400" lvl="8" marL="2743200" marR="0" rtl="0" algn="ctr">
              <a:spcBef>
                <a:spcPts val="0"/>
              </a:spcBef>
              <a:spcAft>
                <a:spcPts val="0"/>
              </a:spcAft>
              <a:defRPr/>
            </a:lvl9pPr>
          </a:lstStyle>
          <a:p/>
        </p:txBody>
      </p:sp>
      <p:sp>
        <p:nvSpPr>
          <p:cNvPr id="215" name="Shape 215"/>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Font typeface="Arial"/>
              <a:buChar char="•"/>
              <a:defRPr/>
            </a:lvl1pPr>
            <a:lvl2pPr indent="-107950" lvl="1" marL="742950" marR="0" rtl="0" algn="l">
              <a:spcBef>
                <a:spcPts val="560"/>
              </a:spcBef>
              <a:spcAft>
                <a:spcPts val="0"/>
              </a:spcAft>
              <a:buClr>
                <a:schemeClr val="dk1"/>
              </a:buClr>
              <a:buFont typeface="Arial"/>
              <a:buChar char="–"/>
              <a:defRPr/>
            </a:lvl2pPr>
            <a:lvl3pPr indent="-76200" lvl="2" marL="1143000" marR="0" rtl="0" algn="l">
              <a:spcBef>
                <a:spcPts val="480"/>
              </a:spcBef>
              <a:spcAft>
                <a:spcPts val="0"/>
              </a:spcAft>
              <a:buClr>
                <a:schemeClr val="dk1"/>
              </a:buClr>
              <a:buFont typeface="Arial"/>
              <a:buChar char="•"/>
              <a:defRPr/>
            </a:lvl3pPr>
            <a:lvl4pPr indent="-101600" lvl="3" marL="1600200" marR="0" rtl="0" algn="l">
              <a:spcBef>
                <a:spcPts val="400"/>
              </a:spcBef>
              <a:spcAft>
                <a:spcPts val="0"/>
              </a:spcAft>
              <a:buClr>
                <a:schemeClr val="dk1"/>
              </a:buClr>
              <a:buFont typeface="Arial"/>
              <a:buChar char="–"/>
              <a:defRPr/>
            </a:lvl4pPr>
            <a:lvl5pPr indent="-101600" lvl="4" marL="2057400" marR="0" rtl="0" algn="l">
              <a:spcBef>
                <a:spcPts val="400"/>
              </a:spcBef>
              <a:spcAft>
                <a:spcPts val="0"/>
              </a:spcAft>
              <a:buClr>
                <a:schemeClr val="dk1"/>
              </a:buClr>
              <a:buFont typeface="Arial"/>
              <a:buChar char="»"/>
              <a:defRPr/>
            </a:lvl5pPr>
            <a:lvl6pPr indent="-101600" lvl="5" marL="2514600" marR="0" rtl="0" algn="l">
              <a:spcBef>
                <a:spcPts val="400"/>
              </a:spcBef>
              <a:spcAft>
                <a:spcPts val="0"/>
              </a:spcAft>
              <a:buClr>
                <a:schemeClr val="dk1"/>
              </a:buClr>
              <a:buFont typeface="Arial"/>
              <a:buChar char="»"/>
              <a:defRPr/>
            </a:lvl6pPr>
            <a:lvl7pPr indent="-101600" lvl="6" marL="2971800" marR="0" rtl="0" algn="l">
              <a:spcBef>
                <a:spcPts val="400"/>
              </a:spcBef>
              <a:spcAft>
                <a:spcPts val="0"/>
              </a:spcAft>
              <a:buClr>
                <a:schemeClr val="dk1"/>
              </a:buClr>
              <a:buFont typeface="Arial"/>
              <a:buChar char="»"/>
              <a:defRPr/>
            </a:lvl7pPr>
            <a:lvl8pPr indent="-101600" lvl="7" marL="3429000" marR="0" rtl="0" algn="l">
              <a:spcBef>
                <a:spcPts val="400"/>
              </a:spcBef>
              <a:spcAft>
                <a:spcPts val="0"/>
              </a:spcAft>
              <a:buClr>
                <a:schemeClr val="dk1"/>
              </a:buClr>
              <a:buFont typeface="Arial"/>
              <a:buChar char="»"/>
              <a:defRPr/>
            </a:lvl8pPr>
            <a:lvl9pPr indent="-101600" lvl="8" marL="3886200" marR="0" rtl="0" algn="l">
              <a:spcBef>
                <a:spcPts val="400"/>
              </a:spcBef>
              <a:spcAft>
                <a:spcPts val="0"/>
              </a:spcAft>
              <a:buClr>
                <a:schemeClr val="dk1"/>
              </a:buClr>
              <a:buFont typeface="Arial"/>
              <a:buChar char="»"/>
              <a:defRPr/>
            </a:lvl9pPr>
          </a:lstStyle>
          <a:p/>
        </p:txBody>
      </p:sp>
      <p:sp>
        <p:nvSpPr>
          <p:cNvPr id="216" name="Shape 216"/>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17" name="Shape 21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18" name="Shape 218"/>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6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25" name="Shape 225"/>
        <p:cNvGrpSpPr/>
        <p:nvPr/>
      </p:nvGrpSpPr>
      <p:grpSpPr>
        <a:xfrm>
          <a:off x="0" y="0"/>
          <a:ext cx="0" cy="0"/>
          <a:chOff x="0" y="0"/>
          <a:chExt cx="0" cy="0"/>
        </a:xfrm>
      </p:grpSpPr>
      <p:sp>
        <p:nvSpPr>
          <p:cNvPr id="226" name="Shape 226"/>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914400" lvl="0" marL="914400" marR="0" rtl="0" algn="ctr">
              <a:spcBef>
                <a:spcPts val="0"/>
              </a:spcBef>
              <a:spcAft>
                <a:spcPts val="0"/>
              </a:spcAft>
              <a:defRPr/>
            </a:lvl1pPr>
            <a:lvl2pPr indent="-914400" lvl="1" marL="914400" marR="0" rtl="0" algn="ctr">
              <a:spcBef>
                <a:spcPts val="0"/>
              </a:spcBef>
              <a:spcAft>
                <a:spcPts val="0"/>
              </a:spcAft>
              <a:defRPr/>
            </a:lvl2pPr>
            <a:lvl3pPr indent="-914400" lvl="2" marL="914400" marR="0" rtl="0" algn="ctr">
              <a:spcBef>
                <a:spcPts val="0"/>
              </a:spcBef>
              <a:spcAft>
                <a:spcPts val="0"/>
              </a:spcAft>
              <a:defRPr/>
            </a:lvl3pPr>
            <a:lvl4pPr indent="-914400" lvl="3" marL="914400" marR="0" rtl="0" algn="ctr">
              <a:spcBef>
                <a:spcPts val="0"/>
              </a:spcBef>
              <a:spcAft>
                <a:spcPts val="0"/>
              </a:spcAft>
              <a:defRPr/>
            </a:lvl4pPr>
            <a:lvl5pPr indent="-914400" lvl="4" marL="914400" marR="0" rtl="0" algn="ctr">
              <a:spcBef>
                <a:spcPts val="0"/>
              </a:spcBef>
              <a:spcAft>
                <a:spcPts val="0"/>
              </a:spcAft>
              <a:defRPr/>
            </a:lvl5pPr>
            <a:lvl6pPr indent="-914400" lvl="5" marL="1371600" marR="0" rtl="0" algn="ctr">
              <a:spcBef>
                <a:spcPts val="0"/>
              </a:spcBef>
              <a:spcAft>
                <a:spcPts val="0"/>
              </a:spcAft>
              <a:defRPr/>
            </a:lvl6pPr>
            <a:lvl7pPr indent="-914400" lvl="6" marL="1828800" marR="0" rtl="0" algn="ctr">
              <a:spcBef>
                <a:spcPts val="0"/>
              </a:spcBef>
              <a:spcAft>
                <a:spcPts val="0"/>
              </a:spcAft>
              <a:defRPr/>
            </a:lvl7pPr>
            <a:lvl8pPr indent="-914400" lvl="7" marL="2286000" marR="0" rtl="0" algn="ctr">
              <a:spcBef>
                <a:spcPts val="0"/>
              </a:spcBef>
              <a:spcAft>
                <a:spcPts val="0"/>
              </a:spcAft>
              <a:defRPr/>
            </a:lvl8pPr>
            <a:lvl9pPr indent="-914400" lvl="8" marL="2743200" marR="0" rtl="0" algn="ctr">
              <a:spcBef>
                <a:spcPts val="0"/>
              </a:spcBef>
              <a:spcAft>
                <a:spcPts val="0"/>
              </a:spcAft>
              <a:defRPr/>
            </a:lvl9pPr>
          </a:lstStyle>
          <a:p/>
        </p:txBody>
      </p:sp>
      <p:sp>
        <p:nvSpPr>
          <p:cNvPr id="227" name="Shape 227"/>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Font typeface="Arial"/>
              <a:buChar char="•"/>
              <a:defRPr/>
            </a:lvl1pPr>
            <a:lvl2pPr indent="-107950" lvl="1" marL="742950" marR="0" rtl="0" algn="l">
              <a:spcBef>
                <a:spcPts val="560"/>
              </a:spcBef>
              <a:spcAft>
                <a:spcPts val="0"/>
              </a:spcAft>
              <a:buClr>
                <a:schemeClr val="dk1"/>
              </a:buClr>
              <a:buFont typeface="Arial"/>
              <a:buChar char="–"/>
              <a:defRPr/>
            </a:lvl2pPr>
            <a:lvl3pPr indent="-76200" lvl="2" marL="1143000" marR="0" rtl="0" algn="l">
              <a:spcBef>
                <a:spcPts val="480"/>
              </a:spcBef>
              <a:spcAft>
                <a:spcPts val="0"/>
              </a:spcAft>
              <a:buClr>
                <a:schemeClr val="dk1"/>
              </a:buClr>
              <a:buFont typeface="Arial"/>
              <a:buChar char="•"/>
              <a:defRPr/>
            </a:lvl3pPr>
            <a:lvl4pPr indent="-101600" lvl="3" marL="1600200" marR="0" rtl="0" algn="l">
              <a:spcBef>
                <a:spcPts val="400"/>
              </a:spcBef>
              <a:spcAft>
                <a:spcPts val="0"/>
              </a:spcAft>
              <a:buClr>
                <a:schemeClr val="dk1"/>
              </a:buClr>
              <a:buFont typeface="Arial"/>
              <a:buChar char="–"/>
              <a:defRPr/>
            </a:lvl4pPr>
            <a:lvl5pPr indent="-101600" lvl="4" marL="2057400" marR="0" rtl="0" algn="l">
              <a:spcBef>
                <a:spcPts val="400"/>
              </a:spcBef>
              <a:spcAft>
                <a:spcPts val="0"/>
              </a:spcAft>
              <a:buClr>
                <a:schemeClr val="dk1"/>
              </a:buClr>
              <a:buFont typeface="Arial"/>
              <a:buChar char="»"/>
              <a:defRPr/>
            </a:lvl5pPr>
            <a:lvl6pPr indent="-101600" lvl="5" marL="2514600" marR="0" rtl="0" algn="l">
              <a:spcBef>
                <a:spcPts val="400"/>
              </a:spcBef>
              <a:spcAft>
                <a:spcPts val="0"/>
              </a:spcAft>
              <a:buClr>
                <a:schemeClr val="dk1"/>
              </a:buClr>
              <a:buFont typeface="Arial"/>
              <a:buChar char="»"/>
              <a:defRPr/>
            </a:lvl6pPr>
            <a:lvl7pPr indent="-101600" lvl="6" marL="2971800" marR="0" rtl="0" algn="l">
              <a:spcBef>
                <a:spcPts val="400"/>
              </a:spcBef>
              <a:spcAft>
                <a:spcPts val="0"/>
              </a:spcAft>
              <a:buClr>
                <a:schemeClr val="dk1"/>
              </a:buClr>
              <a:buFont typeface="Arial"/>
              <a:buChar char="»"/>
              <a:defRPr/>
            </a:lvl7pPr>
            <a:lvl8pPr indent="-101600" lvl="7" marL="3429000" marR="0" rtl="0" algn="l">
              <a:spcBef>
                <a:spcPts val="400"/>
              </a:spcBef>
              <a:spcAft>
                <a:spcPts val="0"/>
              </a:spcAft>
              <a:buClr>
                <a:schemeClr val="dk1"/>
              </a:buClr>
              <a:buFont typeface="Arial"/>
              <a:buChar char="»"/>
              <a:defRPr/>
            </a:lvl8pPr>
            <a:lvl9pPr indent="-101600" lvl="8" marL="3886200" marR="0" rtl="0" algn="l">
              <a:spcBef>
                <a:spcPts val="400"/>
              </a:spcBef>
              <a:spcAft>
                <a:spcPts val="0"/>
              </a:spcAft>
              <a:buClr>
                <a:schemeClr val="dk1"/>
              </a:buClr>
              <a:buFont typeface="Arial"/>
              <a:buChar char="»"/>
              <a:defRPr/>
            </a:lvl9pPr>
          </a:lstStyle>
          <a:p/>
        </p:txBody>
      </p:sp>
      <p:sp>
        <p:nvSpPr>
          <p:cNvPr id="228" name="Shape 22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29" name="Shape 22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30" name="Shape 23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6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37" name="Shape 237"/>
        <p:cNvGrpSpPr/>
        <p:nvPr/>
      </p:nvGrpSpPr>
      <p:grpSpPr>
        <a:xfrm>
          <a:off x="0" y="0"/>
          <a:ext cx="0" cy="0"/>
          <a:chOff x="0" y="0"/>
          <a:chExt cx="0" cy="0"/>
        </a:xfrm>
      </p:grpSpPr>
      <p:sp>
        <p:nvSpPr>
          <p:cNvPr id="238" name="Shape 238"/>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914400" lvl="0" marL="914400" marR="0" rtl="0" algn="ctr">
              <a:spcBef>
                <a:spcPts val="0"/>
              </a:spcBef>
              <a:spcAft>
                <a:spcPts val="0"/>
              </a:spcAft>
              <a:defRPr/>
            </a:lvl1pPr>
            <a:lvl2pPr indent="-914400" lvl="1" marL="914400" marR="0" rtl="0" algn="ctr">
              <a:spcBef>
                <a:spcPts val="0"/>
              </a:spcBef>
              <a:spcAft>
                <a:spcPts val="0"/>
              </a:spcAft>
              <a:defRPr/>
            </a:lvl2pPr>
            <a:lvl3pPr indent="-914400" lvl="2" marL="914400" marR="0" rtl="0" algn="ctr">
              <a:spcBef>
                <a:spcPts val="0"/>
              </a:spcBef>
              <a:spcAft>
                <a:spcPts val="0"/>
              </a:spcAft>
              <a:defRPr/>
            </a:lvl3pPr>
            <a:lvl4pPr indent="-914400" lvl="3" marL="914400" marR="0" rtl="0" algn="ctr">
              <a:spcBef>
                <a:spcPts val="0"/>
              </a:spcBef>
              <a:spcAft>
                <a:spcPts val="0"/>
              </a:spcAft>
              <a:defRPr/>
            </a:lvl4pPr>
            <a:lvl5pPr indent="-914400" lvl="4" marL="914400" marR="0" rtl="0" algn="ctr">
              <a:spcBef>
                <a:spcPts val="0"/>
              </a:spcBef>
              <a:spcAft>
                <a:spcPts val="0"/>
              </a:spcAft>
              <a:defRPr/>
            </a:lvl5pPr>
            <a:lvl6pPr indent="-914400" lvl="5" marL="1371600" marR="0" rtl="0" algn="ctr">
              <a:spcBef>
                <a:spcPts val="0"/>
              </a:spcBef>
              <a:spcAft>
                <a:spcPts val="0"/>
              </a:spcAft>
              <a:defRPr/>
            </a:lvl6pPr>
            <a:lvl7pPr indent="-914400" lvl="6" marL="1828800" marR="0" rtl="0" algn="ctr">
              <a:spcBef>
                <a:spcPts val="0"/>
              </a:spcBef>
              <a:spcAft>
                <a:spcPts val="0"/>
              </a:spcAft>
              <a:defRPr/>
            </a:lvl7pPr>
            <a:lvl8pPr indent="-914400" lvl="7" marL="2286000" marR="0" rtl="0" algn="ctr">
              <a:spcBef>
                <a:spcPts val="0"/>
              </a:spcBef>
              <a:spcAft>
                <a:spcPts val="0"/>
              </a:spcAft>
              <a:defRPr/>
            </a:lvl8pPr>
            <a:lvl9pPr indent="-914400" lvl="8" marL="2743200" marR="0" rtl="0" algn="ctr">
              <a:spcBef>
                <a:spcPts val="0"/>
              </a:spcBef>
              <a:spcAft>
                <a:spcPts val="0"/>
              </a:spcAft>
              <a:defRPr/>
            </a:lvl9pPr>
          </a:lstStyle>
          <a:p/>
        </p:txBody>
      </p:sp>
      <p:sp>
        <p:nvSpPr>
          <p:cNvPr id="239" name="Shape 239"/>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Font typeface="Arial"/>
              <a:buChar char="•"/>
              <a:defRPr/>
            </a:lvl1pPr>
            <a:lvl2pPr indent="-107950" lvl="1" marL="742950" marR="0" rtl="0" algn="l">
              <a:spcBef>
                <a:spcPts val="560"/>
              </a:spcBef>
              <a:spcAft>
                <a:spcPts val="0"/>
              </a:spcAft>
              <a:buClr>
                <a:schemeClr val="dk1"/>
              </a:buClr>
              <a:buFont typeface="Arial"/>
              <a:buChar char="–"/>
              <a:defRPr/>
            </a:lvl2pPr>
            <a:lvl3pPr indent="-76200" lvl="2" marL="1143000" marR="0" rtl="0" algn="l">
              <a:spcBef>
                <a:spcPts val="480"/>
              </a:spcBef>
              <a:spcAft>
                <a:spcPts val="0"/>
              </a:spcAft>
              <a:buClr>
                <a:schemeClr val="dk1"/>
              </a:buClr>
              <a:buFont typeface="Arial"/>
              <a:buChar char="•"/>
              <a:defRPr/>
            </a:lvl3pPr>
            <a:lvl4pPr indent="-101600" lvl="3" marL="1600200" marR="0" rtl="0" algn="l">
              <a:spcBef>
                <a:spcPts val="400"/>
              </a:spcBef>
              <a:spcAft>
                <a:spcPts val="0"/>
              </a:spcAft>
              <a:buClr>
                <a:schemeClr val="dk1"/>
              </a:buClr>
              <a:buFont typeface="Arial"/>
              <a:buChar char="–"/>
              <a:defRPr/>
            </a:lvl4pPr>
            <a:lvl5pPr indent="-101600" lvl="4" marL="2057400" marR="0" rtl="0" algn="l">
              <a:spcBef>
                <a:spcPts val="400"/>
              </a:spcBef>
              <a:spcAft>
                <a:spcPts val="0"/>
              </a:spcAft>
              <a:buClr>
                <a:schemeClr val="dk1"/>
              </a:buClr>
              <a:buFont typeface="Arial"/>
              <a:buChar char="»"/>
              <a:defRPr/>
            </a:lvl5pPr>
            <a:lvl6pPr indent="-101600" lvl="5" marL="2514600" marR="0" rtl="0" algn="l">
              <a:spcBef>
                <a:spcPts val="400"/>
              </a:spcBef>
              <a:spcAft>
                <a:spcPts val="0"/>
              </a:spcAft>
              <a:buClr>
                <a:schemeClr val="dk1"/>
              </a:buClr>
              <a:buFont typeface="Arial"/>
              <a:buChar char="»"/>
              <a:defRPr/>
            </a:lvl6pPr>
            <a:lvl7pPr indent="-101600" lvl="6" marL="2971800" marR="0" rtl="0" algn="l">
              <a:spcBef>
                <a:spcPts val="400"/>
              </a:spcBef>
              <a:spcAft>
                <a:spcPts val="0"/>
              </a:spcAft>
              <a:buClr>
                <a:schemeClr val="dk1"/>
              </a:buClr>
              <a:buFont typeface="Arial"/>
              <a:buChar char="»"/>
              <a:defRPr/>
            </a:lvl7pPr>
            <a:lvl8pPr indent="-101600" lvl="7" marL="3429000" marR="0" rtl="0" algn="l">
              <a:spcBef>
                <a:spcPts val="400"/>
              </a:spcBef>
              <a:spcAft>
                <a:spcPts val="0"/>
              </a:spcAft>
              <a:buClr>
                <a:schemeClr val="dk1"/>
              </a:buClr>
              <a:buFont typeface="Arial"/>
              <a:buChar char="»"/>
              <a:defRPr/>
            </a:lvl8pPr>
            <a:lvl9pPr indent="-101600" lvl="8" marL="3886200" marR="0" rtl="0" algn="l">
              <a:spcBef>
                <a:spcPts val="400"/>
              </a:spcBef>
              <a:spcAft>
                <a:spcPts val="0"/>
              </a:spcAft>
              <a:buClr>
                <a:schemeClr val="dk1"/>
              </a:buClr>
              <a:buFont typeface="Arial"/>
              <a:buChar char="»"/>
              <a:defRPr/>
            </a:lvl9pPr>
          </a:lstStyle>
          <a:p/>
        </p:txBody>
      </p:sp>
      <p:sp>
        <p:nvSpPr>
          <p:cNvPr id="240" name="Shape 24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41" name="Shape 24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42" name="Shape 242"/>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6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50" name="Shape 250"/>
        <p:cNvGrpSpPr/>
        <p:nvPr/>
      </p:nvGrpSpPr>
      <p:grpSpPr>
        <a:xfrm>
          <a:off x="0" y="0"/>
          <a:ext cx="0" cy="0"/>
          <a:chOff x="0" y="0"/>
          <a:chExt cx="0" cy="0"/>
        </a:xfrm>
      </p:grpSpPr>
      <p:sp>
        <p:nvSpPr>
          <p:cNvPr id="251" name="Shape 251"/>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914400" lvl="0" marL="914400" marR="0" rtl="0" algn="ctr">
              <a:spcBef>
                <a:spcPts val="0"/>
              </a:spcBef>
              <a:spcAft>
                <a:spcPts val="0"/>
              </a:spcAft>
              <a:defRPr/>
            </a:lvl1pPr>
            <a:lvl2pPr indent="-914400" lvl="1" marL="914400" marR="0" rtl="0" algn="ctr">
              <a:spcBef>
                <a:spcPts val="0"/>
              </a:spcBef>
              <a:spcAft>
                <a:spcPts val="0"/>
              </a:spcAft>
              <a:defRPr/>
            </a:lvl2pPr>
            <a:lvl3pPr indent="-914400" lvl="2" marL="914400" marR="0" rtl="0" algn="ctr">
              <a:spcBef>
                <a:spcPts val="0"/>
              </a:spcBef>
              <a:spcAft>
                <a:spcPts val="0"/>
              </a:spcAft>
              <a:defRPr/>
            </a:lvl3pPr>
            <a:lvl4pPr indent="-914400" lvl="3" marL="914400" marR="0" rtl="0" algn="ctr">
              <a:spcBef>
                <a:spcPts val="0"/>
              </a:spcBef>
              <a:spcAft>
                <a:spcPts val="0"/>
              </a:spcAft>
              <a:defRPr/>
            </a:lvl4pPr>
            <a:lvl5pPr indent="-914400" lvl="4" marL="914400" marR="0" rtl="0" algn="ctr">
              <a:spcBef>
                <a:spcPts val="0"/>
              </a:spcBef>
              <a:spcAft>
                <a:spcPts val="0"/>
              </a:spcAft>
              <a:defRPr/>
            </a:lvl5pPr>
            <a:lvl6pPr indent="-914400" lvl="5" marL="1371600" marR="0" rtl="0" algn="ctr">
              <a:spcBef>
                <a:spcPts val="0"/>
              </a:spcBef>
              <a:spcAft>
                <a:spcPts val="0"/>
              </a:spcAft>
              <a:defRPr/>
            </a:lvl6pPr>
            <a:lvl7pPr indent="-914400" lvl="6" marL="1828800" marR="0" rtl="0" algn="ctr">
              <a:spcBef>
                <a:spcPts val="0"/>
              </a:spcBef>
              <a:spcAft>
                <a:spcPts val="0"/>
              </a:spcAft>
              <a:defRPr/>
            </a:lvl7pPr>
            <a:lvl8pPr indent="-914400" lvl="7" marL="2286000" marR="0" rtl="0" algn="ctr">
              <a:spcBef>
                <a:spcPts val="0"/>
              </a:spcBef>
              <a:spcAft>
                <a:spcPts val="0"/>
              </a:spcAft>
              <a:defRPr/>
            </a:lvl8pPr>
            <a:lvl9pPr indent="-914400" lvl="8" marL="2743200" marR="0" rtl="0" algn="ctr">
              <a:spcBef>
                <a:spcPts val="0"/>
              </a:spcBef>
              <a:spcAft>
                <a:spcPts val="0"/>
              </a:spcAft>
              <a:defRPr/>
            </a:lvl9pPr>
          </a:lstStyle>
          <a:p/>
        </p:txBody>
      </p:sp>
      <p:sp>
        <p:nvSpPr>
          <p:cNvPr id="252" name="Shape 252"/>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Font typeface="Arial"/>
              <a:buChar char="•"/>
              <a:defRPr/>
            </a:lvl1pPr>
            <a:lvl2pPr indent="-107950" lvl="1" marL="742950" marR="0" rtl="0" algn="l">
              <a:spcBef>
                <a:spcPts val="560"/>
              </a:spcBef>
              <a:spcAft>
                <a:spcPts val="0"/>
              </a:spcAft>
              <a:buClr>
                <a:schemeClr val="dk1"/>
              </a:buClr>
              <a:buFont typeface="Arial"/>
              <a:buChar char="–"/>
              <a:defRPr/>
            </a:lvl2pPr>
            <a:lvl3pPr indent="-76200" lvl="2" marL="1143000" marR="0" rtl="0" algn="l">
              <a:spcBef>
                <a:spcPts val="480"/>
              </a:spcBef>
              <a:spcAft>
                <a:spcPts val="0"/>
              </a:spcAft>
              <a:buClr>
                <a:schemeClr val="dk1"/>
              </a:buClr>
              <a:buFont typeface="Arial"/>
              <a:buChar char="•"/>
              <a:defRPr/>
            </a:lvl3pPr>
            <a:lvl4pPr indent="-101600" lvl="3" marL="1600200" marR="0" rtl="0" algn="l">
              <a:spcBef>
                <a:spcPts val="400"/>
              </a:spcBef>
              <a:spcAft>
                <a:spcPts val="0"/>
              </a:spcAft>
              <a:buClr>
                <a:schemeClr val="dk1"/>
              </a:buClr>
              <a:buFont typeface="Arial"/>
              <a:buChar char="–"/>
              <a:defRPr/>
            </a:lvl4pPr>
            <a:lvl5pPr indent="-101600" lvl="4" marL="2057400" marR="0" rtl="0" algn="l">
              <a:spcBef>
                <a:spcPts val="400"/>
              </a:spcBef>
              <a:spcAft>
                <a:spcPts val="0"/>
              </a:spcAft>
              <a:buClr>
                <a:schemeClr val="dk1"/>
              </a:buClr>
              <a:buFont typeface="Arial"/>
              <a:buChar char="»"/>
              <a:defRPr/>
            </a:lvl5pPr>
            <a:lvl6pPr indent="-101600" lvl="5" marL="2514600" marR="0" rtl="0" algn="l">
              <a:spcBef>
                <a:spcPts val="400"/>
              </a:spcBef>
              <a:spcAft>
                <a:spcPts val="0"/>
              </a:spcAft>
              <a:buClr>
                <a:schemeClr val="dk1"/>
              </a:buClr>
              <a:buFont typeface="Arial"/>
              <a:buChar char="»"/>
              <a:defRPr/>
            </a:lvl6pPr>
            <a:lvl7pPr indent="-101600" lvl="6" marL="2971800" marR="0" rtl="0" algn="l">
              <a:spcBef>
                <a:spcPts val="400"/>
              </a:spcBef>
              <a:spcAft>
                <a:spcPts val="0"/>
              </a:spcAft>
              <a:buClr>
                <a:schemeClr val="dk1"/>
              </a:buClr>
              <a:buFont typeface="Arial"/>
              <a:buChar char="»"/>
              <a:defRPr/>
            </a:lvl7pPr>
            <a:lvl8pPr indent="-101600" lvl="7" marL="3429000" marR="0" rtl="0" algn="l">
              <a:spcBef>
                <a:spcPts val="400"/>
              </a:spcBef>
              <a:spcAft>
                <a:spcPts val="0"/>
              </a:spcAft>
              <a:buClr>
                <a:schemeClr val="dk1"/>
              </a:buClr>
              <a:buFont typeface="Arial"/>
              <a:buChar char="»"/>
              <a:defRPr/>
            </a:lvl8pPr>
            <a:lvl9pPr indent="-101600" lvl="8" marL="3886200" marR="0" rtl="0" algn="l">
              <a:spcBef>
                <a:spcPts val="400"/>
              </a:spcBef>
              <a:spcAft>
                <a:spcPts val="0"/>
              </a:spcAft>
              <a:buClr>
                <a:schemeClr val="dk1"/>
              </a:buClr>
              <a:buFont typeface="Arial"/>
              <a:buChar char="»"/>
              <a:defRPr/>
            </a:lvl9pPr>
          </a:lstStyle>
          <a:p/>
        </p:txBody>
      </p:sp>
      <p:sp>
        <p:nvSpPr>
          <p:cNvPr id="253" name="Shape 253"/>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54" name="Shape 254"/>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55" name="Shape 255"/>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67"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65" name="Shape 265"/>
        <p:cNvGrpSpPr/>
        <p:nvPr/>
      </p:nvGrpSpPr>
      <p:grpSpPr>
        <a:xfrm>
          <a:off x="0" y="0"/>
          <a:ext cx="0" cy="0"/>
          <a:chOff x="0" y="0"/>
          <a:chExt cx="0" cy="0"/>
        </a:xfrm>
      </p:grpSpPr>
      <p:sp>
        <p:nvSpPr>
          <p:cNvPr id="266" name="Shape 266"/>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914400" lvl="0" marL="914400" marR="0" rtl="0" algn="ctr">
              <a:spcBef>
                <a:spcPts val="0"/>
              </a:spcBef>
              <a:spcAft>
                <a:spcPts val="0"/>
              </a:spcAft>
              <a:defRPr/>
            </a:lvl1pPr>
            <a:lvl2pPr indent="-914400" lvl="1" marL="914400" marR="0" rtl="0" algn="ctr">
              <a:spcBef>
                <a:spcPts val="0"/>
              </a:spcBef>
              <a:spcAft>
                <a:spcPts val="0"/>
              </a:spcAft>
              <a:defRPr/>
            </a:lvl2pPr>
            <a:lvl3pPr indent="-914400" lvl="2" marL="914400" marR="0" rtl="0" algn="ctr">
              <a:spcBef>
                <a:spcPts val="0"/>
              </a:spcBef>
              <a:spcAft>
                <a:spcPts val="0"/>
              </a:spcAft>
              <a:defRPr/>
            </a:lvl3pPr>
            <a:lvl4pPr indent="-914400" lvl="3" marL="914400" marR="0" rtl="0" algn="ctr">
              <a:spcBef>
                <a:spcPts val="0"/>
              </a:spcBef>
              <a:spcAft>
                <a:spcPts val="0"/>
              </a:spcAft>
              <a:defRPr/>
            </a:lvl4pPr>
            <a:lvl5pPr indent="-914400" lvl="4" marL="914400" marR="0" rtl="0" algn="ctr">
              <a:spcBef>
                <a:spcPts val="0"/>
              </a:spcBef>
              <a:spcAft>
                <a:spcPts val="0"/>
              </a:spcAft>
              <a:defRPr/>
            </a:lvl5pPr>
            <a:lvl6pPr indent="-914400" lvl="5" marL="1371600" marR="0" rtl="0" algn="ctr">
              <a:spcBef>
                <a:spcPts val="0"/>
              </a:spcBef>
              <a:spcAft>
                <a:spcPts val="0"/>
              </a:spcAft>
              <a:defRPr/>
            </a:lvl6pPr>
            <a:lvl7pPr indent="-914400" lvl="6" marL="1828800" marR="0" rtl="0" algn="ctr">
              <a:spcBef>
                <a:spcPts val="0"/>
              </a:spcBef>
              <a:spcAft>
                <a:spcPts val="0"/>
              </a:spcAft>
              <a:defRPr/>
            </a:lvl7pPr>
            <a:lvl8pPr indent="-914400" lvl="7" marL="2286000" marR="0" rtl="0" algn="ctr">
              <a:spcBef>
                <a:spcPts val="0"/>
              </a:spcBef>
              <a:spcAft>
                <a:spcPts val="0"/>
              </a:spcAft>
              <a:defRPr/>
            </a:lvl8pPr>
            <a:lvl9pPr indent="-914400" lvl="8" marL="2743200" marR="0" rtl="0" algn="ctr">
              <a:spcBef>
                <a:spcPts val="0"/>
              </a:spcBef>
              <a:spcAft>
                <a:spcPts val="0"/>
              </a:spcAft>
              <a:defRPr/>
            </a:lvl9pPr>
          </a:lstStyle>
          <a:p/>
        </p:txBody>
      </p:sp>
      <p:sp>
        <p:nvSpPr>
          <p:cNvPr id="267" name="Shape 267"/>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Font typeface="Arial"/>
              <a:buChar char="•"/>
              <a:defRPr/>
            </a:lvl1pPr>
            <a:lvl2pPr indent="-107950" lvl="1" marL="742950" marR="0" rtl="0" algn="l">
              <a:spcBef>
                <a:spcPts val="560"/>
              </a:spcBef>
              <a:spcAft>
                <a:spcPts val="0"/>
              </a:spcAft>
              <a:buClr>
                <a:schemeClr val="dk1"/>
              </a:buClr>
              <a:buFont typeface="Arial"/>
              <a:buChar char="–"/>
              <a:defRPr/>
            </a:lvl2pPr>
            <a:lvl3pPr indent="-76200" lvl="2" marL="1143000" marR="0" rtl="0" algn="l">
              <a:spcBef>
                <a:spcPts val="480"/>
              </a:spcBef>
              <a:spcAft>
                <a:spcPts val="0"/>
              </a:spcAft>
              <a:buClr>
                <a:schemeClr val="dk1"/>
              </a:buClr>
              <a:buFont typeface="Arial"/>
              <a:buChar char="•"/>
              <a:defRPr/>
            </a:lvl3pPr>
            <a:lvl4pPr indent="-101600" lvl="3" marL="1600200" marR="0" rtl="0" algn="l">
              <a:spcBef>
                <a:spcPts val="400"/>
              </a:spcBef>
              <a:spcAft>
                <a:spcPts val="0"/>
              </a:spcAft>
              <a:buClr>
                <a:schemeClr val="dk1"/>
              </a:buClr>
              <a:buFont typeface="Arial"/>
              <a:buChar char="–"/>
              <a:defRPr/>
            </a:lvl4pPr>
            <a:lvl5pPr indent="-101600" lvl="4" marL="2057400" marR="0" rtl="0" algn="l">
              <a:spcBef>
                <a:spcPts val="400"/>
              </a:spcBef>
              <a:spcAft>
                <a:spcPts val="0"/>
              </a:spcAft>
              <a:buClr>
                <a:schemeClr val="dk1"/>
              </a:buClr>
              <a:buFont typeface="Arial"/>
              <a:buChar char="»"/>
              <a:defRPr/>
            </a:lvl5pPr>
            <a:lvl6pPr indent="-101600" lvl="5" marL="2514600" marR="0" rtl="0" algn="l">
              <a:spcBef>
                <a:spcPts val="400"/>
              </a:spcBef>
              <a:spcAft>
                <a:spcPts val="0"/>
              </a:spcAft>
              <a:buClr>
                <a:schemeClr val="dk1"/>
              </a:buClr>
              <a:buFont typeface="Arial"/>
              <a:buChar char="»"/>
              <a:defRPr/>
            </a:lvl6pPr>
            <a:lvl7pPr indent="-101600" lvl="6" marL="2971800" marR="0" rtl="0" algn="l">
              <a:spcBef>
                <a:spcPts val="400"/>
              </a:spcBef>
              <a:spcAft>
                <a:spcPts val="0"/>
              </a:spcAft>
              <a:buClr>
                <a:schemeClr val="dk1"/>
              </a:buClr>
              <a:buFont typeface="Arial"/>
              <a:buChar char="»"/>
              <a:defRPr/>
            </a:lvl7pPr>
            <a:lvl8pPr indent="-101600" lvl="7" marL="3429000" marR="0" rtl="0" algn="l">
              <a:spcBef>
                <a:spcPts val="400"/>
              </a:spcBef>
              <a:spcAft>
                <a:spcPts val="0"/>
              </a:spcAft>
              <a:buClr>
                <a:schemeClr val="dk1"/>
              </a:buClr>
              <a:buFont typeface="Arial"/>
              <a:buChar char="»"/>
              <a:defRPr/>
            </a:lvl8pPr>
            <a:lvl9pPr indent="-101600" lvl="8" marL="3886200" marR="0" rtl="0" algn="l">
              <a:spcBef>
                <a:spcPts val="400"/>
              </a:spcBef>
              <a:spcAft>
                <a:spcPts val="0"/>
              </a:spcAft>
              <a:buClr>
                <a:schemeClr val="dk1"/>
              </a:buClr>
              <a:buFont typeface="Arial"/>
              <a:buChar char="»"/>
              <a:defRPr/>
            </a:lvl9pPr>
          </a:lstStyle>
          <a:p/>
        </p:txBody>
      </p:sp>
      <p:sp>
        <p:nvSpPr>
          <p:cNvPr id="268" name="Shape 26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69" name="Shape 26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70" name="Shape 27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6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76" name="Shape 276"/>
        <p:cNvGrpSpPr/>
        <p:nvPr/>
      </p:nvGrpSpPr>
      <p:grpSpPr>
        <a:xfrm>
          <a:off x="0" y="0"/>
          <a:ext cx="0" cy="0"/>
          <a:chOff x="0" y="0"/>
          <a:chExt cx="0" cy="0"/>
        </a:xfrm>
      </p:grpSpPr>
      <p:sp>
        <p:nvSpPr>
          <p:cNvPr id="277" name="Shape 277"/>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914400" lvl="0" marL="914400" marR="0" rtl="0" algn="ctr">
              <a:spcBef>
                <a:spcPts val="0"/>
              </a:spcBef>
              <a:spcAft>
                <a:spcPts val="0"/>
              </a:spcAft>
              <a:defRPr/>
            </a:lvl1pPr>
            <a:lvl2pPr indent="-914400" lvl="1" marL="914400" marR="0" rtl="0" algn="ctr">
              <a:spcBef>
                <a:spcPts val="0"/>
              </a:spcBef>
              <a:spcAft>
                <a:spcPts val="0"/>
              </a:spcAft>
              <a:defRPr/>
            </a:lvl2pPr>
            <a:lvl3pPr indent="-914400" lvl="2" marL="914400" marR="0" rtl="0" algn="ctr">
              <a:spcBef>
                <a:spcPts val="0"/>
              </a:spcBef>
              <a:spcAft>
                <a:spcPts val="0"/>
              </a:spcAft>
              <a:defRPr/>
            </a:lvl3pPr>
            <a:lvl4pPr indent="-914400" lvl="3" marL="914400" marR="0" rtl="0" algn="ctr">
              <a:spcBef>
                <a:spcPts val="0"/>
              </a:spcBef>
              <a:spcAft>
                <a:spcPts val="0"/>
              </a:spcAft>
              <a:defRPr/>
            </a:lvl4pPr>
            <a:lvl5pPr indent="-914400" lvl="4" marL="914400" marR="0" rtl="0" algn="ctr">
              <a:spcBef>
                <a:spcPts val="0"/>
              </a:spcBef>
              <a:spcAft>
                <a:spcPts val="0"/>
              </a:spcAft>
              <a:defRPr/>
            </a:lvl5pPr>
            <a:lvl6pPr indent="-914400" lvl="5" marL="1371600" marR="0" rtl="0" algn="ctr">
              <a:spcBef>
                <a:spcPts val="0"/>
              </a:spcBef>
              <a:spcAft>
                <a:spcPts val="0"/>
              </a:spcAft>
              <a:defRPr/>
            </a:lvl6pPr>
            <a:lvl7pPr indent="-914400" lvl="6" marL="1828800" marR="0" rtl="0" algn="ctr">
              <a:spcBef>
                <a:spcPts val="0"/>
              </a:spcBef>
              <a:spcAft>
                <a:spcPts val="0"/>
              </a:spcAft>
              <a:defRPr/>
            </a:lvl7pPr>
            <a:lvl8pPr indent="-914400" lvl="7" marL="2286000" marR="0" rtl="0" algn="ctr">
              <a:spcBef>
                <a:spcPts val="0"/>
              </a:spcBef>
              <a:spcAft>
                <a:spcPts val="0"/>
              </a:spcAft>
              <a:defRPr/>
            </a:lvl8pPr>
            <a:lvl9pPr indent="-914400" lvl="8" marL="2743200" marR="0" rtl="0" algn="ctr">
              <a:spcBef>
                <a:spcPts val="0"/>
              </a:spcBef>
              <a:spcAft>
                <a:spcPts val="0"/>
              </a:spcAft>
              <a:defRPr/>
            </a:lvl9pPr>
          </a:lstStyle>
          <a:p/>
        </p:txBody>
      </p:sp>
      <p:sp>
        <p:nvSpPr>
          <p:cNvPr id="278" name="Shape 278"/>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Font typeface="Arial"/>
              <a:buChar char="•"/>
              <a:defRPr/>
            </a:lvl1pPr>
            <a:lvl2pPr indent="-107950" lvl="1" marL="742950" marR="0" rtl="0" algn="l">
              <a:spcBef>
                <a:spcPts val="560"/>
              </a:spcBef>
              <a:spcAft>
                <a:spcPts val="0"/>
              </a:spcAft>
              <a:buClr>
                <a:schemeClr val="dk1"/>
              </a:buClr>
              <a:buFont typeface="Arial"/>
              <a:buChar char="–"/>
              <a:defRPr/>
            </a:lvl2pPr>
            <a:lvl3pPr indent="-76200" lvl="2" marL="1143000" marR="0" rtl="0" algn="l">
              <a:spcBef>
                <a:spcPts val="480"/>
              </a:spcBef>
              <a:spcAft>
                <a:spcPts val="0"/>
              </a:spcAft>
              <a:buClr>
                <a:schemeClr val="dk1"/>
              </a:buClr>
              <a:buFont typeface="Arial"/>
              <a:buChar char="•"/>
              <a:defRPr/>
            </a:lvl3pPr>
            <a:lvl4pPr indent="-101600" lvl="3" marL="1600200" marR="0" rtl="0" algn="l">
              <a:spcBef>
                <a:spcPts val="400"/>
              </a:spcBef>
              <a:spcAft>
                <a:spcPts val="0"/>
              </a:spcAft>
              <a:buClr>
                <a:schemeClr val="dk1"/>
              </a:buClr>
              <a:buFont typeface="Arial"/>
              <a:buChar char="–"/>
              <a:defRPr/>
            </a:lvl4pPr>
            <a:lvl5pPr indent="-101600" lvl="4" marL="2057400" marR="0" rtl="0" algn="l">
              <a:spcBef>
                <a:spcPts val="400"/>
              </a:spcBef>
              <a:spcAft>
                <a:spcPts val="0"/>
              </a:spcAft>
              <a:buClr>
                <a:schemeClr val="dk1"/>
              </a:buClr>
              <a:buFont typeface="Arial"/>
              <a:buChar char="»"/>
              <a:defRPr/>
            </a:lvl5pPr>
            <a:lvl6pPr indent="-101600" lvl="5" marL="2514600" marR="0" rtl="0" algn="l">
              <a:spcBef>
                <a:spcPts val="400"/>
              </a:spcBef>
              <a:spcAft>
                <a:spcPts val="0"/>
              </a:spcAft>
              <a:buClr>
                <a:schemeClr val="dk1"/>
              </a:buClr>
              <a:buFont typeface="Arial"/>
              <a:buChar char="»"/>
              <a:defRPr/>
            </a:lvl6pPr>
            <a:lvl7pPr indent="-101600" lvl="6" marL="2971800" marR="0" rtl="0" algn="l">
              <a:spcBef>
                <a:spcPts val="400"/>
              </a:spcBef>
              <a:spcAft>
                <a:spcPts val="0"/>
              </a:spcAft>
              <a:buClr>
                <a:schemeClr val="dk1"/>
              </a:buClr>
              <a:buFont typeface="Arial"/>
              <a:buChar char="»"/>
              <a:defRPr/>
            </a:lvl7pPr>
            <a:lvl8pPr indent="-101600" lvl="7" marL="3429000" marR="0" rtl="0" algn="l">
              <a:spcBef>
                <a:spcPts val="400"/>
              </a:spcBef>
              <a:spcAft>
                <a:spcPts val="0"/>
              </a:spcAft>
              <a:buClr>
                <a:schemeClr val="dk1"/>
              </a:buClr>
              <a:buFont typeface="Arial"/>
              <a:buChar char="»"/>
              <a:defRPr/>
            </a:lvl8pPr>
            <a:lvl9pPr indent="-101600" lvl="8" marL="3886200" marR="0" rtl="0" algn="l">
              <a:spcBef>
                <a:spcPts val="400"/>
              </a:spcBef>
              <a:spcAft>
                <a:spcPts val="0"/>
              </a:spcAft>
              <a:buClr>
                <a:schemeClr val="dk1"/>
              </a:buClr>
              <a:buFont typeface="Arial"/>
              <a:buChar char="»"/>
              <a:defRPr/>
            </a:lvl9pPr>
          </a:lstStyle>
          <a:p/>
        </p:txBody>
      </p:sp>
      <p:sp>
        <p:nvSpPr>
          <p:cNvPr id="279" name="Shape 279"/>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80" name="Shape 28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81" name="Shape 281"/>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6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89" name="Shape 289"/>
        <p:cNvGrpSpPr/>
        <p:nvPr/>
      </p:nvGrpSpPr>
      <p:grpSpPr>
        <a:xfrm>
          <a:off x="0" y="0"/>
          <a:ext cx="0" cy="0"/>
          <a:chOff x="0" y="0"/>
          <a:chExt cx="0" cy="0"/>
        </a:xfrm>
      </p:grpSpPr>
      <p:sp>
        <p:nvSpPr>
          <p:cNvPr id="290" name="Shape 290"/>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914400" lvl="0" marL="914400" marR="0" rtl="0" algn="ctr">
              <a:spcBef>
                <a:spcPts val="0"/>
              </a:spcBef>
              <a:spcAft>
                <a:spcPts val="0"/>
              </a:spcAft>
              <a:defRPr/>
            </a:lvl1pPr>
            <a:lvl2pPr indent="-914400" lvl="1" marL="914400" marR="0" rtl="0" algn="ctr">
              <a:spcBef>
                <a:spcPts val="0"/>
              </a:spcBef>
              <a:spcAft>
                <a:spcPts val="0"/>
              </a:spcAft>
              <a:defRPr/>
            </a:lvl2pPr>
            <a:lvl3pPr indent="-914400" lvl="2" marL="914400" marR="0" rtl="0" algn="ctr">
              <a:spcBef>
                <a:spcPts val="0"/>
              </a:spcBef>
              <a:spcAft>
                <a:spcPts val="0"/>
              </a:spcAft>
              <a:defRPr/>
            </a:lvl3pPr>
            <a:lvl4pPr indent="-914400" lvl="3" marL="914400" marR="0" rtl="0" algn="ctr">
              <a:spcBef>
                <a:spcPts val="0"/>
              </a:spcBef>
              <a:spcAft>
                <a:spcPts val="0"/>
              </a:spcAft>
              <a:defRPr/>
            </a:lvl4pPr>
            <a:lvl5pPr indent="-914400" lvl="4" marL="914400" marR="0" rtl="0" algn="ctr">
              <a:spcBef>
                <a:spcPts val="0"/>
              </a:spcBef>
              <a:spcAft>
                <a:spcPts val="0"/>
              </a:spcAft>
              <a:defRPr/>
            </a:lvl5pPr>
            <a:lvl6pPr indent="-914400" lvl="5" marL="1371600" marR="0" rtl="0" algn="ctr">
              <a:spcBef>
                <a:spcPts val="0"/>
              </a:spcBef>
              <a:spcAft>
                <a:spcPts val="0"/>
              </a:spcAft>
              <a:defRPr/>
            </a:lvl6pPr>
            <a:lvl7pPr indent="-914400" lvl="6" marL="1828800" marR="0" rtl="0" algn="ctr">
              <a:spcBef>
                <a:spcPts val="0"/>
              </a:spcBef>
              <a:spcAft>
                <a:spcPts val="0"/>
              </a:spcAft>
              <a:defRPr/>
            </a:lvl7pPr>
            <a:lvl8pPr indent="-914400" lvl="7" marL="2286000" marR="0" rtl="0" algn="ctr">
              <a:spcBef>
                <a:spcPts val="0"/>
              </a:spcBef>
              <a:spcAft>
                <a:spcPts val="0"/>
              </a:spcAft>
              <a:defRPr/>
            </a:lvl8pPr>
            <a:lvl9pPr indent="-914400" lvl="8" marL="2743200" marR="0" rtl="0" algn="ctr">
              <a:spcBef>
                <a:spcPts val="0"/>
              </a:spcBef>
              <a:spcAft>
                <a:spcPts val="0"/>
              </a:spcAft>
              <a:defRPr/>
            </a:lvl9pPr>
          </a:lstStyle>
          <a:p/>
        </p:txBody>
      </p:sp>
      <p:sp>
        <p:nvSpPr>
          <p:cNvPr id="291" name="Shape 291"/>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Font typeface="Arial"/>
              <a:buChar char="•"/>
              <a:defRPr/>
            </a:lvl1pPr>
            <a:lvl2pPr indent="-107950" lvl="1" marL="742950" marR="0" rtl="0" algn="l">
              <a:spcBef>
                <a:spcPts val="560"/>
              </a:spcBef>
              <a:spcAft>
                <a:spcPts val="0"/>
              </a:spcAft>
              <a:buClr>
                <a:schemeClr val="dk1"/>
              </a:buClr>
              <a:buFont typeface="Arial"/>
              <a:buChar char="–"/>
              <a:defRPr/>
            </a:lvl2pPr>
            <a:lvl3pPr indent="-76200" lvl="2" marL="1143000" marR="0" rtl="0" algn="l">
              <a:spcBef>
                <a:spcPts val="480"/>
              </a:spcBef>
              <a:spcAft>
                <a:spcPts val="0"/>
              </a:spcAft>
              <a:buClr>
                <a:schemeClr val="dk1"/>
              </a:buClr>
              <a:buFont typeface="Arial"/>
              <a:buChar char="•"/>
              <a:defRPr/>
            </a:lvl3pPr>
            <a:lvl4pPr indent="-101600" lvl="3" marL="1600200" marR="0" rtl="0" algn="l">
              <a:spcBef>
                <a:spcPts val="400"/>
              </a:spcBef>
              <a:spcAft>
                <a:spcPts val="0"/>
              </a:spcAft>
              <a:buClr>
                <a:schemeClr val="dk1"/>
              </a:buClr>
              <a:buFont typeface="Arial"/>
              <a:buChar char="–"/>
              <a:defRPr/>
            </a:lvl4pPr>
            <a:lvl5pPr indent="-101600" lvl="4" marL="2057400" marR="0" rtl="0" algn="l">
              <a:spcBef>
                <a:spcPts val="400"/>
              </a:spcBef>
              <a:spcAft>
                <a:spcPts val="0"/>
              </a:spcAft>
              <a:buClr>
                <a:schemeClr val="dk1"/>
              </a:buClr>
              <a:buFont typeface="Arial"/>
              <a:buChar char="»"/>
              <a:defRPr/>
            </a:lvl5pPr>
            <a:lvl6pPr indent="-101600" lvl="5" marL="2514600" marR="0" rtl="0" algn="l">
              <a:spcBef>
                <a:spcPts val="400"/>
              </a:spcBef>
              <a:spcAft>
                <a:spcPts val="0"/>
              </a:spcAft>
              <a:buClr>
                <a:schemeClr val="dk1"/>
              </a:buClr>
              <a:buFont typeface="Arial"/>
              <a:buChar char="»"/>
              <a:defRPr/>
            </a:lvl6pPr>
            <a:lvl7pPr indent="-101600" lvl="6" marL="2971800" marR="0" rtl="0" algn="l">
              <a:spcBef>
                <a:spcPts val="400"/>
              </a:spcBef>
              <a:spcAft>
                <a:spcPts val="0"/>
              </a:spcAft>
              <a:buClr>
                <a:schemeClr val="dk1"/>
              </a:buClr>
              <a:buFont typeface="Arial"/>
              <a:buChar char="»"/>
              <a:defRPr/>
            </a:lvl7pPr>
            <a:lvl8pPr indent="-101600" lvl="7" marL="3429000" marR="0" rtl="0" algn="l">
              <a:spcBef>
                <a:spcPts val="400"/>
              </a:spcBef>
              <a:spcAft>
                <a:spcPts val="0"/>
              </a:spcAft>
              <a:buClr>
                <a:schemeClr val="dk1"/>
              </a:buClr>
              <a:buFont typeface="Arial"/>
              <a:buChar char="»"/>
              <a:defRPr/>
            </a:lvl8pPr>
            <a:lvl9pPr indent="-101600" lvl="8" marL="3886200" marR="0" rtl="0" algn="l">
              <a:spcBef>
                <a:spcPts val="400"/>
              </a:spcBef>
              <a:spcAft>
                <a:spcPts val="0"/>
              </a:spcAft>
              <a:buClr>
                <a:schemeClr val="dk1"/>
              </a:buClr>
              <a:buFont typeface="Arial"/>
              <a:buChar char="»"/>
              <a:defRPr/>
            </a:lvl9pPr>
          </a:lstStyle>
          <a:p/>
        </p:txBody>
      </p:sp>
      <p:sp>
        <p:nvSpPr>
          <p:cNvPr id="292" name="Shape 29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93" name="Shape 29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94" name="Shape 29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7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02" name="Shape 302"/>
        <p:cNvGrpSpPr/>
        <p:nvPr/>
      </p:nvGrpSpPr>
      <p:grpSpPr>
        <a:xfrm>
          <a:off x="0" y="0"/>
          <a:ext cx="0" cy="0"/>
          <a:chOff x="0" y="0"/>
          <a:chExt cx="0" cy="0"/>
        </a:xfrm>
      </p:grpSpPr>
      <p:sp>
        <p:nvSpPr>
          <p:cNvPr id="303" name="Shape 303"/>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914400" lvl="0" marL="914400" marR="0" rtl="0" algn="ctr">
              <a:spcBef>
                <a:spcPts val="0"/>
              </a:spcBef>
              <a:spcAft>
                <a:spcPts val="0"/>
              </a:spcAft>
              <a:defRPr/>
            </a:lvl1pPr>
            <a:lvl2pPr indent="-914400" lvl="1" marL="914400" marR="0" rtl="0" algn="ctr">
              <a:spcBef>
                <a:spcPts val="0"/>
              </a:spcBef>
              <a:spcAft>
                <a:spcPts val="0"/>
              </a:spcAft>
              <a:defRPr/>
            </a:lvl2pPr>
            <a:lvl3pPr indent="-914400" lvl="2" marL="914400" marR="0" rtl="0" algn="ctr">
              <a:spcBef>
                <a:spcPts val="0"/>
              </a:spcBef>
              <a:spcAft>
                <a:spcPts val="0"/>
              </a:spcAft>
              <a:defRPr/>
            </a:lvl3pPr>
            <a:lvl4pPr indent="-914400" lvl="3" marL="914400" marR="0" rtl="0" algn="ctr">
              <a:spcBef>
                <a:spcPts val="0"/>
              </a:spcBef>
              <a:spcAft>
                <a:spcPts val="0"/>
              </a:spcAft>
              <a:defRPr/>
            </a:lvl4pPr>
            <a:lvl5pPr indent="-914400" lvl="4" marL="914400" marR="0" rtl="0" algn="ctr">
              <a:spcBef>
                <a:spcPts val="0"/>
              </a:spcBef>
              <a:spcAft>
                <a:spcPts val="0"/>
              </a:spcAft>
              <a:defRPr/>
            </a:lvl5pPr>
            <a:lvl6pPr indent="-914400" lvl="5" marL="1371600" marR="0" rtl="0" algn="ctr">
              <a:spcBef>
                <a:spcPts val="0"/>
              </a:spcBef>
              <a:spcAft>
                <a:spcPts val="0"/>
              </a:spcAft>
              <a:defRPr/>
            </a:lvl6pPr>
            <a:lvl7pPr indent="-914400" lvl="6" marL="1828800" marR="0" rtl="0" algn="ctr">
              <a:spcBef>
                <a:spcPts val="0"/>
              </a:spcBef>
              <a:spcAft>
                <a:spcPts val="0"/>
              </a:spcAft>
              <a:defRPr/>
            </a:lvl7pPr>
            <a:lvl8pPr indent="-914400" lvl="7" marL="2286000" marR="0" rtl="0" algn="ctr">
              <a:spcBef>
                <a:spcPts val="0"/>
              </a:spcBef>
              <a:spcAft>
                <a:spcPts val="0"/>
              </a:spcAft>
              <a:defRPr/>
            </a:lvl8pPr>
            <a:lvl9pPr indent="-914400" lvl="8" marL="2743200" marR="0" rtl="0" algn="ctr">
              <a:spcBef>
                <a:spcPts val="0"/>
              </a:spcBef>
              <a:spcAft>
                <a:spcPts val="0"/>
              </a:spcAft>
              <a:defRPr/>
            </a:lvl9pPr>
          </a:lstStyle>
          <a:p/>
        </p:txBody>
      </p:sp>
      <p:sp>
        <p:nvSpPr>
          <p:cNvPr id="304" name="Shape 304"/>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Font typeface="Arial"/>
              <a:buChar char="•"/>
              <a:defRPr/>
            </a:lvl1pPr>
            <a:lvl2pPr indent="-107950" lvl="1" marL="742950" marR="0" rtl="0" algn="l">
              <a:spcBef>
                <a:spcPts val="560"/>
              </a:spcBef>
              <a:spcAft>
                <a:spcPts val="0"/>
              </a:spcAft>
              <a:buClr>
                <a:schemeClr val="dk1"/>
              </a:buClr>
              <a:buFont typeface="Arial"/>
              <a:buChar char="–"/>
              <a:defRPr/>
            </a:lvl2pPr>
            <a:lvl3pPr indent="-76200" lvl="2" marL="1143000" marR="0" rtl="0" algn="l">
              <a:spcBef>
                <a:spcPts val="480"/>
              </a:spcBef>
              <a:spcAft>
                <a:spcPts val="0"/>
              </a:spcAft>
              <a:buClr>
                <a:schemeClr val="dk1"/>
              </a:buClr>
              <a:buFont typeface="Arial"/>
              <a:buChar char="•"/>
              <a:defRPr/>
            </a:lvl3pPr>
            <a:lvl4pPr indent="-101600" lvl="3" marL="1600200" marR="0" rtl="0" algn="l">
              <a:spcBef>
                <a:spcPts val="400"/>
              </a:spcBef>
              <a:spcAft>
                <a:spcPts val="0"/>
              </a:spcAft>
              <a:buClr>
                <a:schemeClr val="dk1"/>
              </a:buClr>
              <a:buFont typeface="Arial"/>
              <a:buChar char="–"/>
              <a:defRPr/>
            </a:lvl4pPr>
            <a:lvl5pPr indent="-101600" lvl="4" marL="2057400" marR="0" rtl="0" algn="l">
              <a:spcBef>
                <a:spcPts val="400"/>
              </a:spcBef>
              <a:spcAft>
                <a:spcPts val="0"/>
              </a:spcAft>
              <a:buClr>
                <a:schemeClr val="dk1"/>
              </a:buClr>
              <a:buFont typeface="Arial"/>
              <a:buChar char="»"/>
              <a:defRPr/>
            </a:lvl5pPr>
            <a:lvl6pPr indent="-101600" lvl="5" marL="2514600" marR="0" rtl="0" algn="l">
              <a:spcBef>
                <a:spcPts val="400"/>
              </a:spcBef>
              <a:spcAft>
                <a:spcPts val="0"/>
              </a:spcAft>
              <a:buClr>
                <a:schemeClr val="dk1"/>
              </a:buClr>
              <a:buFont typeface="Arial"/>
              <a:buChar char="»"/>
              <a:defRPr/>
            </a:lvl6pPr>
            <a:lvl7pPr indent="-101600" lvl="6" marL="2971800" marR="0" rtl="0" algn="l">
              <a:spcBef>
                <a:spcPts val="400"/>
              </a:spcBef>
              <a:spcAft>
                <a:spcPts val="0"/>
              </a:spcAft>
              <a:buClr>
                <a:schemeClr val="dk1"/>
              </a:buClr>
              <a:buFont typeface="Arial"/>
              <a:buChar char="»"/>
              <a:defRPr/>
            </a:lvl7pPr>
            <a:lvl8pPr indent="-101600" lvl="7" marL="3429000" marR="0" rtl="0" algn="l">
              <a:spcBef>
                <a:spcPts val="400"/>
              </a:spcBef>
              <a:spcAft>
                <a:spcPts val="0"/>
              </a:spcAft>
              <a:buClr>
                <a:schemeClr val="dk1"/>
              </a:buClr>
              <a:buFont typeface="Arial"/>
              <a:buChar char="»"/>
              <a:defRPr/>
            </a:lvl8pPr>
            <a:lvl9pPr indent="-101600" lvl="8" marL="3886200" marR="0" rtl="0" algn="l">
              <a:spcBef>
                <a:spcPts val="400"/>
              </a:spcBef>
              <a:spcAft>
                <a:spcPts val="0"/>
              </a:spcAft>
              <a:buClr>
                <a:schemeClr val="dk1"/>
              </a:buClr>
              <a:buFont typeface="Arial"/>
              <a:buChar char="»"/>
              <a:defRPr/>
            </a:lvl9pPr>
          </a:lstStyle>
          <a:p/>
        </p:txBody>
      </p:sp>
      <p:sp>
        <p:nvSpPr>
          <p:cNvPr id="305" name="Shape 30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06" name="Shape 30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07" name="Shape 30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7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14" name="Shape 314"/>
        <p:cNvGrpSpPr/>
        <p:nvPr/>
      </p:nvGrpSpPr>
      <p:grpSpPr>
        <a:xfrm>
          <a:off x="0" y="0"/>
          <a:ext cx="0" cy="0"/>
          <a:chOff x="0" y="0"/>
          <a:chExt cx="0" cy="0"/>
        </a:xfrm>
      </p:grpSpPr>
      <p:sp>
        <p:nvSpPr>
          <p:cNvPr id="315" name="Shape 315"/>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914400" lvl="0" marL="914400" marR="0" rtl="0" algn="ctr">
              <a:spcBef>
                <a:spcPts val="0"/>
              </a:spcBef>
              <a:spcAft>
                <a:spcPts val="0"/>
              </a:spcAft>
              <a:defRPr/>
            </a:lvl1pPr>
            <a:lvl2pPr indent="-914400" lvl="1" marL="914400" marR="0" rtl="0" algn="ctr">
              <a:spcBef>
                <a:spcPts val="0"/>
              </a:spcBef>
              <a:spcAft>
                <a:spcPts val="0"/>
              </a:spcAft>
              <a:defRPr/>
            </a:lvl2pPr>
            <a:lvl3pPr indent="-914400" lvl="2" marL="914400" marR="0" rtl="0" algn="ctr">
              <a:spcBef>
                <a:spcPts val="0"/>
              </a:spcBef>
              <a:spcAft>
                <a:spcPts val="0"/>
              </a:spcAft>
              <a:defRPr/>
            </a:lvl3pPr>
            <a:lvl4pPr indent="-914400" lvl="3" marL="914400" marR="0" rtl="0" algn="ctr">
              <a:spcBef>
                <a:spcPts val="0"/>
              </a:spcBef>
              <a:spcAft>
                <a:spcPts val="0"/>
              </a:spcAft>
              <a:defRPr/>
            </a:lvl4pPr>
            <a:lvl5pPr indent="-914400" lvl="4" marL="914400" marR="0" rtl="0" algn="ctr">
              <a:spcBef>
                <a:spcPts val="0"/>
              </a:spcBef>
              <a:spcAft>
                <a:spcPts val="0"/>
              </a:spcAft>
              <a:defRPr/>
            </a:lvl5pPr>
            <a:lvl6pPr indent="-914400" lvl="5" marL="1371600" marR="0" rtl="0" algn="ctr">
              <a:spcBef>
                <a:spcPts val="0"/>
              </a:spcBef>
              <a:spcAft>
                <a:spcPts val="0"/>
              </a:spcAft>
              <a:defRPr/>
            </a:lvl6pPr>
            <a:lvl7pPr indent="-914400" lvl="6" marL="1828800" marR="0" rtl="0" algn="ctr">
              <a:spcBef>
                <a:spcPts val="0"/>
              </a:spcBef>
              <a:spcAft>
                <a:spcPts val="0"/>
              </a:spcAft>
              <a:defRPr/>
            </a:lvl7pPr>
            <a:lvl8pPr indent="-914400" lvl="7" marL="2286000" marR="0" rtl="0" algn="ctr">
              <a:spcBef>
                <a:spcPts val="0"/>
              </a:spcBef>
              <a:spcAft>
                <a:spcPts val="0"/>
              </a:spcAft>
              <a:defRPr/>
            </a:lvl8pPr>
            <a:lvl9pPr indent="-914400" lvl="8" marL="2743200" marR="0" rtl="0" algn="ctr">
              <a:spcBef>
                <a:spcPts val="0"/>
              </a:spcBef>
              <a:spcAft>
                <a:spcPts val="0"/>
              </a:spcAft>
              <a:defRPr/>
            </a:lvl9pPr>
          </a:lstStyle>
          <a:p/>
        </p:txBody>
      </p:sp>
      <p:sp>
        <p:nvSpPr>
          <p:cNvPr id="316" name="Shape 316"/>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Font typeface="Arial"/>
              <a:buChar char="•"/>
              <a:defRPr/>
            </a:lvl1pPr>
            <a:lvl2pPr indent="-107950" lvl="1" marL="742950" marR="0" rtl="0" algn="l">
              <a:spcBef>
                <a:spcPts val="560"/>
              </a:spcBef>
              <a:spcAft>
                <a:spcPts val="0"/>
              </a:spcAft>
              <a:buClr>
                <a:schemeClr val="dk1"/>
              </a:buClr>
              <a:buFont typeface="Arial"/>
              <a:buChar char="–"/>
              <a:defRPr/>
            </a:lvl2pPr>
            <a:lvl3pPr indent="-76200" lvl="2" marL="1143000" marR="0" rtl="0" algn="l">
              <a:spcBef>
                <a:spcPts val="480"/>
              </a:spcBef>
              <a:spcAft>
                <a:spcPts val="0"/>
              </a:spcAft>
              <a:buClr>
                <a:schemeClr val="dk1"/>
              </a:buClr>
              <a:buFont typeface="Arial"/>
              <a:buChar char="•"/>
              <a:defRPr/>
            </a:lvl3pPr>
            <a:lvl4pPr indent="-101600" lvl="3" marL="1600200" marR="0" rtl="0" algn="l">
              <a:spcBef>
                <a:spcPts val="400"/>
              </a:spcBef>
              <a:spcAft>
                <a:spcPts val="0"/>
              </a:spcAft>
              <a:buClr>
                <a:schemeClr val="dk1"/>
              </a:buClr>
              <a:buFont typeface="Arial"/>
              <a:buChar char="–"/>
              <a:defRPr/>
            </a:lvl4pPr>
            <a:lvl5pPr indent="-101600" lvl="4" marL="2057400" marR="0" rtl="0" algn="l">
              <a:spcBef>
                <a:spcPts val="400"/>
              </a:spcBef>
              <a:spcAft>
                <a:spcPts val="0"/>
              </a:spcAft>
              <a:buClr>
                <a:schemeClr val="dk1"/>
              </a:buClr>
              <a:buFont typeface="Arial"/>
              <a:buChar char="»"/>
              <a:defRPr/>
            </a:lvl5pPr>
            <a:lvl6pPr indent="-101600" lvl="5" marL="2514600" marR="0" rtl="0" algn="l">
              <a:spcBef>
                <a:spcPts val="400"/>
              </a:spcBef>
              <a:spcAft>
                <a:spcPts val="0"/>
              </a:spcAft>
              <a:buClr>
                <a:schemeClr val="dk1"/>
              </a:buClr>
              <a:buFont typeface="Arial"/>
              <a:buChar char="»"/>
              <a:defRPr/>
            </a:lvl6pPr>
            <a:lvl7pPr indent="-101600" lvl="6" marL="2971800" marR="0" rtl="0" algn="l">
              <a:spcBef>
                <a:spcPts val="400"/>
              </a:spcBef>
              <a:spcAft>
                <a:spcPts val="0"/>
              </a:spcAft>
              <a:buClr>
                <a:schemeClr val="dk1"/>
              </a:buClr>
              <a:buFont typeface="Arial"/>
              <a:buChar char="»"/>
              <a:defRPr/>
            </a:lvl7pPr>
            <a:lvl8pPr indent="-101600" lvl="7" marL="3429000" marR="0" rtl="0" algn="l">
              <a:spcBef>
                <a:spcPts val="400"/>
              </a:spcBef>
              <a:spcAft>
                <a:spcPts val="0"/>
              </a:spcAft>
              <a:buClr>
                <a:schemeClr val="dk1"/>
              </a:buClr>
              <a:buFont typeface="Arial"/>
              <a:buChar char="»"/>
              <a:defRPr/>
            </a:lvl8pPr>
            <a:lvl9pPr indent="-101600" lvl="8" marL="3886200" marR="0" rtl="0" algn="l">
              <a:spcBef>
                <a:spcPts val="400"/>
              </a:spcBef>
              <a:spcAft>
                <a:spcPts val="0"/>
              </a:spcAft>
              <a:buClr>
                <a:schemeClr val="dk1"/>
              </a:buClr>
              <a:buFont typeface="Arial"/>
              <a:buChar char="»"/>
              <a:defRPr/>
            </a:lvl9pPr>
          </a:lstStyle>
          <a:p/>
        </p:txBody>
      </p:sp>
      <p:sp>
        <p:nvSpPr>
          <p:cNvPr id="317" name="Shape 31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18" name="Shape 31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19" name="Shape 31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7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26" name="Shape 326"/>
        <p:cNvGrpSpPr/>
        <p:nvPr/>
      </p:nvGrpSpPr>
      <p:grpSpPr>
        <a:xfrm>
          <a:off x="0" y="0"/>
          <a:ext cx="0" cy="0"/>
          <a:chOff x="0" y="0"/>
          <a:chExt cx="0" cy="0"/>
        </a:xfrm>
      </p:grpSpPr>
      <p:sp>
        <p:nvSpPr>
          <p:cNvPr id="327" name="Shape 327"/>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914400" lvl="0" marL="914400" marR="0" rtl="0" algn="ctr">
              <a:spcBef>
                <a:spcPts val="0"/>
              </a:spcBef>
              <a:spcAft>
                <a:spcPts val="0"/>
              </a:spcAft>
              <a:defRPr/>
            </a:lvl1pPr>
            <a:lvl2pPr indent="-914400" lvl="1" marL="914400" marR="0" rtl="0" algn="ctr">
              <a:spcBef>
                <a:spcPts val="0"/>
              </a:spcBef>
              <a:spcAft>
                <a:spcPts val="0"/>
              </a:spcAft>
              <a:defRPr/>
            </a:lvl2pPr>
            <a:lvl3pPr indent="-914400" lvl="2" marL="914400" marR="0" rtl="0" algn="ctr">
              <a:spcBef>
                <a:spcPts val="0"/>
              </a:spcBef>
              <a:spcAft>
                <a:spcPts val="0"/>
              </a:spcAft>
              <a:defRPr/>
            </a:lvl3pPr>
            <a:lvl4pPr indent="-914400" lvl="3" marL="914400" marR="0" rtl="0" algn="ctr">
              <a:spcBef>
                <a:spcPts val="0"/>
              </a:spcBef>
              <a:spcAft>
                <a:spcPts val="0"/>
              </a:spcAft>
              <a:defRPr/>
            </a:lvl4pPr>
            <a:lvl5pPr indent="-914400" lvl="4" marL="914400" marR="0" rtl="0" algn="ctr">
              <a:spcBef>
                <a:spcPts val="0"/>
              </a:spcBef>
              <a:spcAft>
                <a:spcPts val="0"/>
              </a:spcAft>
              <a:defRPr/>
            </a:lvl5pPr>
            <a:lvl6pPr indent="-914400" lvl="5" marL="1371600" marR="0" rtl="0" algn="ctr">
              <a:spcBef>
                <a:spcPts val="0"/>
              </a:spcBef>
              <a:spcAft>
                <a:spcPts val="0"/>
              </a:spcAft>
              <a:defRPr/>
            </a:lvl6pPr>
            <a:lvl7pPr indent="-914400" lvl="6" marL="1828800" marR="0" rtl="0" algn="ctr">
              <a:spcBef>
                <a:spcPts val="0"/>
              </a:spcBef>
              <a:spcAft>
                <a:spcPts val="0"/>
              </a:spcAft>
              <a:defRPr/>
            </a:lvl7pPr>
            <a:lvl8pPr indent="-914400" lvl="7" marL="2286000" marR="0" rtl="0" algn="ctr">
              <a:spcBef>
                <a:spcPts val="0"/>
              </a:spcBef>
              <a:spcAft>
                <a:spcPts val="0"/>
              </a:spcAft>
              <a:defRPr/>
            </a:lvl8pPr>
            <a:lvl9pPr indent="-914400" lvl="8" marL="2743200" marR="0" rtl="0" algn="ctr">
              <a:spcBef>
                <a:spcPts val="0"/>
              </a:spcBef>
              <a:spcAft>
                <a:spcPts val="0"/>
              </a:spcAft>
              <a:defRPr/>
            </a:lvl9pPr>
          </a:lstStyle>
          <a:p/>
        </p:txBody>
      </p:sp>
      <p:sp>
        <p:nvSpPr>
          <p:cNvPr id="328" name="Shape 328"/>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Font typeface="Arial"/>
              <a:buChar char="•"/>
              <a:defRPr/>
            </a:lvl1pPr>
            <a:lvl2pPr indent="-107950" lvl="1" marL="742950" marR="0" rtl="0" algn="l">
              <a:spcBef>
                <a:spcPts val="560"/>
              </a:spcBef>
              <a:spcAft>
                <a:spcPts val="0"/>
              </a:spcAft>
              <a:buClr>
                <a:schemeClr val="dk1"/>
              </a:buClr>
              <a:buFont typeface="Arial"/>
              <a:buChar char="–"/>
              <a:defRPr/>
            </a:lvl2pPr>
            <a:lvl3pPr indent="-76200" lvl="2" marL="1143000" marR="0" rtl="0" algn="l">
              <a:spcBef>
                <a:spcPts val="480"/>
              </a:spcBef>
              <a:spcAft>
                <a:spcPts val="0"/>
              </a:spcAft>
              <a:buClr>
                <a:schemeClr val="dk1"/>
              </a:buClr>
              <a:buFont typeface="Arial"/>
              <a:buChar char="•"/>
              <a:defRPr/>
            </a:lvl3pPr>
            <a:lvl4pPr indent="-101600" lvl="3" marL="1600200" marR="0" rtl="0" algn="l">
              <a:spcBef>
                <a:spcPts val="400"/>
              </a:spcBef>
              <a:spcAft>
                <a:spcPts val="0"/>
              </a:spcAft>
              <a:buClr>
                <a:schemeClr val="dk1"/>
              </a:buClr>
              <a:buFont typeface="Arial"/>
              <a:buChar char="–"/>
              <a:defRPr/>
            </a:lvl4pPr>
            <a:lvl5pPr indent="-101600" lvl="4" marL="2057400" marR="0" rtl="0" algn="l">
              <a:spcBef>
                <a:spcPts val="400"/>
              </a:spcBef>
              <a:spcAft>
                <a:spcPts val="0"/>
              </a:spcAft>
              <a:buClr>
                <a:schemeClr val="dk1"/>
              </a:buClr>
              <a:buFont typeface="Arial"/>
              <a:buChar char="»"/>
              <a:defRPr/>
            </a:lvl5pPr>
            <a:lvl6pPr indent="-101600" lvl="5" marL="2514600" marR="0" rtl="0" algn="l">
              <a:spcBef>
                <a:spcPts val="400"/>
              </a:spcBef>
              <a:spcAft>
                <a:spcPts val="0"/>
              </a:spcAft>
              <a:buClr>
                <a:schemeClr val="dk1"/>
              </a:buClr>
              <a:buFont typeface="Arial"/>
              <a:buChar char="»"/>
              <a:defRPr/>
            </a:lvl6pPr>
            <a:lvl7pPr indent="-101600" lvl="6" marL="2971800" marR="0" rtl="0" algn="l">
              <a:spcBef>
                <a:spcPts val="400"/>
              </a:spcBef>
              <a:spcAft>
                <a:spcPts val="0"/>
              </a:spcAft>
              <a:buClr>
                <a:schemeClr val="dk1"/>
              </a:buClr>
              <a:buFont typeface="Arial"/>
              <a:buChar char="»"/>
              <a:defRPr/>
            </a:lvl7pPr>
            <a:lvl8pPr indent="-101600" lvl="7" marL="3429000" marR="0" rtl="0" algn="l">
              <a:spcBef>
                <a:spcPts val="400"/>
              </a:spcBef>
              <a:spcAft>
                <a:spcPts val="0"/>
              </a:spcAft>
              <a:buClr>
                <a:schemeClr val="dk1"/>
              </a:buClr>
              <a:buFont typeface="Arial"/>
              <a:buChar char="»"/>
              <a:defRPr/>
            </a:lvl8pPr>
            <a:lvl9pPr indent="-101600" lvl="8" marL="3886200" marR="0" rtl="0" algn="l">
              <a:spcBef>
                <a:spcPts val="400"/>
              </a:spcBef>
              <a:spcAft>
                <a:spcPts val="0"/>
              </a:spcAft>
              <a:buClr>
                <a:schemeClr val="dk1"/>
              </a:buClr>
              <a:buFont typeface="Arial"/>
              <a:buChar char="»"/>
              <a:defRPr/>
            </a:lvl9pPr>
          </a:lstStyle>
          <a:p/>
        </p:txBody>
      </p:sp>
      <p:sp>
        <p:nvSpPr>
          <p:cNvPr id="329" name="Shape 329"/>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30" name="Shape 33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31" name="Shape 331"/>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7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5" name="Shape 25"/>
        <p:cNvGrpSpPr/>
        <p:nvPr/>
      </p:nvGrpSpPr>
      <p:grpSpPr>
        <a:xfrm>
          <a:off x="0" y="0"/>
          <a:ext cx="0" cy="0"/>
          <a:chOff x="0" y="0"/>
          <a:chExt cx="0" cy="0"/>
        </a:xfrm>
      </p:grpSpPr>
      <p:sp>
        <p:nvSpPr>
          <p:cNvPr id="26" name="Shape 26"/>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914400" lvl="0" marL="914400" marR="0" rtl="0" algn="ctr">
              <a:spcBef>
                <a:spcPts val="0"/>
              </a:spcBef>
              <a:spcAft>
                <a:spcPts val="0"/>
              </a:spcAft>
              <a:defRPr/>
            </a:lvl1pPr>
            <a:lvl2pPr indent="-914400" lvl="1" marL="914400" marR="0" rtl="0" algn="ctr">
              <a:spcBef>
                <a:spcPts val="0"/>
              </a:spcBef>
              <a:spcAft>
                <a:spcPts val="0"/>
              </a:spcAft>
              <a:defRPr/>
            </a:lvl2pPr>
            <a:lvl3pPr indent="-914400" lvl="2" marL="914400" marR="0" rtl="0" algn="ctr">
              <a:spcBef>
                <a:spcPts val="0"/>
              </a:spcBef>
              <a:spcAft>
                <a:spcPts val="0"/>
              </a:spcAft>
              <a:defRPr/>
            </a:lvl3pPr>
            <a:lvl4pPr indent="-914400" lvl="3" marL="914400" marR="0" rtl="0" algn="ctr">
              <a:spcBef>
                <a:spcPts val="0"/>
              </a:spcBef>
              <a:spcAft>
                <a:spcPts val="0"/>
              </a:spcAft>
              <a:defRPr/>
            </a:lvl4pPr>
            <a:lvl5pPr indent="-914400" lvl="4" marL="914400" marR="0" rtl="0" algn="ctr">
              <a:spcBef>
                <a:spcPts val="0"/>
              </a:spcBef>
              <a:spcAft>
                <a:spcPts val="0"/>
              </a:spcAft>
              <a:defRPr/>
            </a:lvl5pPr>
            <a:lvl6pPr indent="-914400" lvl="5" marL="1371600" marR="0" rtl="0" algn="ctr">
              <a:spcBef>
                <a:spcPts val="0"/>
              </a:spcBef>
              <a:spcAft>
                <a:spcPts val="0"/>
              </a:spcAft>
              <a:defRPr/>
            </a:lvl6pPr>
            <a:lvl7pPr indent="-914400" lvl="6" marL="1828800" marR="0" rtl="0" algn="ctr">
              <a:spcBef>
                <a:spcPts val="0"/>
              </a:spcBef>
              <a:spcAft>
                <a:spcPts val="0"/>
              </a:spcAft>
              <a:defRPr/>
            </a:lvl7pPr>
            <a:lvl8pPr indent="-914400" lvl="7" marL="2286000" marR="0" rtl="0" algn="ctr">
              <a:spcBef>
                <a:spcPts val="0"/>
              </a:spcBef>
              <a:spcAft>
                <a:spcPts val="0"/>
              </a:spcAft>
              <a:defRPr/>
            </a:lvl8pPr>
            <a:lvl9pPr indent="-914400" lvl="8" marL="2743200" marR="0" rtl="0" algn="ctr">
              <a:spcBef>
                <a:spcPts val="0"/>
              </a:spcBef>
              <a:spcAft>
                <a:spcPts val="0"/>
              </a:spcAft>
              <a:defRPr/>
            </a:lvl9pPr>
          </a:lstStyle>
          <a:p/>
        </p:txBody>
      </p:sp>
      <p:sp>
        <p:nvSpPr>
          <p:cNvPr id="27" name="Shape 27"/>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Font typeface="Arial"/>
              <a:buChar char="•"/>
              <a:defRPr/>
            </a:lvl1pPr>
            <a:lvl2pPr indent="-107950" lvl="1" marL="742950" marR="0" rtl="0" algn="l">
              <a:spcBef>
                <a:spcPts val="560"/>
              </a:spcBef>
              <a:spcAft>
                <a:spcPts val="0"/>
              </a:spcAft>
              <a:buClr>
                <a:schemeClr val="dk1"/>
              </a:buClr>
              <a:buFont typeface="Arial"/>
              <a:buChar char="–"/>
              <a:defRPr/>
            </a:lvl2pPr>
            <a:lvl3pPr indent="-76200" lvl="2" marL="1143000" marR="0" rtl="0" algn="l">
              <a:spcBef>
                <a:spcPts val="480"/>
              </a:spcBef>
              <a:spcAft>
                <a:spcPts val="0"/>
              </a:spcAft>
              <a:buClr>
                <a:schemeClr val="dk1"/>
              </a:buClr>
              <a:buFont typeface="Arial"/>
              <a:buChar char="•"/>
              <a:defRPr/>
            </a:lvl3pPr>
            <a:lvl4pPr indent="-101600" lvl="3" marL="1600200" marR="0" rtl="0" algn="l">
              <a:spcBef>
                <a:spcPts val="400"/>
              </a:spcBef>
              <a:spcAft>
                <a:spcPts val="0"/>
              </a:spcAft>
              <a:buClr>
                <a:schemeClr val="dk1"/>
              </a:buClr>
              <a:buFont typeface="Arial"/>
              <a:buChar char="–"/>
              <a:defRPr/>
            </a:lvl4pPr>
            <a:lvl5pPr indent="-101600" lvl="4" marL="2057400" marR="0" rtl="0" algn="l">
              <a:spcBef>
                <a:spcPts val="400"/>
              </a:spcBef>
              <a:spcAft>
                <a:spcPts val="0"/>
              </a:spcAft>
              <a:buClr>
                <a:schemeClr val="dk1"/>
              </a:buClr>
              <a:buFont typeface="Arial"/>
              <a:buChar char="»"/>
              <a:defRPr/>
            </a:lvl5pPr>
            <a:lvl6pPr indent="-101600" lvl="5" marL="2514600" marR="0" rtl="0" algn="l">
              <a:spcBef>
                <a:spcPts val="400"/>
              </a:spcBef>
              <a:spcAft>
                <a:spcPts val="0"/>
              </a:spcAft>
              <a:buClr>
                <a:schemeClr val="dk1"/>
              </a:buClr>
              <a:buFont typeface="Arial"/>
              <a:buChar char="»"/>
              <a:defRPr/>
            </a:lvl6pPr>
            <a:lvl7pPr indent="-101600" lvl="6" marL="2971800" marR="0" rtl="0" algn="l">
              <a:spcBef>
                <a:spcPts val="400"/>
              </a:spcBef>
              <a:spcAft>
                <a:spcPts val="0"/>
              </a:spcAft>
              <a:buClr>
                <a:schemeClr val="dk1"/>
              </a:buClr>
              <a:buFont typeface="Arial"/>
              <a:buChar char="»"/>
              <a:defRPr/>
            </a:lvl7pPr>
            <a:lvl8pPr indent="-101600" lvl="7" marL="3429000" marR="0" rtl="0" algn="l">
              <a:spcBef>
                <a:spcPts val="400"/>
              </a:spcBef>
              <a:spcAft>
                <a:spcPts val="0"/>
              </a:spcAft>
              <a:buClr>
                <a:schemeClr val="dk1"/>
              </a:buClr>
              <a:buFont typeface="Arial"/>
              <a:buChar char="»"/>
              <a:defRPr/>
            </a:lvl8pPr>
            <a:lvl9pPr indent="-101600" lvl="8" marL="3886200" marR="0" rtl="0" algn="l">
              <a:spcBef>
                <a:spcPts val="400"/>
              </a:spcBef>
              <a:spcAft>
                <a:spcPts val="0"/>
              </a:spcAft>
              <a:buClr>
                <a:schemeClr val="dk1"/>
              </a:buClr>
              <a:buFont typeface="Arial"/>
              <a:buChar char="»"/>
              <a:defRPr/>
            </a:lvl9pPr>
          </a:lstStyle>
          <a:p/>
        </p:txBody>
      </p:sp>
      <p:sp>
        <p:nvSpPr>
          <p:cNvPr id="28" name="Shape 2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9" name="Shape 2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0" name="Shape 3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5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38" name="Shape 338"/>
        <p:cNvGrpSpPr/>
        <p:nvPr/>
      </p:nvGrpSpPr>
      <p:grpSpPr>
        <a:xfrm>
          <a:off x="0" y="0"/>
          <a:ext cx="0" cy="0"/>
          <a:chOff x="0" y="0"/>
          <a:chExt cx="0" cy="0"/>
        </a:xfrm>
      </p:grpSpPr>
      <p:sp>
        <p:nvSpPr>
          <p:cNvPr id="339" name="Shape 339"/>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914400" lvl="0" marL="914400" marR="0" rtl="0" algn="ctr">
              <a:spcBef>
                <a:spcPts val="0"/>
              </a:spcBef>
              <a:spcAft>
                <a:spcPts val="0"/>
              </a:spcAft>
              <a:defRPr/>
            </a:lvl1pPr>
            <a:lvl2pPr indent="-914400" lvl="1" marL="914400" marR="0" rtl="0" algn="ctr">
              <a:spcBef>
                <a:spcPts val="0"/>
              </a:spcBef>
              <a:spcAft>
                <a:spcPts val="0"/>
              </a:spcAft>
              <a:defRPr/>
            </a:lvl2pPr>
            <a:lvl3pPr indent="-914400" lvl="2" marL="914400" marR="0" rtl="0" algn="ctr">
              <a:spcBef>
                <a:spcPts val="0"/>
              </a:spcBef>
              <a:spcAft>
                <a:spcPts val="0"/>
              </a:spcAft>
              <a:defRPr/>
            </a:lvl3pPr>
            <a:lvl4pPr indent="-914400" lvl="3" marL="914400" marR="0" rtl="0" algn="ctr">
              <a:spcBef>
                <a:spcPts val="0"/>
              </a:spcBef>
              <a:spcAft>
                <a:spcPts val="0"/>
              </a:spcAft>
              <a:defRPr/>
            </a:lvl4pPr>
            <a:lvl5pPr indent="-914400" lvl="4" marL="914400" marR="0" rtl="0" algn="ctr">
              <a:spcBef>
                <a:spcPts val="0"/>
              </a:spcBef>
              <a:spcAft>
                <a:spcPts val="0"/>
              </a:spcAft>
              <a:defRPr/>
            </a:lvl5pPr>
            <a:lvl6pPr indent="-914400" lvl="5" marL="1371600" marR="0" rtl="0" algn="ctr">
              <a:spcBef>
                <a:spcPts val="0"/>
              </a:spcBef>
              <a:spcAft>
                <a:spcPts val="0"/>
              </a:spcAft>
              <a:defRPr/>
            </a:lvl6pPr>
            <a:lvl7pPr indent="-914400" lvl="6" marL="1828800" marR="0" rtl="0" algn="ctr">
              <a:spcBef>
                <a:spcPts val="0"/>
              </a:spcBef>
              <a:spcAft>
                <a:spcPts val="0"/>
              </a:spcAft>
              <a:defRPr/>
            </a:lvl7pPr>
            <a:lvl8pPr indent="-914400" lvl="7" marL="2286000" marR="0" rtl="0" algn="ctr">
              <a:spcBef>
                <a:spcPts val="0"/>
              </a:spcBef>
              <a:spcAft>
                <a:spcPts val="0"/>
              </a:spcAft>
              <a:defRPr/>
            </a:lvl8pPr>
            <a:lvl9pPr indent="-914400" lvl="8" marL="2743200" marR="0" rtl="0" algn="ctr">
              <a:spcBef>
                <a:spcPts val="0"/>
              </a:spcBef>
              <a:spcAft>
                <a:spcPts val="0"/>
              </a:spcAft>
              <a:defRPr/>
            </a:lvl9pPr>
          </a:lstStyle>
          <a:p/>
        </p:txBody>
      </p:sp>
      <p:sp>
        <p:nvSpPr>
          <p:cNvPr id="340" name="Shape 340"/>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Font typeface="Arial"/>
              <a:buChar char="•"/>
              <a:defRPr/>
            </a:lvl1pPr>
            <a:lvl2pPr indent="-107950" lvl="1" marL="742950" marR="0" rtl="0" algn="l">
              <a:spcBef>
                <a:spcPts val="560"/>
              </a:spcBef>
              <a:spcAft>
                <a:spcPts val="0"/>
              </a:spcAft>
              <a:buClr>
                <a:schemeClr val="dk1"/>
              </a:buClr>
              <a:buFont typeface="Arial"/>
              <a:buChar char="–"/>
              <a:defRPr/>
            </a:lvl2pPr>
            <a:lvl3pPr indent="-76200" lvl="2" marL="1143000" marR="0" rtl="0" algn="l">
              <a:spcBef>
                <a:spcPts val="480"/>
              </a:spcBef>
              <a:spcAft>
                <a:spcPts val="0"/>
              </a:spcAft>
              <a:buClr>
                <a:schemeClr val="dk1"/>
              </a:buClr>
              <a:buFont typeface="Arial"/>
              <a:buChar char="•"/>
              <a:defRPr/>
            </a:lvl3pPr>
            <a:lvl4pPr indent="-101600" lvl="3" marL="1600200" marR="0" rtl="0" algn="l">
              <a:spcBef>
                <a:spcPts val="400"/>
              </a:spcBef>
              <a:spcAft>
                <a:spcPts val="0"/>
              </a:spcAft>
              <a:buClr>
                <a:schemeClr val="dk1"/>
              </a:buClr>
              <a:buFont typeface="Arial"/>
              <a:buChar char="–"/>
              <a:defRPr/>
            </a:lvl4pPr>
            <a:lvl5pPr indent="-101600" lvl="4" marL="2057400" marR="0" rtl="0" algn="l">
              <a:spcBef>
                <a:spcPts val="400"/>
              </a:spcBef>
              <a:spcAft>
                <a:spcPts val="0"/>
              </a:spcAft>
              <a:buClr>
                <a:schemeClr val="dk1"/>
              </a:buClr>
              <a:buFont typeface="Arial"/>
              <a:buChar char="»"/>
              <a:defRPr/>
            </a:lvl5pPr>
            <a:lvl6pPr indent="-101600" lvl="5" marL="2514600" marR="0" rtl="0" algn="l">
              <a:spcBef>
                <a:spcPts val="400"/>
              </a:spcBef>
              <a:spcAft>
                <a:spcPts val="0"/>
              </a:spcAft>
              <a:buClr>
                <a:schemeClr val="dk1"/>
              </a:buClr>
              <a:buFont typeface="Arial"/>
              <a:buChar char="»"/>
              <a:defRPr/>
            </a:lvl6pPr>
            <a:lvl7pPr indent="-101600" lvl="6" marL="2971800" marR="0" rtl="0" algn="l">
              <a:spcBef>
                <a:spcPts val="400"/>
              </a:spcBef>
              <a:spcAft>
                <a:spcPts val="0"/>
              </a:spcAft>
              <a:buClr>
                <a:schemeClr val="dk1"/>
              </a:buClr>
              <a:buFont typeface="Arial"/>
              <a:buChar char="»"/>
              <a:defRPr/>
            </a:lvl7pPr>
            <a:lvl8pPr indent="-101600" lvl="7" marL="3429000" marR="0" rtl="0" algn="l">
              <a:spcBef>
                <a:spcPts val="400"/>
              </a:spcBef>
              <a:spcAft>
                <a:spcPts val="0"/>
              </a:spcAft>
              <a:buClr>
                <a:schemeClr val="dk1"/>
              </a:buClr>
              <a:buFont typeface="Arial"/>
              <a:buChar char="»"/>
              <a:defRPr/>
            </a:lvl8pPr>
            <a:lvl9pPr indent="-101600" lvl="8" marL="3886200" marR="0" rtl="0" algn="l">
              <a:spcBef>
                <a:spcPts val="400"/>
              </a:spcBef>
              <a:spcAft>
                <a:spcPts val="0"/>
              </a:spcAft>
              <a:buClr>
                <a:schemeClr val="dk1"/>
              </a:buClr>
              <a:buFont typeface="Arial"/>
              <a:buChar char="»"/>
              <a:defRPr/>
            </a:lvl9pPr>
          </a:lstStyle>
          <a:p/>
        </p:txBody>
      </p:sp>
      <p:sp>
        <p:nvSpPr>
          <p:cNvPr id="341" name="Shape 34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42" name="Shape 34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43" name="Shape 34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7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50" name="Shape 350"/>
        <p:cNvGrpSpPr/>
        <p:nvPr/>
      </p:nvGrpSpPr>
      <p:grpSpPr>
        <a:xfrm>
          <a:off x="0" y="0"/>
          <a:ext cx="0" cy="0"/>
          <a:chOff x="0" y="0"/>
          <a:chExt cx="0" cy="0"/>
        </a:xfrm>
      </p:grpSpPr>
      <p:sp>
        <p:nvSpPr>
          <p:cNvPr id="351" name="Shape 351"/>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914400" lvl="0" marL="914400" marR="0" rtl="0" algn="ctr">
              <a:spcBef>
                <a:spcPts val="0"/>
              </a:spcBef>
              <a:spcAft>
                <a:spcPts val="0"/>
              </a:spcAft>
              <a:defRPr/>
            </a:lvl1pPr>
            <a:lvl2pPr indent="-914400" lvl="1" marL="914400" marR="0" rtl="0" algn="ctr">
              <a:spcBef>
                <a:spcPts val="0"/>
              </a:spcBef>
              <a:spcAft>
                <a:spcPts val="0"/>
              </a:spcAft>
              <a:defRPr/>
            </a:lvl2pPr>
            <a:lvl3pPr indent="-914400" lvl="2" marL="914400" marR="0" rtl="0" algn="ctr">
              <a:spcBef>
                <a:spcPts val="0"/>
              </a:spcBef>
              <a:spcAft>
                <a:spcPts val="0"/>
              </a:spcAft>
              <a:defRPr/>
            </a:lvl3pPr>
            <a:lvl4pPr indent="-914400" lvl="3" marL="914400" marR="0" rtl="0" algn="ctr">
              <a:spcBef>
                <a:spcPts val="0"/>
              </a:spcBef>
              <a:spcAft>
                <a:spcPts val="0"/>
              </a:spcAft>
              <a:defRPr/>
            </a:lvl4pPr>
            <a:lvl5pPr indent="-914400" lvl="4" marL="914400" marR="0" rtl="0" algn="ctr">
              <a:spcBef>
                <a:spcPts val="0"/>
              </a:spcBef>
              <a:spcAft>
                <a:spcPts val="0"/>
              </a:spcAft>
              <a:defRPr/>
            </a:lvl5pPr>
            <a:lvl6pPr indent="-914400" lvl="5" marL="1371600" marR="0" rtl="0" algn="ctr">
              <a:spcBef>
                <a:spcPts val="0"/>
              </a:spcBef>
              <a:spcAft>
                <a:spcPts val="0"/>
              </a:spcAft>
              <a:defRPr/>
            </a:lvl6pPr>
            <a:lvl7pPr indent="-914400" lvl="6" marL="1828800" marR="0" rtl="0" algn="ctr">
              <a:spcBef>
                <a:spcPts val="0"/>
              </a:spcBef>
              <a:spcAft>
                <a:spcPts val="0"/>
              </a:spcAft>
              <a:defRPr/>
            </a:lvl7pPr>
            <a:lvl8pPr indent="-914400" lvl="7" marL="2286000" marR="0" rtl="0" algn="ctr">
              <a:spcBef>
                <a:spcPts val="0"/>
              </a:spcBef>
              <a:spcAft>
                <a:spcPts val="0"/>
              </a:spcAft>
              <a:defRPr/>
            </a:lvl8pPr>
            <a:lvl9pPr indent="-914400" lvl="8" marL="2743200" marR="0" rtl="0" algn="ctr">
              <a:spcBef>
                <a:spcPts val="0"/>
              </a:spcBef>
              <a:spcAft>
                <a:spcPts val="0"/>
              </a:spcAft>
              <a:defRPr/>
            </a:lvl9pPr>
          </a:lstStyle>
          <a:p/>
        </p:txBody>
      </p:sp>
      <p:sp>
        <p:nvSpPr>
          <p:cNvPr id="352" name="Shape 352"/>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Font typeface="Arial"/>
              <a:buChar char="•"/>
              <a:defRPr/>
            </a:lvl1pPr>
            <a:lvl2pPr indent="-107950" lvl="1" marL="742950" marR="0" rtl="0" algn="l">
              <a:spcBef>
                <a:spcPts val="560"/>
              </a:spcBef>
              <a:spcAft>
                <a:spcPts val="0"/>
              </a:spcAft>
              <a:buClr>
                <a:schemeClr val="dk1"/>
              </a:buClr>
              <a:buFont typeface="Arial"/>
              <a:buChar char="–"/>
              <a:defRPr/>
            </a:lvl2pPr>
            <a:lvl3pPr indent="-76200" lvl="2" marL="1143000" marR="0" rtl="0" algn="l">
              <a:spcBef>
                <a:spcPts val="480"/>
              </a:spcBef>
              <a:spcAft>
                <a:spcPts val="0"/>
              </a:spcAft>
              <a:buClr>
                <a:schemeClr val="dk1"/>
              </a:buClr>
              <a:buFont typeface="Arial"/>
              <a:buChar char="•"/>
              <a:defRPr/>
            </a:lvl3pPr>
            <a:lvl4pPr indent="-101600" lvl="3" marL="1600200" marR="0" rtl="0" algn="l">
              <a:spcBef>
                <a:spcPts val="400"/>
              </a:spcBef>
              <a:spcAft>
                <a:spcPts val="0"/>
              </a:spcAft>
              <a:buClr>
                <a:schemeClr val="dk1"/>
              </a:buClr>
              <a:buFont typeface="Arial"/>
              <a:buChar char="–"/>
              <a:defRPr/>
            </a:lvl4pPr>
            <a:lvl5pPr indent="-101600" lvl="4" marL="2057400" marR="0" rtl="0" algn="l">
              <a:spcBef>
                <a:spcPts val="400"/>
              </a:spcBef>
              <a:spcAft>
                <a:spcPts val="0"/>
              </a:spcAft>
              <a:buClr>
                <a:schemeClr val="dk1"/>
              </a:buClr>
              <a:buFont typeface="Arial"/>
              <a:buChar char="»"/>
              <a:defRPr/>
            </a:lvl5pPr>
            <a:lvl6pPr indent="-101600" lvl="5" marL="2514600" marR="0" rtl="0" algn="l">
              <a:spcBef>
                <a:spcPts val="400"/>
              </a:spcBef>
              <a:spcAft>
                <a:spcPts val="0"/>
              </a:spcAft>
              <a:buClr>
                <a:schemeClr val="dk1"/>
              </a:buClr>
              <a:buFont typeface="Arial"/>
              <a:buChar char="»"/>
              <a:defRPr/>
            </a:lvl6pPr>
            <a:lvl7pPr indent="-101600" lvl="6" marL="2971800" marR="0" rtl="0" algn="l">
              <a:spcBef>
                <a:spcPts val="400"/>
              </a:spcBef>
              <a:spcAft>
                <a:spcPts val="0"/>
              </a:spcAft>
              <a:buClr>
                <a:schemeClr val="dk1"/>
              </a:buClr>
              <a:buFont typeface="Arial"/>
              <a:buChar char="»"/>
              <a:defRPr/>
            </a:lvl7pPr>
            <a:lvl8pPr indent="-101600" lvl="7" marL="3429000" marR="0" rtl="0" algn="l">
              <a:spcBef>
                <a:spcPts val="400"/>
              </a:spcBef>
              <a:spcAft>
                <a:spcPts val="0"/>
              </a:spcAft>
              <a:buClr>
                <a:schemeClr val="dk1"/>
              </a:buClr>
              <a:buFont typeface="Arial"/>
              <a:buChar char="»"/>
              <a:defRPr/>
            </a:lvl8pPr>
            <a:lvl9pPr indent="-101600" lvl="8" marL="3886200" marR="0" rtl="0" algn="l">
              <a:spcBef>
                <a:spcPts val="400"/>
              </a:spcBef>
              <a:spcAft>
                <a:spcPts val="0"/>
              </a:spcAft>
              <a:buClr>
                <a:schemeClr val="dk1"/>
              </a:buClr>
              <a:buFont typeface="Arial"/>
              <a:buChar char="»"/>
              <a:defRPr/>
            </a:lvl9pPr>
          </a:lstStyle>
          <a:p/>
        </p:txBody>
      </p:sp>
      <p:sp>
        <p:nvSpPr>
          <p:cNvPr id="353" name="Shape 353"/>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54" name="Shape 354"/>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55" name="Shape 355"/>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7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63" name="Shape 363"/>
        <p:cNvGrpSpPr/>
        <p:nvPr/>
      </p:nvGrpSpPr>
      <p:grpSpPr>
        <a:xfrm>
          <a:off x="0" y="0"/>
          <a:ext cx="0" cy="0"/>
          <a:chOff x="0" y="0"/>
          <a:chExt cx="0" cy="0"/>
        </a:xfrm>
      </p:grpSpPr>
      <p:sp>
        <p:nvSpPr>
          <p:cNvPr id="364" name="Shape 364"/>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914400" lvl="0" marL="914400" marR="0" rtl="0" algn="ctr">
              <a:spcBef>
                <a:spcPts val="0"/>
              </a:spcBef>
              <a:spcAft>
                <a:spcPts val="0"/>
              </a:spcAft>
              <a:defRPr/>
            </a:lvl1pPr>
            <a:lvl2pPr indent="-914400" lvl="1" marL="914400" marR="0" rtl="0" algn="ctr">
              <a:spcBef>
                <a:spcPts val="0"/>
              </a:spcBef>
              <a:spcAft>
                <a:spcPts val="0"/>
              </a:spcAft>
              <a:defRPr/>
            </a:lvl2pPr>
            <a:lvl3pPr indent="-914400" lvl="2" marL="914400" marR="0" rtl="0" algn="ctr">
              <a:spcBef>
                <a:spcPts val="0"/>
              </a:spcBef>
              <a:spcAft>
                <a:spcPts val="0"/>
              </a:spcAft>
              <a:defRPr/>
            </a:lvl3pPr>
            <a:lvl4pPr indent="-914400" lvl="3" marL="914400" marR="0" rtl="0" algn="ctr">
              <a:spcBef>
                <a:spcPts val="0"/>
              </a:spcBef>
              <a:spcAft>
                <a:spcPts val="0"/>
              </a:spcAft>
              <a:defRPr/>
            </a:lvl4pPr>
            <a:lvl5pPr indent="-914400" lvl="4" marL="914400" marR="0" rtl="0" algn="ctr">
              <a:spcBef>
                <a:spcPts val="0"/>
              </a:spcBef>
              <a:spcAft>
                <a:spcPts val="0"/>
              </a:spcAft>
              <a:defRPr/>
            </a:lvl5pPr>
            <a:lvl6pPr indent="-914400" lvl="5" marL="1371600" marR="0" rtl="0" algn="ctr">
              <a:spcBef>
                <a:spcPts val="0"/>
              </a:spcBef>
              <a:spcAft>
                <a:spcPts val="0"/>
              </a:spcAft>
              <a:defRPr/>
            </a:lvl6pPr>
            <a:lvl7pPr indent="-914400" lvl="6" marL="1828800" marR="0" rtl="0" algn="ctr">
              <a:spcBef>
                <a:spcPts val="0"/>
              </a:spcBef>
              <a:spcAft>
                <a:spcPts val="0"/>
              </a:spcAft>
              <a:defRPr/>
            </a:lvl7pPr>
            <a:lvl8pPr indent="-914400" lvl="7" marL="2286000" marR="0" rtl="0" algn="ctr">
              <a:spcBef>
                <a:spcPts val="0"/>
              </a:spcBef>
              <a:spcAft>
                <a:spcPts val="0"/>
              </a:spcAft>
              <a:defRPr/>
            </a:lvl8pPr>
            <a:lvl9pPr indent="-914400" lvl="8" marL="2743200" marR="0" rtl="0" algn="ctr">
              <a:spcBef>
                <a:spcPts val="0"/>
              </a:spcBef>
              <a:spcAft>
                <a:spcPts val="0"/>
              </a:spcAft>
              <a:defRPr/>
            </a:lvl9pPr>
          </a:lstStyle>
          <a:p/>
        </p:txBody>
      </p:sp>
      <p:sp>
        <p:nvSpPr>
          <p:cNvPr id="365" name="Shape 365"/>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Font typeface="Arial"/>
              <a:buChar char="•"/>
              <a:defRPr/>
            </a:lvl1pPr>
            <a:lvl2pPr indent="-107950" lvl="1" marL="742950" marR="0" rtl="0" algn="l">
              <a:spcBef>
                <a:spcPts val="560"/>
              </a:spcBef>
              <a:spcAft>
                <a:spcPts val="0"/>
              </a:spcAft>
              <a:buClr>
                <a:schemeClr val="dk1"/>
              </a:buClr>
              <a:buFont typeface="Arial"/>
              <a:buChar char="–"/>
              <a:defRPr/>
            </a:lvl2pPr>
            <a:lvl3pPr indent="-76200" lvl="2" marL="1143000" marR="0" rtl="0" algn="l">
              <a:spcBef>
                <a:spcPts val="480"/>
              </a:spcBef>
              <a:spcAft>
                <a:spcPts val="0"/>
              </a:spcAft>
              <a:buClr>
                <a:schemeClr val="dk1"/>
              </a:buClr>
              <a:buFont typeface="Arial"/>
              <a:buChar char="•"/>
              <a:defRPr/>
            </a:lvl3pPr>
            <a:lvl4pPr indent="-101600" lvl="3" marL="1600200" marR="0" rtl="0" algn="l">
              <a:spcBef>
                <a:spcPts val="400"/>
              </a:spcBef>
              <a:spcAft>
                <a:spcPts val="0"/>
              </a:spcAft>
              <a:buClr>
                <a:schemeClr val="dk1"/>
              </a:buClr>
              <a:buFont typeface="Arial"/>
              <a:buChar char="–"/>
              <a:defRPr/>
            </a:lvl4pPr>
            <a:lvl5pPr indent="-101600" lvl="4" marL="2057400" marR="0" rtl="0" algn="l">
              <a:spcBef>
                <a:spcPts val="400"/>
              </a:spcBef>
              <a:spcAft>
                <a:spcPts val="0"/>
              </a:spcAft>
              <a:buClr>
                <a:schemeClr val="dk1"/>
              </a:buClr>
              <a:buFont typeface="Arial"/>
              <a:buChar char="»"/>
              <a:defRPr/>
            </a:lvl5pPr>
            <a:lvl6pPr indent="-101600" lvl="5" marL="2514600" marR="0" rtl="0" algn="l">
              <a:spcBef>
                <a:spcPts val="400"/>
              </a:spcBef>
              <a:spcAft>
                <a:spcPts val="0"/>
              </a:spcAft>
              <a:buClr>
                <a:schemeClr val="dk1"/>
              </a:buClr>
              <a:buFont typeface="Arial"/>
              <a:buChar char="»"/>
              <a:defRPr/>
            </a:lvl6pPr>
            <a:lvl7pPr indent="-101600" lvl="6" marL="2971800" marR="0" rtl="0" algn="l">
              <a:spcBef>
                <a:spcPts val="400"/>
              </a:spcBef>
              <a:spcAft>
                <a:spcPts val="0"/>
              </a:spcAft>
              <a:buClr>
                <a:schemeClr val="dk1"/>
              </a:buClr>
              <a:buFont typeface="Arial"/>
              <a:buChar char="»"/>
              <a:defRPr/>
            </a:lvl7pPr>
            <a:lvl8pPr indent="-101600" lvl="7" marL="3429000" marR="0" rtl="0" algn="l">
              <a:spcBef>
                <a:spcPts val="400"/>
              </a:spcBef>
              <a:spcAft>
                <a:spcPts val="0"/>
              </a:spcAft>
              <a:buClr>
                <a:schemeClr val="dk1"/>
              </a:buClr>
              <a:buFont typeface="Arial"/>
              <a:buChar char="»"/>
              <a:defRPr/>
            </a:lvl8pPr>
            <a:lvl9pPr indent="-101600" lvl="8" marL="3886200" marR="0" rtl="0" algn="l">
              <a:spcBef>
                <a:spcPts val="400"/>
              </a:spcBef>
              <a:spcAft>
                <a:spcPts val="0"/>
              </a:spcAft>
              <a:buClr>
                <a:schemeClr val="dk1"/>
              </a:buClr>
              <a:buFont typeface="Arial"/>
              <a:buChar char="»"/>
              <a:defRPr/>
            </a:lvl9pPr>
          </a:lstStyle>
          <a:p/>
        </p:txBody>
      </p:sp>
      <p:sp>
        <p:nvSpPr>
          <p:cNvPr id="366" name="Shape 366"/>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67" name="Shape 36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68" name="Shape 368"/>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7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78" name="Shape 378"/>
        <p:cNvGrpSpPr/>
        <p:nvPr/>
      </p:nvGrpSpPr>
      <p:grpSpPr>
        <a:xfrm>
          <a:off x="0" y="0"/>
          <a:ext cx="0" cy="0"/>
          <a:chOff x="0" y="0"/>
          <a:chExt cx="0" cy="0"/>
        </a:xfrm>
      </p:grpSpPr>
      <p:sp>
        <p:nvSpPr>
          <p:cNvPr id="379" name="Shape 379"/>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914400" lvl="0" marL="914400" marR="0" rtl="0" algn="ctr">
              <a:spcBef>
                <a:spcPts val="0"/>
              </a:spcBef>
              <a:spcAft>
                <a:spcPts val="0"/>
              </a:spcAft>
              <a:defRPr/>
            </a:lvl1pPr>
            <a:lvl2pPr indent="-914400" lvl="1" marL="914400" marR="0" rtl="0" algn="ctr">
              <a:spcBef>
                <a:spcPts val="0"/>
              </a:spcBef>
              <a:spcAft>
                <a:spcPts val="0"/>
              </a:spcAft>
              <a:defRPr/>
            </a:lvl2pPr>
            <a:lvl3pPr indent="-914400" lvl="2" marL="914400" marR="0" rtl="0" algn="ctr">
              <a:spcBef>
                <a:spcPts val="0"/>
              </a:spcBef>
              <a:spcAft>
                <a:spcPts val="0"/>
              </a:spcAft>
              <a:defRPr/>
            </a:lvl3pPr>
            <a:lvl4pPr indent="-914400" lvl="3" marL="914400" marR="0" rtl="0" algn="ctr">
              <a:spcBef>
                <a:spcPts val="0"/>
              </a:spcBef>
              <a:spcAft>
                <a:spcPts val="0"/>
              </a:spcAft>
              <a:defRPr/>
            </a:lvl4pPr>
            <a:lvl5pPr indent="-914400" lvl="4" marL="914400" marR="0" rtl="0" algn="ctr">
              <a:spcBef>
                <a:spcPts val="0"/>
              </a:spcBef>
              <a:spcAft>
                <a:spcPts val="0"/>
              </a:spcAft>
              <a:defRPr/>
            </a:lvl5pPr>
            <a:lvl6pPr indent="-914400" lvl="5" marL="1371600" marR="0" rtl="0" algn="ctr">
              <a:spcBef>
                <a:spcPts val="0"/>
              </a:spcBef>
              <a:spcAft>
                <a:spcPts val="0"/>
              </a:spcAft>
              <a:defRPr/>
            </a:lvl6pPr>
            <a:lvl7pPr indent="-914400" lvl="6" marL="1828800" marR="0" rtl="0" algn="ctr">
              <a:spcBef>
                <a:spcPts val="0"/>
              </a:spcBef>
              <a:spcAft>
                <a:spcPts val="0"/>
              </a:spcAft>
              <a:defRPr/>
            </a:lvl7pPr>
            <a:lvl8pPr indent="-914400" lvl="7" marL="2286000" marR="0" rtl="0" algn="ctr">
              <a:spcBef>
                <a:spcPts val="0"/>
              </a:spcBef>
              <a:spcAft>
                <a:spcPts val="0"/>
              </a:spcAft>
              <a:defRPr/>
            </a:lvl8pPr>
            <a:lvl9pPr indent="-914400" lvl="8" marL="2743200" marR="0" rtl="0" algn="ctr">
              <a:spcBef>
                <a:spcPts val="0"/>
              </a:spcBef>
              <a:spcAft>
                <a:spcPts val="0"/>
              </a:spcAft>
              <a:defRPr/>
            </a:lvl9pPr>
          </a:lstStyle>
          <a:p/>
        </p:txBody>
      </p:sp>
      <p:sp>
        <p:nvSpPr>
          <p:cNvPr id="380" name="Shape 380"/>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Font typeface="Arial"/>
              <a:buChar char="•"/>
              <a:defRPr/>
            </a:lvl1pPr>
            <a:lvl2pPr indent="-107950" lvl="1" marL="742950" marR="0" rtl="0" algn="l">
              <a:spcBef>
                <a:spcPts val="560"/>
              </a:spcBef>
              <a:spcAft>
                <a:spcPts val="0"/>
              </a:spcAft>
              <a:buClr>
                <a:schemeClr val="dk1"/>
              </a:buClr>
              <a:buFont typeface="Arial"/>
              <a:buChar char="–"/>
              <a:defRPr/>
            </a:lvl2pPr>
            <a:lvl3pPr indent="-76200" lvl="2" marL="1143000" marR="0" rtl="0" algn="l">
              <a:spcBef>
                <a:spcPts val="480"/>
              </a:spcBef>
              <a:spcAft>
                <a:spcPts val="0"/>
              </a:spcAft>
              <a:buClr>
                <a:schemeClr val="dk1"/>
              </a:buClr>
              <a:buFont typeface="Arial"/>
              <a:buChar char="•"/>
              <a:defRPr/>
            </a:lvl3pPr>
            <a:lvl4pPr indent="-101600" lvl="3" marL="1600200" marR="0" rtl="0" algn="l">
              <a:spcBef>
                <a:spcPts val="400"/>
              </a:spcBef>
              <a:spcAft>
                <a:spcPts val="0"/>
              </a:spcAft>
              <a:buClr>
                <a:schemeClr val="dk1"/>
              </a:buClr>
              <a:buFont typeface="Arial"/>
              <a:buChar char="–"/>
              <a:defRPr/>
            </a:lvl4pPr>
            <a:lvl5pPr indent="-101600" lvl="4" marL="2057400" marR="0" rtl="0" algn="l">
              <a:spcBef>
                <a:spcPts val="400"/>
              </a:spcBef>
              <a:spcAft>
                <a:spcPts val="0"/>
              </a:spcAft>
              <a:buClr>
                <a:schemeClr val="dk1"/>
              </a:buClr>
              <a:buFont typeface="Arial"/>
              <a:buChar char="»"/>
              <a:defRPr/>
            </a:lvl5pPr>
            <a:lvl6pPr indent="-101600" lvl="5" marL="2514600" marR="0" rtl="0" algn="l">
              <a:spcBef>
                <a:spcPts val="400"/>
              </a:spcBef>
              <a:spcAft>
                <a:spcPts val="0"/>
              </a:spcAft>
              <a:buClr>
                <a:schemeClr val="dk1"/>
              </a:buClr>
              <a:buFont typeface="Arial"/>
              <a:buChar char="»"/>
              <a:defRPr/>
            </a:lvl6pPr>
            <a:lvl7pPr indent="-101600" lvl="6" marL="2971800" marR="0" rtl="0" algn="l">
              <a:spcBef>
                <a:spcPts val="400"/>
              </a:spcBef>
              <a:spcAft>
                <a:spcPts val="0"/>
              </a:spcAft>
              <a:buClr>
                <a:schemeClr val="dk1"/>
              </a:buClr>
              <a:buFont typeface="Arial"/>
              <a:buChar char="»"/>
              <a:defRPr/>
            </a:lvl7pPr>
            <a:lvl8pPr indent="-101600" lvl="7" marL="3429000" marR="0" rtl="0" algn="l">
              <a:spcBef>
                <a:spcPts val="400"/>
              </a:spcBef>
              <a:spcAft>
                <a:spcPts val="0"/>
              </a:spcAft>
              <a:buClr>
                <a:schemeClr val="dk1"/>
              </a:buClr>
              <a:buFont typeface="Arial"/>
              <a:buChar char="»"/>
              <a:defRPr/>
            </a:lvl8pPr>
            <a:lvl9pPr indent="-101600" lvl="8" marL="3886200" marR="0" rtl="0" algn="l">
              <a:spcBef>
                <a:spcPts val="400"/>
              </a:spcBef>
              <a:spcAft>
                <a:spcPts val="0"/>
              </a:spcAft>
              <a:buClr>
                <a:schemeClr val="dk1"/>
              </a:buClr>
              <a:buFont typeface="Arial"/>
              <a:buChar char="»"/>
              <a:defRPr/>
            </a:lvl9pPr>
          </a:lstStyle>
          <a:p/>
        </p:txBody>
      </p:sp>
      <p:sp>
        <p:nvSpPr>
          <p:cNvPr id="381" name="Shape 38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82" name="Shape 38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83" name="Shape 38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914400" lvl="0" marL="914400" marR="0" rtl="0" algn="ctr">
              <a:spcBef>
                <a:spcPts val="0"/>
              </a:spcBef>
              <a:spcAft>
                <a:spcPts val="0"/>
              </a:spcAft>
              <a:defRPr/>
            </a:lvl1pPr>
            <a:lvl2pPr indent="-914400" lvl="1" marL="914400" marR="0" rtl="0" algn="ctr">
              <a:spcBef>
                <a:spcPts val="0"/>
              </a:spcBef>
              <a:spcAft>
                <a:spcPts val="0"/>
              </a:spcAft>
              <a:defRPr/>
            </a:lvl2pPr>
            <a:lvl3pPr indent="-914400" lvl="2" marL="914400" marR="0" rtl="0" algn="ctr">
              <a:spcBef>
                <a:spcPts val="0"/>
              </a:spcBef>
              <a:spcAft>
                <a:spcPts val="0"/>
              </a:spcAft>
              <a:defRPr/>
            </a:lvl3pPr>
            <a:lvl4pPr indent="-914400" lvl="3" marL="914400" marR="0" rtl="0" algn="ctr">
              <a:spcBef>
                <a:spcPts val="0"/>
              </a:spcBef>
              <a:spcAft>
                <a:spcPts val="0"/>
              </a:spcAft>
              <a:defRPr/>
            </a:lvl4pPr>
            <a:lvl5pPr indent="-914400" lvl="4" marL="914400" marR="0" rtl="0" algn="ctr">
              <a:spcBef>
                <a:spcPts val="0"/>
              </a:spcBef>
              <a:spcAft>
                <a:spcPts val="0"/>
              </a:spcAft>
              <a:defRPr/>
            </a:lvl5pPr>
            <a:lvl6pPr indent="-914400" lvl="5" marL="1371600" marR="0" rtl="0" algn="ctr">
              <a:spcBef>
                <a:spcPts val="0"/>
              </a:spcBef>
              <a:spcAft>
                <a:spcPts val="0"/>
              </a:spcAft>
              <a:defRPr/>
            </a:lvl6pPr>
            <a:lvl7pPr indent="-914400" lvl="6" marL="1828800" marR="0" rtl="0" algn="ctr">
              <a:spcBef>
                <a:spcPts val="0"/>
              </a:spcBef>
              <a:spcAft>
                <a:spcPts val="0"/>
              </a:spcAft>
              <a:defRPr/>
            </a:lvl7pPr>
            <a:lvl8pPr indent="-914400" lvl="7" marL="2286000" marR="0" rtl="0" algn="ctr">
              <a:spcBef>
                <a:spcPts val="0"/>
              </a:spcBef>
              <a:spcAft>
                <a:spcPts val="0"/>
              </a:spcAft>
              <a:defRPr/>
            </a:lvl8pPr>
            <a:lvl9pPr indent="-914400" lvl="8" marL="2743200" marR="0" rtl="0" algn="ctr">
              <a:spcBef>
                <a:spcPts val="0"/>
              </a:spcBef>
              <a:spcAft>
                <a:spcPts val="0"/>
              </a:spcAft>
              <a:defRPr/>
            </a:lvl9pPr>
          </a:lstStyle>
          <a:p/>
        </p:txBody>
      </p:sp>
      <p:sp>
        <p:nvSpPr>
          <p:cNvPr id="37" name="Shape 37"/>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Font typeface="Arial"/>
              <a:buChar char="•"/>
              <a:defRPr/>
            </a:lvl1pPr>
            <a:lvl2pPr indent="-107950" lvl="1" marL="742950" marR="0" rtl="0" algn="l">
              <a:spcBef>
                <a:spcPts val="560"/>
              </a:spcBef>
              <a:spcAft>
                <a:spcPts val="0"/>
              </a:spcAft>
              <a:buClr>
                <a:schemeClr val="dk1"/>
              </a:buClr>
              <a:buFont typeface="Arial"/>
              <a:buChar char="–"/>
              <a:defRPr/>
            </a:lvl2pPr>
            <a:lvl3pPr indent="-76200" lvl="2" marL="1143000" marR="0" rtl="0" algn="l">
              <a:spcBef>
                <a:spcPts val="480"/>
              </a:spcBef>
              <a:spcAft>
                <a:spcPts val="0"/>
              </a:spcAft>
              <a:buClr>
                <a:schemeClr val="dk1"/>
              </a:buClr>
              <a:buFont typeface="Arial"/>
              <a:buChar char="•"/>
              <a:defRPr/>
            </a:lvl3pPr>
            <a:lvl4pPr indent="-101600" lvl="3" marL="1600200" marR="0" rtl="0" algn="l">
              <a:spcBef>
                <a:spcPts val="400"/>
              </a:spcBef>
              <a:spcAft>
                <a:spcPts val="0"/>
              </a:spcAft>
              <a:buClr>
                <a:schemeClr val="dk1"/>
              </a:buClr>
              <a:buFont typeface="Arial"/>
              <a:buChar char="–"/>
              <a:defRPr/>
            </a:lvl4pPr>
            <a:lvl5pPr indent="-101600" lvl="4" marL="2057400" marR="0" rtl="0" algn="l">
              <a:spcBef>
                <a:spcPts val="400"/>
              </a:spcBef>
              <a:spcAft>
                <a:spcPts val="0"/>
              </a:spcAft>
              <a:buClr>
                <a:schemeClr val="dk1"/>
              </a:buClr>
              <a:buFont typeface="Arial"/>
              <a:buChar char="»"/>
              <a:defRPr/>
            </a:lvl5pPr>
            <a:lvl6pPr indent="-101600" lvl="5" marL="2514600" marR="0" rtl="0" algn="l">
              <a:spcBef>
                <a:spcPts val="400"/>
              </a:spcBef>
              <a:spcAft>
                <a:spcPts val="0"/>
              </a:spcAft>
              <a:buClr>
                <a:schemeClr val="dk1"/>
              </a:buClr>
              <a:buFont typeface="Arial"/>
              <a:buChar char="»"/>
              <a:defRPr/>
            </a:lvl6pPr>
            <a:lvl7pPr indent="-101600" lvl="6" marL="2971800" marR="0" rtl="0" algn="l">
              <a:spcBef>
                <a:spcPts val="400"/>
              </a:spcBef>
              <a:spcAft>
                <a:spcPts val="0"/>
              </a:spcAft>
              <a:buClr>
                <a:schemeClr val="dk1"/>
              </a:buClr>
              <a:buFont typeface="Arial"/>
              <a:buChar char="»"/>
              <a:defRPr/>
            </a:lvl7pPr>
            <a:lvl8pPr indent="-101600" lvl="7" marL="3429000" marR="0" rtl="0" algn="l">
              <a:spcBef>
                <a:spcPts val="400"/>
              </a:spcBef>
              <a:spcAft>
                <a:spcPts val="0"/>
              </a:spcAft>
              <a:buClr>
                <a:schemeClr val="dk1"/>
              </a:buClr>
              <a:buFont typeface="Arial"/>
              <a:buChar char="»"/>
              <a:defRPr/>
            </a:lvl8pPr>
            <a:lvl9pPr indent="-101600" lvl="8" marL="3886200" marR="0" rtl="0" algn="l">
              <a:spcBef>
                <a:spcPts val="400"/>
              </a:spcBef>
              <a:spcAft>
                <a:spcPts val="0"/>
              </a:spcAft>
              <a:buClr>
                <a:schemeClr val="dk1"/>
              </a:buClr>
              <a:buFont typeface="Arial"/>
              <a:buChar char="»"/>
              <a:defRPr/>
            </a:lvl9pPr>
          </a:lstStyle>
          <a:p/>
        </p:txBody>
      </p:sp>
      <p:sp>
        <p:nvSpPr>
          <p:cNvPr id="38" name="Shape 3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9" name="Shape 3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0" name="Shape 4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5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7" name="Shape 47"/>
        <p:cNvGrpSpPr/>
        <p:nvPr/>
      </p:nvGrpSpPr>
      <p:grpSpPr>
        <a:xfrm>
          <a:off x="0" y="0"/>
          <a:ext cx="0" cy="0"/>
          <a:chOff x="0" y="0"/>
          <a:chExt cx="0" cy="0"/>
        </a:xfrm>
      </p:grpSpPr>
      <p:sp>
        <p:nvSpPr>
          <p:cNvPr id="48" name="Shape 48"/>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914400" lvl="0" marL="914400" marR="0" rtl="0" algn="ctr">
              <a:spcBef>
                <a:spcPts val="0"/>
              </a:spcBef>
              <a:spcAft>
                <a:spcPts val="0"/>
              </a:spcAft>
              <a:defRPr/>
            </a:lvl1pPr>
            <a:lvl2pPr indent="-914400" lvl="1" marL="914400" marR="0" rtl="0" algn="ctr">
              <a:spcBef>
                <a:spcPts val="0"/>
              </a:spcBef>
              <a:spcAft>
                <a:spcPts val="0"/>
              </a:spcAft>
              <a:defRPr/>
            </a:lvl2pPr>
            <a:lvl3pPr indent="-914400" lvl="2" marL="914400" marR="0" rtl="0" algn="ctr">
              <a:spcBef>
                <a:spcPts val="0"/>
              </a:spcBef>
              <a:spcAft>
                <a:spcPts val="0"/>
              </a:spcAft>
              <a:defRPr/>
            </a:lvl3pPr>
            <a:lvl4pPr indent="-914400" lvl="3" marL="914400" marR="0" rtl="0" algn="ctr">
              <a:spcBef>
                <a:spcPts val="0"/>
              </a:spcBef>
              <a:spcAft>
                <a:spcPts val="0"/>
              </a:spcAft>
              <a:defRPr/>
            </a:lvl4pPr>
            <a:lvl5pPr indent="-914400" lvl="4" marL="914400" marR="0" rtl="0" algn="ctr">
              <a:spcBef>
                <a:spcPts val="0"/>
              </a:spcBef>
              <a:spcAft>
                <a:spcPts val="0"/>
              </a:spcAft>
              <a:defRPr/>
            </a:lvl5pPr>
            <a:lvl6pPr indent="-914400" lvl="5" marL="1371600" marR="0" rtl="0" algn="ctr">
              <a:spcBef>
                <a:spcPts val="0"/>
              </a:spcBef>
              <a:spcAft>
                <a:spcPts val="0"/>
              </a:spcAft>
              <a:defRPr/>
            </a:lvl6pPr>
            <a:lvl7pPr indent="-914400" lvl="6" marL="1828800" marR="0" rtl="0" algn="ctr">
              <a:spcBef>
                <a:spcPts val="0"/>
              </a:spcBef>
              <a:spcAft>
                <a:spcPts val="0"/>
              </a:spcAft>
              <a:defRPr/>
            </a:lvl7pPr>
            <a:lvl8pPr indent="-914400" lvl="7" marL="2286000" marR="0" rtl="0" algn="ctr">
              <a:spcBef>
                <a:spcPts val="0"/>
              </a:spcBef>
              <a:spcAft>
                <a:spcPts val="0"/>
              </a:spcAft>
              <a:defRPr/>
            </a:lvl8pPr>
            <a:lvl9pPr indent="-914400" lvl="8" marL="2743200" marR="0" rtl="0" algn="ctr">
              <a:spcBef>
                <a:spcPts val="0"/>
              </a:spcBef>
              <a:spcAft>
                <a:spcPts val="0"/>
              </a:spcAft>
              <a:defRPr/>
            </a:lvl9pPr>
          </a:lstStyle>
          <a:p/>
        </p:txBody>
      </p:sp>
      <p:sp>
        <p:nvSpPr>
          <p:cNvPr id="49" name="Shape 49"/>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Font typeface="Arial"/>
              <a:buChar char="•"/>
              <a:defRPr/>
            </a:lvl1pPr>
            <a:lvl2pPr indent="-107950" lvl="1" marL="742950" marR="0" rtl="0" algn="l">
              <a:spcBef>
                <a:spcPts val="560"/>
              </a:spcBef>
              <a:spcAft>
                <a:spcPts val="0"/>
              </a:spcAft>
              <a:buClr>
                <a:schemeClr val="dk1"/>
              </a:buClr>
              <a:buFont typeface="Arial"/>
              <a:buChar char="–"/>
              <a:defRPr/>
            </a:lvl2pPr>
            <a:lvl3pPr indent="-76200" lvl="2" marL="1143000" marR="0" rtl="0" algn="l">
              <a:spcBef>
                <a:spcPts val="480"/>
              </a:spcBef>
              <a:spcAft>
                <a:spcPts val="0"/>
              </a:spcAft>
              <a:buClr>
                <a:schemeClr val="dk1"/>
              </a:buClr>
              <a:buFont typeface="Arial"/>
              <a:buChar char="•"/>
              <a:defRPr/>
            </a:lvl3pPr>
            <a:lvl4pPr indent="-101600" lvl="3" marL="1600200" marR="0" rtl="0" algn="l">
              <a:spcBef>
                <a:spcPts val="400"/>
              </a:spcBef>
              <a:spcAft>
                <a:spcPts val="0"/>
              </a:spcAft>
              <a:buClr>
                <a:schemeClr val="dk1"/>
              </a:buClr>
              <a:buFont typeface="Arial"/>
              <a:buChar char="–"/>
              <a:defRPr/>
            </a:lvl4pPr>
            <a:lvl5pPr indent="-101600" lvl="4" marL="2057400" marR="0" rtl="0" algn="l">
              <a:spcBef>
                <a:spcPts val="400"/>
              </a:spcBef>
              <a:spcAft>
                <a:spcPts val="0"/>
              </a:spcAft>
              <a:buClr>
                <a:schemeClr val="dk1"/>
              </a:buClr>
              <a:buFont typeface="Arial"/>
              <a:buChar char="»"/>
              <a:defRPr/>
            </a:lvl5pPr>
            <a:lvl6pPr indent="-101600" lvl="5" marL="2514600" marR="0" rtl="0" algn="l">
              <a:spcBef>
                <a:spcPts val="400"/>
              </a:spcBef>
              <a:spcAft>
                <a:spcPts val="0"/>
              </a:spcAft>
              <a:buClr>
                <a:schemeClr val="dk1"/>
              </a:buClr>
              <a:buFont typeface="Arial"/>
              <a:buChar char="»"/>
              <a:defRPr/>
            </a:lvl6pPr>
            <a:lvl7pPr indent="-101600" lvl="6" marL="2971800" marR="0" rtl="0" algn="l">
              <a:spcBef>
                <a:spcPts val="400"/>
              </a:spcBef>
              <a:spcAft>
                <a:spcPts val="0"/>
              </a:spcAft>
              <a:buClr>
                <a:schemeClr val="dk1"/>
              </a:buClr>
              <a:buFont typeface="Arial"/>
              <a:buChar char="»"/>
              <a:defRPr/>
            </a:lvl7pPr>
            <a:lvl8pPr indent="-101600" lvl="7" marL="3429000" marR="0" rtl="0" algn="l">
              <a:spcBef>
                <a:spcPts val="400"/>
              </a:spcBef>
              <a:spcAft>
                <a:spcPts val="0"/>
              </a:spcAft>
              <a:buClr>
                <a:schemeClr val="dk1"/>
              </a:buClr>
              <a:buFont typeface="Arial"/>
              <a:buChar char="»"/>
              <a:defRPr/>
            </a:lvl8pPr>
            <a:lvl9pPr indent="-101600" lvl="8" marL="3886200" marR="0" rtl="0" algn="l">
              <a:spcBef>
                <a:spcPts val="400"/>
              </a:spcBef>
              <a:spcAft>
                <a:spcPts val="0"/>
              </a:spcAft>
              <a:buClr>
                <a:schemeClr val="dk1"/>
              </a:buClr>
              <a:buFont typeface="Arial"/>
              <a:buChar char="»"/>
              <a:defRPr/>
            </a:lvl9pPr>
          </a:lstStyle>
          <a:p/>
        </p:txBody>
      </p:sp>
      <p:sp>
        <p:nvSpPr>
          <p:cNvPr id="50" name="Shape 5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1" name="Shape 5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2" name="Shape 52"/>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5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8" name="Shape 58"/>
        <p:cNvGrpSpPr/>
        <p:nvPr/>
      </p:nvGrpSpPr>
      <p:grpSpPr>
        <a:xfrm>
          <a:off x="0" y="0"/>
          <a:ext cx="0" cy="0"/>
          <a:chOff x="0" y="0"/>
          <a:chExt cx="0" cy="0"/>
        </a:xfrm>
      </p:grpSpPr>
      <p:sp>
        <p:nvSpPr>
          <p:cNvPr id="59" name="Shape 59"/>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914400" lvl="0" marL="914400" marR="0" rtl="0" algn="ctr">
              <a:spcBef>
                <a:spcPts val="0"/>
              </a:spcBef>
              <a:spcAft>
                <a:spcPts val="0"/>
              </a:spcAft>
              <a:defRPr/>
            </a:lvl1pPr>
            <a:lvl2pPr indent="-914400" lvl="1" marL="914400" marR="0" rtl="0" algn="ctr">
              <a:spcBef>
                <a:spcPts val="0"/>
              </a:spcBef>
              <a:spcAft>
                <a:spcPts val="0"/>
              </a:spcAft>
              <a:defRPr/>
            </a:lvl2pPr>
            <a:lvl3pPr indent="-914400" lvl="2" marL="914400" marR="0" rtl="0" algn="ctr">
              <a:spcBef>
                <a:spcPts val="0"/>
              </a:spcBef>
              <a:spcAft>
                <a:spcPts val="0"/>
              </a:spcAft>
              <a:defRPr/>
            </a:lvl3pPr>
            <a:lvl4pPr indent="-914400" lvl="3" marL="914400" marR="0" rtl="0" algn="ctr">
              <a:spcBef>
                <a:spcPts val="0"/>
              </a:spcBef>
              <a:spcAft>
                <a:spcPts val="0"/>
              </a:spcAft>
              <a:defRPr/>
            </a:lvl4pPr>
            <a:lvl5pPr indent="-914400" lvl="4" marL="914400" marR="0" rtl="0" algn="ctr">
              <a:spcBef>
                <a:spcPts val="0"/>
              </a:spcBef>
              <a:spcAft>
                <a:spcPts val="0"/>
              </a:spcAft>
              <a:defRPr/>
            </a:lvl5pPr>
            <a:lvl6pPr indent="-914400" lvl="5" marL="1371600" marR="0" rtl="0" algn="ctr">
              <a:spcBef>
                <a:spcPts val="0"/>
              </a:spcBef>
              <a:spcAft>
                <a:spcPts val="0"/>
              </a:spcAft>
              <a:defRPr/>
            </a:lvl6pPr>
            <a:lvl7pPr indent="-914400" lvl="6" marL="1828800" marR="0" rtl="0" algn="ctr">
              <a:spcBef>
                <a:spcPts val="0"/>
              </a:spcBef>
              <a:spcAft>
                <a:spcPts val="0"/>
              </a:spcAft>
              <a:defRPr/>
            </a:lvl7pPr>
            <a:lvl8pPr indent="-914400" lvl="7" marL="2286000" marR="0" rtl="0" algn="ctr">
              <a:spcBef>
                <a:spcPts val="0"/>
              </a:spcBef>
              <a:spcAft>
                <a:spcPts val="0"/>
              </a:spcAft>
              <a:defRPr/>
            </a:lvl8pPr>
            <a:lvl9pPr indent="-914400" lvl="8" marL="2743200" marR="0" rtl="0" algn="ctr">
              <a:spcBef>
                <a:spcPts val="0"/>
              </a:spcBef>
              <a:spcAft>
                <a:spcPts val="0"/>
              </a:spcAft>
              <a:defRPr/>
            </a:lvl9pPr>
          </a:lstStyle>
          <a:p/>
        </p:txBody>
      </p:sp>
      <p:sp>
        <p:nvSpPr>
          <p:cNvPr id="60" name="Shape 60"/>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Font typeface="Arial"/>
              <a:buChar char="•"/>
              <a:defRPr/>
            </a:lvl1pPr>
            <a:lvl2pPr indent="-107950" lvl="1" marL="742950" marR="0" rtl="0" algn="l">
              <a:spcBef>
                <a:spcPts val="560"/>
              </a:spcBef>
              <a:spcAft>
                <a:spcPts val="0"/>
              </a:spcAft>
              <a:buClr>
                <a:schemeClr val="dk1"/>
              </a:buClr>
              <a:buFont typeface="Arial"/>
              <a:buChar char="–"/>
              <a:defRPr/>
            </a:lvl2pPr>
            <a:lvl3pPr indent="-76200" lvl="2" marL="1143000" marR="0" rtl="0" algn="l">
              <a:spcBef>
                <a:spcPts val="480"/>
              </a:spcBef>
              <a:spcAft>
                <a:spcPts val="0"/>
              </a:spcAft>
              <a:buClr>
                <a:schemeClr val="dk1"/>
              </a:buClr>
              <a:buFont typeface="Arial"/>
              <a:buChar char="•"/>
              <a:defRPr/>
            </a:lvl3pPr>
            <a:lvl4pPr indent="-101600" lvl="3" marL="1600200" marR="0" rtl="0" algn="l">
              <a:spcBef>
                <a:spcPts val="400"/>
              </a:spcBef>
              <a:spcAft>
                <a:spcPts val="0"/>
              </a:spcAft>
              <a:buClr>
                <a:schemeClr val="dk1"/>
              </a:buClr>
              <a:buFont typeface="Arial"/>
              <a:buChar char="–"/>
              <a:defRPr/>
            </a:lvl4pPr>
            <a:lvl5pPr indent="-101600" lvl="4" marL="2057400" marR="0" rtl="0" algn="l">
              <a:spcBef>
                <a:spcPts val="400"/>
              </a:spcBef>
              <a:spcAft>
                <a:spcPts val="0"/>
              </a:spcAft>
              <a:buClr>
                <a:schemeClr val="dk1"/>
              </a:buClr>
              <a:buFont typeface="Arial"/>
              <a:buChar char="»"/>
              <a:defRPr/>
            </a:lvl5pPr>
            <a:lvl6pPr indent="-101600" lvl="5" marL="2514600" marR="0" rtl="0" algn="l">
              <a:spcBef>
                <a:spcPts val="400"/>
              </a:spcBef>
              <a:spcAft>
                <a:spcPts val="0"/>
              </a:spcAft>
              <a:buClr>
                <a:schemeClr val="dk1"/>
              </a:buClr>
              <a:buFont typeface="Arial"/>
              <a:buChar char="»"/>
              <a:defRPr/>
            </a:lvl6pPr>
            <a:lvl7pPr indent="-101600" lvl="6" marL="2971800" marR="0" rtl="0" algn="l">
              <a:spcBef>
                <a:spcPts val="400"/>
              </a:spcBef>
              <a:spcAft>
                <a:spcPts val="0"/>
              </a:spcAft>
              <a:buClr>
                <a:schemeClr val="dk1"/>
              </a:buClr>
              <a:buFont typeface="Arial"/>
              <a:buChar char="»"/>
              <a:defRPr/>
            </a:lvl7pPr>
            <a:lvl8pPr indent="-101600" lvl="7" marL="3429000" marR="0" rtl="0" algn="l">
              <a:spcBef>
                <a:spcPts val="400"/>
              </a:spcBef>
              <a:spcAft>
                <a:spcPts val="0"/>
              </a:spcAft>
              <a:buClr>
                <a:schemeClr val="dk1"/>
              </a:buClr>
              <a:buFont typeface="Arial"/>
              <a:buChar char="»"/>
              <a:defRPr/>
            </a:lvl8pPr>
            <a:lvl9pPr indent="-101600" lvl="8" marL="3886200" marR="0" rtl="0" algn="l">
              <a:spcBef>
                <a:spcPts val="400"/>
              </a:spcBef>
              <a:spcAft>
                <a:spcPts val="0"/>
              </a:spcAft>
              <a:buClr>
                <a:schemeClr val="dk1"/>
              </a:buClr>
              <a:buFont typeface="Arial"/>
              <a:buChar char="»"/>
              <a:defRPr/>
            </a:lvl9pPr>
          </a:lstStyle>
          <a:p/>
        </p:txBody>
      </p:sp>
      <p:sp>
        <p:nvSpPr>
          <p:cNvPr id="61" name="Shape 6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62" name="Shape 6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63" name="Shape 6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5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70" name="Shape 70"/>
        <p:cNvGrpSpPr/>
        <p:nvPr/>
      </p:nvGrpSpPr>
      <p:grpSpPr>
        <a:xfrm>
          <a:off x="0" y="0"/>
          <a:ext cx="0" cy="0"/>
          <a:chOff x="0" y="0"/>
          <a:chExt cx="0" cy="0"/>
        </a:xfrm>
      </p:grpSpPr>
      <p:sp>
        <p:nvSpPr>
          <p:cNvPr id="71" name="Shape 71"/>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914400" lvl="0" marL="914400" marR="0" rtl="0" algn="ctr">
              <a:spcBef>
                <a:spcPts val="0"/>
              </a:spcBef>
              <a:spcAft>
                <a:spcPts val="0"/>
              </a:spcAft>
              <a:defRPr/>
            </a:lvl1pPr>
            <a:lvl2pPr indent="-914400" lvl="1" marL="914400" marR="0" rtl="0" algn="ctr">
              <a:spcBef>
                <a:spcPts val="0"/>
              </a:spcBef>
              <a:spcAft>
                <a:spcPts val="0"/>
              </a:spcAft>
              <a:defRPr/>
            </a:lvl2pPr>
            <a:lvl3pPr indent="-914400" lvl="2" marL="914400" marR="0" rtl="0" algn="ctr">
              <a:spcBef>
                <a:spcPts val="0"/>
              </a:spcBef>
              <a:spcAft>
                <a:spcPts val="0"/>
              </a:spcAft>
              <a:defRPr/>
            </a:lvl3pPr>
            <a:lvl4pPr indent="-914400" lvl="3" marL="914400" marR="0" rtl="0" algn="ctr">
              <a:spcBef>
                <a:spcPts val="0"/>
              </a:spcBef>
              <a:spcAft>
                <a:spcPts val="0"/>
              </a:spcAft>
              <a:defRPr/>
            </a:lvl4pPr>
            <a:lvl5pPr indent="-914400" lvl="4" marL="914400" marR="0" rtl="0" algn="ctr">
              <a:spcBef>
                <a:spcPts val="0"/>
              </a:spcBef>
              <a:spcAft>
                <a:spcPts val="0"/>
              </a:spcAft>
              <a:defRPr/>
            </a:lvl5pPr>
            <a:lvl6pPr indent="-914400" lvl="5" marL="1371600" marR="0" rtl="0" algn="ctr">
              <a:spcBef>
                <a:spcPts val="0"/>
              </a:spcBef>
              <a:spcAft>
                <a:spcPts val="0"/>
              </a:spcAft>
              <a:defRPr/>
            </a:lvl6pPr>
            <a:lvl7pPr indent="-914400" lvl="6" marL="1828800" marR="0" rtl="0" algn="ctr">
              <a:spcBef>
                <a:spcPts val="0"/>
              </a:spcBef>
              <a:spcAft>
                <a:spcPts val="0"/>
              </a:spcAft>
              <a:defRPr/>
            </a:lvl7pPr>
            <a:lvl8pPr indent="-914400" lvl="7" marL="2286000" marR="0" rtl="0" algn="ctr">
              <a:spcBef>
                <a:spcPts val="0"/>
              </a:spcBef>
              <a:spcAft>
                <a:spcPts val="0"/>
              </a:spcAft>
              <a:defRPr/>
            </a:lvl8pPr>
            <a:lvl9pPr indent="-914400" lvl="8" marL="2743200" marR="0" rtl="0" algn="ctr">
              <a:spcBef>
                <a:spcPts val="0"/>
              </a:spcBef>
              <a:spcAft>
                <a:spcPts val="0"/>
              </a:spcAft>
              <a:defRPr/>
            </a:lvl9pPr>
          </a:lstStyle>
          <a:p/>
        </p:txBody>
      </p:sp>
      <p:sp>
        <p:nvSpPr>
          <p:cNvPr id="72" name="Shape 72"/>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Font typeface="Arial"/>
              <a:buChar char="•"/>
              <a:defRPr/>
            </a:lvl1pPr>
            <a:lvl2pPr indent="-107950" lvl="1" marL="742950" marR="0" rtl="0" algn="l">
              <a:spcBef>
                <a:spcPts val="560"/>
              </a:spcBef>
              <a:spcAft>
                <a:spcPts val="0"/>
              </a:spcAft>
              <a:buClr>
                <a:schemeClr val="dk1"/>
              </a:buClr>
              <a:buFont typeface="Arial"/>
              <a:buChar char="–"/>
              <a:defRPr/>
            </a:lvl2pPr>
            <a:lvl3pPr indent="-76200" lvl="2" marL="1143000" marR="0" rtl="0" algn="l">
              <a:spcBef>
                <a:spcPts val="480"/>
              </a:spcBef>
              <a:spcAft>
                <a:spcPts val="0"/>
              </a:spcAft>
              <a:buClr>
                <a:schemeClr val="dk1"/>
              </a:buClr>
              <a:buFont typeface="Arial"/>
              <a:buChar char="•"/>
              <a:defRPr/>
            </a:lvl3pPr>
            <a:lvl4pPr indent="-101600" lvl="3" marL="1600200" marR="0" rtl="0" algn="l">
              <a:spcBef>
                <a:spcPts val="400"/>
              </a:spcBef>
              <a:spcAft>
                <a:spcPts val="0"/>
              </a:spcAft>
              <a:buClr>
                <a:schemeClr val="dk1"/>
              </a:buClr>
              <a:buFont typeface="Arial"/>
              <a:buChar char="–"/>
              <a:defRPr/>
            </a:lvl4pPr>
            <a:lvl5pPr indent="-101600" lvl="4" marL="2057400" marR="0" rtl="0" algn="l">
              <a:spcBef>
                <a:spcPts val="400"/>
              </a:spcBef>
              <a:spcAft>
                <a:spcPts val="0"/>
              </a:spcAft>
              <a:buClr>
                <a:schemeClr val="dk1"/>
              </a:buClr>
              <a:buFont typeface="Arial"/>
              <a:buChar char="»"/>
              <a:defRPr/>
            </a:lvl5pPr>
            <a:lvl6pPr indent="-101600" lvl="5" marL="2514600" marR="0" rtl="0" algn="l">
              <a:spcBef>
                <a:spcPts val="400"/>
              </a:spcBef>
              <a:spcAft>
                <a:spcPts val="0"/>
              </a:spcAft>
              <a:buClr>
                <a:schemeClr val="dk1"/>
              </a:buClr>
              <a:buFont typeface="Arial"/>
              <a:buChar char="»"/>
              <a:defRPr/>
            </a:lvl6pPr>
            <a:lvl7pPr indent="-101600" lvl="6" marL="2971800" marR="0" rtl="0" algn="l">
              <a:spcBef>
                <a:spcPts val="400"/>
              </a:spcBef>
              <a:spcAft>
                <a:spcPts val="0"/>
              </a:spcAft>
              <a:buClr>
                <a:schemeClr val="dk1"/>
              </a:buClr>
              <a:buFont typeface="Arial"/>
              <a:buChar char="»"/>
              <a:defRPr/>
            </a:lvl7pPr>
            <a:lvl8pPr indent="-101600" lvl="7" marL="3429000" marR="0" rtl="0" algn="l">
              <a:spcBef>
                <a:spcPts val="400"/>
              </a:spcBef>
              <a:spcAft>
                <a:spcPts val="0"/>
              </a:spcAft>
              <a:buClr>
                <a:schemeClr val="dk1"/>
              </a:buClr>
              <a:buFont typeface="Arial"/>
              <a:buChar char="»"/>
              <a:defRPr/>
            </a:lvl8pPr>
            <a:lvl9pPr indent="-101600" lvl="8" marL="3886200" marR="0" rtl="0" algn="l">
              <a:spcBef>
                <a:spcPts val="400"/>
              </a:spcBef>
              <a:spcAft>
                <a:spcPts val="0"/>
              </a:spcAft>
              <a:buClr>
                <a:schemeClr val="dk1"/>
              </a:buClr>
              <a:buFont typeface="Arial"/>
              <a:buChar char="»"/>
              <a:defRPr/>
            </a:lvl9pPr>
          </a:lstStyle>
          <a:p/>
        </p:txBody>
      </p:sp>
      <p:sp>
        <p:nvSpPr>
          <p:cNvPr id="73" name="Shape 73"/>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4" name="Shape 74"/>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5" name="Shape 75"/>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76" name="Shape 76"/>
        <p:cNvGrpSpPr/>
        <p:nvPr/>
      </p:nvGrpSpPr>
      <p:grpSpPr>
        <a:xfrm>
          <a:off x="0" y="0"/>
          <a:ext cx="0" cy="0"/>
          <a:chOff x="0" y="0"/>
          <a:chExt cx="0" cy="0"/>
        </a:xfrm>
      </p:grpSpPr>
      <p:sp>
        <p:nvSpPr>
          <p:cNvPr id="77" name="Shape 77"/>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914400" lvl="0" marL="914400" marR="0" rtl="0" algn="ctr">
              <a:spcBef>
                <a:spcPts val="0"/>
              </a:spcBef>
              <a:spcAft>
                <a:spcPts val="0"/>
              </a:spcAft>
              <a:defRPr/>
            </a:lvl1pPr>
            <a:lvl2pPr indent="-914400" lvl="1" marL="914400" marR="0" rtl="0" algn="ctr">
              <a:spcBef>
                <a:spcPts val="0"/>
              </a:spcBef>
              <a:spcAft>
                <a:spcPts val="0"/>
              </a:spcAft>
              <a:defRPr/>
            </a:lvl2pPr>
            <a:lvl3pPr indent="-914400" lvl="2" marL="914400" marR="0" rtl="0" algn="ctr">
              <a:spcBef>
                <a:spcPts val="0"/>
              </a:spcBef>
              <a:spcAft>
                <a:spcPts val="0"/>
              </a:spcAft>
              <a:defRPr/>
            </a:lvl3pPr>
            <a:lvl4pPr indent="-914400" lvl="3" marL="914400" marR="0" rtl="0" algn="ctr">
              <a:spcBef>
                <a:spcPts val="0"/>
              </a:spcBef>
              <a:spcAft>
                <a:spcPts val="0"/>
              </a:spcAft>
              <a:defRPr/>
            </a:lvl4pPr>
            <a:lvl5pPr indent="-914400" lvl="4" marL="914400" marR="0" rtl="0" algn="ctr">
              <a:spcBef>
                <a:spcPts val="0"/>
              </a:spcBef>
              <a:spcAft>
                <a:spcPts val="0"/>
              </a:spcAft>
              <a:defRPr/>
            </a:lvl5pPr>
            <a:lvl6pPr indent="-914400" lvl="5" marL="1371600" marR="0" rtl="0" algn="ctr">
              <a:spcBef>
                <a:spcPts val="0"/>
              </a:spcBef>
              <a:spcAft>
                <a:spcPts val="0"/>
              </a:spcAft>
              <a:defRPr/>
            </a:lvl6pPr>
            <a:lvl7pPr indent="-914400" lvl="6" marL="1828800" marR="0" rtl="0" algn="ctr">
              <a:spcBef>
                <a:spcPts val="0"/>
              </a:spcBef>
              <a:spcAft>
                <a:spcPts val="0"/>
              </a:spcAft>
              <a:defRPr/>
            </a:lvl7pPr>
            <a:lvl8pPr indent="-914400" lvl="7" marL="2286000" marR="0" rtl="0" algn="ctr">
              <a:spcBef>
                <a:spcPts val="0"/>
              </a:spcBef>
              <a:spcAft>
                <a:spcPts val="0"/>
              </a:spcAft>
              <a:defRPr/>
            </a:lvl8pPr>
            <a:lvl9pPr indent="-914400" lvl="8" marL="2743200" marR="0" rtl="0" algn="ctr">
              <a:spcBef>
                <a:spcPts val="0"/>
              </a:spcBef>
              <a:spcAft>
                <a:spcPts val="0"/>
              </a:spcAft>
              <a:defRPr/>
            </a:lvl9pPr>
          </a:lstStyle>
          <a:p/>
        </p:txBody>
      </p:sp>
      <p:sp>
        <p:nvSpPr>
          <p:cNvPr id="78" name="Shape 78"/>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Font typeface="Arial"/>
              <a:buChar char="•"/>
              <a:defRPr/>
            </a:lvl1pPr>
            <a:lvl2pPr indent="-107950" lvl="1" marL="742950" marR="0" rtl="0" algn="l">
              <a:spcBef>
                <a:spcPts val="560"/>
              </a:spcBef>
              <a:spcAft>
                <a:spcPts val="0"/>
              </a:spcAft>
              <a:buClr>
                <a:schemeClr val="dk1"/>
              </a:buClr>
              <a:buFont typeface="Arial"/>
              <a:buChar char="–"/>
              <a:defRPr/>
            </a:lvl2pPr>
            <a:lvl3pPr indent="-76200" lvl="2" marL="1143000" marR="0" rtl="0" algn="l">
              <a:spcBef>
                <a:spcPts val="480"/>
              </a:spcBef>
              <a:spcAft>
                <a:spcPts val="0"/>
              </a:spcAft>
              <a:buClr>
                <a:schemeClr val="dk1"/>
              </a:buClr>
              <a:buFont typeface="Arial"/>
              <a:buChar char="•"/>
              <a:defRPr/>
            </a:lvl3pPr>
            <a:lvl4pPr indent="-101600" lvl="3" marL="1600200" marR="0" rtl="0" algn="l">
              <a:spcBef>
                <a:spcPts val="400"/>
              </a:spcBef>
              <a:spcAft>
                <a:spcPts val="0"/>
              </a:spcAft>
              <a:buClr>
                <a:schemeClr val="dk1"/>
              </a:buClr>
              <a:buFont typeface="Arial"/>
              <a:buChar char="–"/>
              <a:defRPr/>
            </a:lvl4pPr>
            <a:lvl5pPr indent="-101600" lvl="4" marL="2057400" marR="0" rtl="0" algn="l">
              <a:spcBef>
                <a:spcPts val="400"/>
              </a:spcBef>
              <a:spcAft>
                <a:spcPts val="0"/>
              </a:spcAft>
              <a:buClr>
                <a:schemeClr val="dk1"/>
              </a:buClr>
              <a:buFont typeface="Arial"/>
              <a:buChar char="»"/>
              <a:defRPr/>
            </a:lvl5pPr>
            <a:lvl6pPr indent="-101600" lvl="5" marL="2514600" marR="0" rtl="0" algn="l">
              <a:spcBef>
                <a:spcPts val="400"/>
              </a:spcBef>
              <a:spcAft>
                <a:spcPts val="0"/>
              </a:spcAft>
              <a:buClr>
                <a:schemeClr val="dk1"/>
              </a:buClr>
              <a:buFont typeface="Arial"/>
              <a:buChar char="»"/>
              <a:defRPr/>
            </a:lvl6pPr>
            <a:lvl7pPr indent="-101600" lvl="6" marL="2971800" marR="0" rtl="0" algn="l">
              <a:spcBef>
                <a:spcPts val="400"/>
              </a:spcBef>
              <a:spcAft>
                <a:spcPts val="0"/>
              </a:spcAft>
              <a:buClr>
                <a:schemeClr val="dk1"/>
              </a:buClr>
              <a:buFont typeface="Arial"/>
              <a:buChar char="»"/>
              <a:defRPr/>
            </a:lvl7pPr>
            <a:lvl8pPr indent="-101600" lvl="7" marL="3429000" marR="0" rtl="0" algn="l">
              <a:spcBef>
                <a:spcPts val="400"/>
              </a:spcBef>
              <a:spcAft>
                <a:spcPts val="0"/>
              </a:spcAft>
              <a:buClr>
                <a:schemeClr val="dk1"/>
              </a:buClr>
              <a:buFont typeface="Arial"/>
              <a:buChar char="»"/>
              <a:defRPr/>
            </a:lvl8pPr>
            <a:lvl9pPr indent="-101600" lvl="8" marL="3886200" marR="0" rtl="0" algn="l">
              <a:spcBef>
                <a:spcPts val="400"/>
              </a:spcBef>
              <a:spcAft>
                <a:spcPts val="0"/>
              </a:spcAft>
              <a:buClr>
                <a:schemeClr val="dk1"/>
              </a:buClr>
              <a:buFont typeface="Arial"/>
              <a:buChar char="»"/>
              <a:defRPr/>
            </a:lvl9pPr>
          </a:lstStyle>
          <a:p/>
        </p:txBody>
      </p:sp>
      <p:sp>
        <p:nvSpPr>
          <p:cNvPr id="79" name="Shape 79"/>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0" name="Shape 8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1" name="Shape 81"/>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2" name="Shape 82"/>
        <p:cNvGrpSpPr/>
        <p:nvPr/>
      </p:nvGrpSpPr>
      <p:grpSpPr>
        <a:xfrm>
          <a:off x="0" y="0"/>
          <a:ext cx="0" cy="0"/>
          <a:chOff x="0" y="0"/>
          <a:chExt cx="0" cy="0"/>
        </a:xfrm>
      </p:grpSpPr>
      <p:sp>
        <p:nvSpPr>
          <p:cNvPr id="83" name="Shape 83"/>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914400" lvl="0" marL="914400" marR="0" rtl="0" algn="ctr">
              <a:spcBef>
                <a:spcPts val="0"/>
              </a:spcBef>
              <a:spcAft>
                <a:spcPts val="0"/>
              </a:spcAft>
              <a:defRPr/>
            </a:lvl1pPr>
            <a:lvl2pPr indent="-914400" lvl="1" marL="914400" marR="0" rtl="0" algn="ctr">
              <a:spcBef>
                <a:spcPts val="0"/>
              </a:spcBef>
              <a:spcAft>
                <a:spcPts val="0"/>
              </a:spcAft>
              <a:defRPr/>
            </a:lvl2pPr>
            <a:lvl3pPr indent="-914400" lvl="2" marL="914400" marR="0" rtl="0" algn="ctr">
              <a:spcBef>
                <a:spcPts val="0"/>
              </a:spcBef>
              <a:spcAft>
                <a:spcPts val="0"/>
              </a:spcAft>
              <a:defRPr/>
            </a:lvl3pPr>
            <a:lvl4pPr indent="-914400" lvl="3" marL="914400" marR="0" rtl="0" algn="ctr">
              <a:spcBef>
                <a:spcPts val="0"/>
              </a:spcBef>
              <a:spcAft>
                <a:spcPts val="0"/>
              </a:spcAft>
              <a:defRPr/>
            </a:lvl4pPr>
            <a:lvl5pPr indent="-914400" lvl="4" marL="914400" marR="0" rtl="0" algn="ctr">
              <a:spcBef>
                <a:spcPts val="0"/>
              </a:spcBef>
              <a:spcAft>
                <a:spcPts val="0"/>
              </a:spcAft>
              <a:defRPr/>
            </a:lvl5pPr>
            <a:lvl6pPr indent="-914400" lvl="5" marL="1371600" marR="0" rtl="0" algn="ctr">
              <a:spcBef>
                <a:spcPts val="0"/>
              </a:spcBef>
              <a:spcAft>
                <a:spcPts val="0"/>
              </a:spcAft>
              <a:defRPr/>
            </a:lvl6pPr>
            <a:lvl7pPr indent="-914400" lvl="6" marL="1828800" marR="0" rtl="0" algn="ctr">
              <a:spcBef>
                <a:spcPts val="0"/>
              </a:spcBef>
              <a:spcAft>
                <a:spcPts val="0"/>
              </a:spcAft>
              <a:defRPr/>
            </a:lvl7pPr>
            <a:lvl8pPr indent="-914400" lvl="7" marL="2286000" marR="0" rtl="0" algn="ctr">
              <a:spcBef>
                <a:spcPts val="0"/>
              </a:spcBef>
              <a:spcAft>
                <a:spcPts val="0"/>
              </a:spcAft>
              <a:defRPr/>
            </a:lvl8pPr>
            <a:lvl9pPr indent="-914400" lvl="8" marL="2743200" marR="0" rtl="0" algn="ctr">
              <a:spcBef>
                <a:spcPts val="0"/>
              </a:spcBef>
              <a:spcAft>
                <a:spcPts val="0"/>
              </a:spcAft>
              <a:defRPr/>
            </a:lvl9pPr>
          </a:lstStyle>
          <a:p/>
        </p:txBody>
      </p:sp>
      <p:sp>
        <p:nvSpPr>
          <p:cNvPr id="84" name="Shape 84"/>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Font typeface="Arial"/>
              <a:buChar char="•"/>
              <a:defRPr/>
            </a:lvl1pPr>
            <a:lvl2pPr indent="-107950" lvl="1" marL="742950" marR="0" rtl="0" algn="l">
              <a:spcBef>
                <a:spcPts val="560"/>
              </a:spcBef>
              <a:spcAft>
                <a:spcPts val="0"/>
              </a:spcAft>
              <a:buClr>
                <a:schemeClr val="dk1"/>
              </a:buClr>
              <a:buFont typeface="Arial"/>
              <a:buChar char="–"/>
              <a:defRPr/>
            </a:lvl2pPr>
            <a:lvl3pPr indent="-76200" lvl="2" marL="1143000" marR="0" rtl="0" algn="l">
              <a:spcBef>
                <a:spcPts val="480"/>
              </a:spcBef>
              <a:spcAft>
                <a:spcPts val="0"/>
              </a:spcAft>
              <a:buClr>
                <a:schemeClr val="dk1"/>
              </a:buClr>
              <a:buFont typeface="Arial"/>
              <a:buChar char="•"/>
              <a:defRPr/>
            </a:lvl3pPr>
            <a:lvl4pPr indent="-101600" lvl="3" marL="1600200" marR="0" rtl="0" algn="l">
              <a:spcBef>
                <a:spcPts val="400"/>
              </a:spcBef>
              <a:spcAft>
                <a:spcPts val="0"/>
              </a:spcAft>
              <a:buClr>
                <a:schemeClr val="dk1"/>
              </a:buClr>
              <a:buFont typeface="Arial"/>
              <a:buChar char="–"/>
              <a:defRPr/>
            </a:lvl4pPr>
            <a:lvl5pPr indent="-101600" lvl="4" marL="2057400" marR="0" rtl="0" algn="l">
              <a:spcBef>
                <a:spcPts val="400"/>
              </a:spcBef>
              <a:spcAft>
                <a:spcPts val="0"/>
              </a:spcAft>
              <a:buClr>
                <a:schemeClr val="dk1"/>
              </a:buClr>
              <a:buFont typeface="Arial"/>
              <a:buChar char="»"/>
              <a:defRPr/>
            </a:lvl5pPr>
            <a:lvl6pPr indent="-101600" lvl="5" marL="2514600" marR="0" rtl="0" algn="l">
              <a:spcBef>
                <a:spcPts val="400"/>
              </a:spcBef>
              <a:spcAft>
                <a:spcPts val="0"/>
              </a:spcAft>
              <a:buClr>
                <a:schemeClr val="dk1"/>
              </a:buClr>
              <a:buFont typeface="Arial"/>
              <a:buChar char="»"/>
              <a:defRPr/>
            </a:lvl6pPr>
            <a:lvl7pPr indent="-101600" lvl="6" marL="2971800" marR="0" rtl="0" algn="l">
              <a:spcBef>
                <a:spcPts val="400"/>
              </a:spcBef>
              <a:spcAft>
                <a:spcPts val="0"/>
              </a:spcAft>
              <a:buClr>
                <a:schemeClr val="dk1"/>
              </a:buClr>
              <a:buFont typeface="Arial"/>
              <a:buChar char="»"/>
              <a:defRPr/>
            </a:lvl7pPr>
            <a:lvl8pPr indent="-101600" lvl="7" marL="3429000" marR="0" rtl="0" algn="l">
              <a:spcBef>
                <a:spcPts val="400"/>
              </a:spcBef>
              <a:spcAft>
                <a:spcPts val="0"/>
              </a:spcAft>
              <a:buClr>
                <a:schemeClr val="dk1"/>
              </a:buClr>
              <a:buFont typeface="Arial"/>
              <a:buChar char="»"/>
              <a:defRPr/>
            </a:lvl8pPr>
            <a:lvl9pPr indent="-101600" lvl="8" marL="3886200" marR="0" rtl="0" algn="l">
              <a:spcBef>
                <a:spcPts val="400"/>
              </a:spcBef>
              <a:spcAft>
                <a:spcPts val="0"/>
              </a:spcAft>
              <a:buClr>
                <a:schemeClr val="dk1"/>
              </a:buClr>
              <a:buFont typeface="Arial"/>
              <a:buChar char="»"/>
              <a:defRPr/>
            </a:lvl9pPr>
          </a:lstStyle>
          <a:p/>
        </p:txBody>
      </p:sp>
      <p:sp>
        <p:nvSpPr>
          <p:cNvPr id="85" name="Shape 8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6" name="Shape 8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7" name="Shape 8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9.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hyperlink" Target="http://www.mp3-tech.org/programmer/frame_header.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6.png"/><Relationship Id="rId4" Type="http://schemas.openxmlformats.org/officeDocument/2006/relationships/image" Target="../media/image22.png"/><Relationship Id="rId5"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27.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0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20.jpg"/><Relationship Id="rId4" Type="http://schemas.openxmlformats.org/officeDocument/2006/relationships/hyperlink" Target="http://mp4ra.org/atoms.html"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3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1.png"/><Relationship Id="rId4" Type="http://schemas.openxmlformats.org/officeDocument/2006/relationships/image" Target="../media/image02.png"/><Relationship Id="rId5" Type="http://schemas.openxmlformats.org/officeDocument/2006/relationships/image" Target="../media/image0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2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0.png"/><Relationship Id="rId4" Type="http://schemas.openxmlformats.org/officeDocument/2006/relationships/image" Target="../media/image2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hyperlink" Target="http://zh.wikipedia.org/w/index.php?title=Adobe_Media_Server&amp;action=edit&amp;redlink=1"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8.png"/><Relationship Id="rId4" Type="http://schemas.openxmlformats.org/officeDocument/2006/relationships/image" Target="../media/image00.png"/><Relationship Id="rId5" Type="http://schemas.openxmlformats.org/officeDocument/2006/relationships/image" Target="../media/image07.png"/><Relationship Id="rId6" Type="http://schemas.openxmlformats.org/officeDocument/2006/relationships/image" Target="../media/image0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7.png"/><Relationship Id="rId4" Type="http://schemas.openxmlformats.org/officeDocument/2006/relationships/image" Target="../media/image0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7" name="Shape 387"/>
        <p:cNvGrpSpPr/>
        <p:nvPr/>
      </p:nvGrpSpPr>
      <p:grpSpPr>
        <a:xfrm>
          <a:off x="0" y="0"/>
          <a:ext cx="0" cy="0"/>
          <a:chOff x="0" y="0"/>
          <a:chExt cx="0" cy="0"/>
        </a:xfrm>
      </p:grpSpPr>
      <p:sp>
        <p:nvSpPr>
          <p:cNvPr id="388" name="Shape 388"/>
          <p:cNvSpPr txBox="1"/>
          <p:nvPr>
            <p:ph idx="4294967295" type="ctrTitle"/>
          </p:nvPr>
        </p:nvSpPr>
        <p:spPr>
          <a:xfrm>
            <a:off x="685800" y="2130425"/>
            <a:ext cx="7772400" cy="1470024"/>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US" sz="4400" u="none" cap="none" strike="noStrike">
                <a:solidFill>
                  <a:schemeClr val="dk1"/>
                </a:solidFill>
                <a:latin typeface="Calibri"/>
                <a:ea typeface="Calibri"/>
                <a:cs typeface="Calibri"/>
                <a:sym typeface="Calibri"/>
              </a:rPr>
              <a:t>音视频技术简介</a:t>
            </a:r>
          </a:p>
        </p:txBody>
      </p:sp>
      <p:sp>
        <p:nvSpPr>
          <p:cNvPr id="389" name="Shape 389"/>
          <p:cNvSpPr txBox="1"/>
          <p:nvPr>
            <p:ph idx="4294967295" type="subTitle"/>
          </p:nvPr>
        </p:nvSpPr>
        <p:spPr>
          <a:xfrm>
            <a:off x="1371600" y="3886200"/>
            <a:ext cx="6400799" cy="17526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898989"/>
              </a:buClr>
              <a:buSzPct val="25000"/>
              <a:buFont typeface="Arial"/>
              <a:buNone/>
            </a:pPr>
            <a:r>
              <a:rPr b="0" i="0" lang="en-US" sz="3200" u="none" cap="none" strike="noStrike">
                <a:solidFill>
                  <a:srgbClr val="898989"/>
                </a:solidFill>
                <a:latin typeface="Calibri"/>
                <a:ea typeface="Calibri"/>
                <a:cs typeface="Calibri"/>
                <a:sym typeface="Calibri"/>
              </a:rPr>
              <a:t>王翔</a:t>
            </a:r>
          </a:p>
          <a:p>
            <a:pPr indent="0" lvl="0" marL="0" marR="0" rtl="0" algn="ctr">
              <a:lnSpc>
                <a:spcPct val="100000"/>
              </a:lnSpc>
              <a:spcBef>
                <a:spcPts val="640"/>
              </a:spcBef>
              <a:spcAft>
                <a:spcPts val="0"/>
              </a:spcAft>
              <a:buClr>
                <a:srgbClr val="898989"/>
              </a:buClr>
              <a:buSzPct val="25000"/>
              <a:buFont typeface="Arial"/>
              <a:buNone/>
            </a:pPr>
            <a:r>
              <a:rPr b="0" i="0" lang="en-US" sz="3200" u="none" cap="none" strike="noStrike">
                <a:solidFill>
                  <a:srgbClr val="898989"/>
                </a:solidFill>
                <a:latin typeface="Calibri"/>
                <a:ea typeface="Calibri"/>
                <a:cs typeface="Calibri"/>
                <a:sym typeface="Calibri"/>
              </a:rPr>
              <a:t>2014.5.28</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3" name="Shape 453"/>
        <p:cNvGrpSpPr/>
        <p:nvPr/>
      </p:nvGrpSpPr>
      <p:grpSpPr>
        <a:xfrm>
          <a:off x="0" y="0"/>
          <a:ext cx="0" cy="0"/>
          <a:chOff x="0" y="0"/>
          <a:chExt cx="0" cy="0"/>
        </a:xfrm>
      </p:grpSpPr>
      <p:sp>
        <p:nvSpPr>
          <p:cNvPr id="454" name="Shape 454"/>
          <p:cNvSpPr txBox="1"/>
          <p:nvPr>
            <p:ph idx="4294967295" type="body"/>
          </p:nvPr>
        </p:nvSpPr>
        <p:spPr>
          <a:xfrm>
            <a:off x="457200" y="2205036"/>
            <a:ext cx="8229600" cy="4508500"/>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采样-量化-编码</a:t>
            </a:r>
          </a:p>
          <a:p>
            <a:pPr indent="-342900" lvl="0" marL="342900" marR="0" rtl="0" algn="l">
              <a:lnSpc>
                <a:spcPct val="90000"/>
              </a:lnSpc>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采样就是把连续的模拟信号，离散成数字</a:t>
            </a:r>
          </a:p>
          <a:p>
            <a:pPr indent="-342900" lvl="0" marL="342900" marR="0" rtl="0" algn="l">
              <a:lnSpc>
                <a:spcPct val="90000"/>
              </a:lnSpc>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均匀取样:每隔相等的一段相等时间采一次样。</a:t>
            </a:r>
          </a:p>
          <a:p>
            <a:pPr indent="-342900" lvl="0" marL="342900" marR="0" rtl="0" algn="l">
              <a:lnSpc>
                <a:spcPct val="90000"/>
              </a:lnSpc>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采样频率:决定每秒需要采集多少样本。</a:t>
            </a:r>
          </a:p>
          <a:p>
            <a:pPr indent="-342900" lvl="0" marL="342900" marR="0" rtl="0" algn="l">
              <a:lnSpc>
                <a:spcPct val="90000"/>
              </a:lnSpc>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采样频率，要大于声音最大频率的两倍才能保证音质不损失。</a:t>
            </a:r>
          </a:p>
          <a:p>
            <a:pPr indent="-342900" lvl="0" marL="342900" marR="0" rtl="0" algn="l">
              <a:lnSpc>
                <a:spcPct val="90000"/>
              </a:lnSpc>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量化：对每个样，定个值。</a:t>
            </a:r>
          </a:p>
          <a:p>
            <a:pPr indent="-342900" lvl="0" marL="342900" marR="0" rtl="0" algn="l">
              <a:lnSpc>
                <a:spcPct val="90000"/>
              </a:lnSpc>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量化精度：16位(65536) 或者 8位(256)。</a:t>
            </a:r>
          </a:p>
        </p:txBody>
      </p:sp>
      <p:pic>
        <p:nvPicPr>
          <p:cNvPr id="455" name="Shape 455"/>
          <p:cNvPicPr preferRelativeResize="0"/>
          <p:nvPr/>
        </p:nvPicPr>
        <p:blipFill rotWithShape="1">
          <a:blip r:embed="rId3">
            <a:alphaModFix/>
          </a:blip>
          <a:srcRect b="0" l="0" r="0" t="0"/>
          <a:stretch/>
        </p:blipFill>
        <p:spPr>
          <a:xfrm>
            <a:off x="466725" y="-100011"/>
            <a:ext cx="4000500" cy="2190750"/>
          </a:xfrm>
          <a:prstGeom prst="rect">
            <a:avLst/>
          </a:prstGeom>
          <a:noFill/>
          <a:ln>
            <a:noFill/>
          </a:ln>
        </p:spPr>
      </p:pic>
      <p:pic>
        <p:nvPicPr>
          <p:cNvPr id="456" name="Shape 456"/>
          <p:cNvPicPr preferRelativeResize="0"/>
          <p:nvPr/>
        </p:nvPicPr>
        <p:blipFill rotWithShape="1">
          <a:blip r:embed="rId4">
            <a:alphaModFix/>
          </a:blip>
          <a:srcRect b="0" l="0" r="0" t="0"/>
          <a:stretch/>
        </p:blipFill>
        <p:spPr>
          <a:xfrm>
            <a:off x="3924300" y="42861"/>
            <a:ext cx="5041899" cy="1981199"/>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0" name="Shape 460"/>
        <p:cNvGrpSpPr/>
        <p:nvPr/>
      </p:nvGrpSpPr>
      <p:grpSpPr>
        <a:xfrm>
          <a:off x="0" y="0"/>
          <a:ext cx="0" cy="0"/>
          <a:chOff x="0" y="0"/>
          <a:chExt cx="0" cy="0"/>
        </a:xfrm>
      </p:grpSpPr>
      <p:sp>
        <p:nvSpPr>
          <p:cNvPr id="461" name="Shape 461"/>
          <p:cNvSpPr txBox="1"/>
          <p:nvPr>
            <p:ph idx="4294967295" type="body"/>
          </p:nvPr>
        </p:nvSpPr>
        <p:spPr>
          <a:xfrm>
            <a:off x="250825" y="261937"/>
            <a:ext cx="8572500" cy="6122986"/>
          </a:xfrm>
          <a:prstGeom prst="rect">
            <a:avLst/>
          </a:prstGeom>
          <a:noFill/>
          <a:ln>
            <a:noFill/>
          </a:ln>
        </p:spPr>
        <p:txBody>
          <a:bodyPr anchorCtr="0" anchor="t" bIns="45700" lIns="91425" rIns="91425" tIns="45700">
            <a:noAutofit/>
          </a:bodyPr>
          <a:lstStyle/>
          <a:p>
            <a:pPr indent="-342900" lvl="0" marL="342900" marR="0" rtl="0" algn="ctr">
              <a:lnSpc>
                <a:spcPct val="90000"/>
              </a:lnSpc>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声音的一些参数</a:t>
            </a:r>
          </a:p>
          <a:p>
            <a:pPr indent="-342900" lvl="0" marL="342900" marR="0" rtl="0" algn="l">
              <a:lnSpc>
                <a:spcPct val="90000"/>
              </a:lnSpc>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SampleRate - 采样率</a:t>
            </a:r>
          </a:p>
          <a:p>
            <a:pPr indent="-342900" lvl="0" marL="342900" marR="0" rtl="0" algn="l">
              <a:lnSpc>
                <a:spcPct val="90000"/>
              </a:lnSpc>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SampleSize - 每个样，用几位二进制数据表示。16位，最常见</a:t>
            </a:r>
          </a:p>
          <a:p>
            <a:pPr indent="-342900" lvl="0" marL="342900" marR="0" rtl="0" algn="l">
              <a:lnSpc>
                <a:spcPct val="90000"/>
              </a:lnSpc>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Number of channels - mono（单声道），stereo（立体声，双声道）</a:t>
            </a:r>
          </a:p>
          <a:p>
            <a:pPr indent="-342900" lvl="0" marL="342900" marR="0" rtl="0" algn="l">
              <a:lnSpc>
                <a:spcPct val="90000"/>
              </a:lnSpc>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Sign - 有符号或者无符号（取值范围）</a:t>
            </a:r>
          </a:p>
          <a:p>
            <a:pPr indent="-342900" lvl="0" marL="342900" marR="0" rtl="0" algn="l">
              <a:lnSpc>
                <a:spcPct val="90000"/>
              </a:lnSpc>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Byte Ordering - 字节序</a:t>
            </a:r>
          </a:p>
          <a:p>
            <a:pPr indent="-342900" lvl="0" marL="342900" marR="0" rtl="0" algn="l">
              <a:lnSpc>
                <a:spcPct val="90000"/>
              </a:lnSpc>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lnSpc>
                <a:spcPct val="90000"/>
              </a:lnSpc>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原始音频格式：脉冲编码调制（PCM）音频</a:t>
            </a:r>
          </a:p>
          <a:p>
            <a:pPr indent="-342900" lvl="0" marL="342900" marR="0" rtl="0" algn="l">
              <a:lnSpc>
                <a:spcPct val="90000"/>
              </a:lnSpc>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signed 16-bit little-endian mono @ 44.1kHz</a:t>
            </a:r>
          </a:p>
          <a:p>
            <a:pPr indent="-342900" lvl="0" marL="342900" marR="0" rtl="0" algn="l">
              <a:lnSpc>
                <a:spcPct val="90000"/>
              </a:lnSpc>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pic>
        <p:nvPicPr>
          <p:cNvPr id="462" name="Shape 462"/>
          <p:cNvPicPr preferRelativeResize="0"/>
          <p:nvPr/>
        </p:nvPicPr>
        <p:blipFill rotWithShape="1">
          <a:blip r:embed="rId3">
            <a:alphaModFix/>
          </a:blip>
          <a:srcRect b="0" l="0" r="0" t="0"/>
          <a:stretch/>
        </p:blipFill>
        <p:spPr>
          <a:xfrm>
            <a:off x="1979611" y="6094412"/>
            <a:ext cx="3819525" cy="64770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6" name="Shape 466"/>
        <p:cNvGrpSpPr/>
        <p:nvPr/>
      </p:nvGrpSpPr>
      <p:grpSpPr>
        <a:xfrm>
          <a:off x="0" y="0"/>
          <a:ext cx="0" cy="0"/>
          <a:chOff x="0" y="0"/>
          <a:chExt cx="0" cy="0"/>
        </a:xfrm>
      </p:grpSpPr>
      <p:sp>
        <p:nvSpPr>
          <p:cNvPr id="467" name="Shape 467"/>
          <p:cNvSpPr txBox="1"/>
          <p:nvPr/>
        </p:nvSpPr>
        <p:spPr>
          <a:xfrm>
            <a:off x="457200" y="6356350"/>
            <a:ext cx="2133599" cy="3651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898989"/>
              </a:buClr>
              <a:buSzPct val="25000"/>
              <a:buFont typeface="Arial"/>
              <a:buNone/>
            </a:pPr>
            <a:r>
              <a:rPr b="0" i="0" lang="en-US" sz="1200" u="none" cap="none" strike="noStrike">
                <a:solidFill>
                  <a:srgbClr val="898989"/>
                </a:solidFill>
                <a:latin typeface="Arial"/>
                <a:ea typeface="Arial"/>
                <a:cs typeface="Arial"/>
                <a:sym typeface="Arial"/>
              </a:rPr>
              <a:t>*</a:t>
            </a:r>
          </a:p>
        </p:txBody>
      </p:sp>
      <p:sp>
        <p:nvSpPr>
          <p:cNvPr id="468" name="Shape 468"/>
          <p:cNvSpPr txBox="1"/>
          <p:nvPr>
            <p:ph idx="4294967295" type="title"/>
          </p:nvPr>
        </p:nvSpPr>
        <p:spPr>
          <a:xfrm>
            <a:off x="457200" y="274637"/>
            <a:ext cx="8229600" cy="1143000"/>
          </a:xfrm>
          <a:prstGeom prst="rect">
            <a:avLst/>
          </a:prstGeom>
          <a:noFill/>
          <a:ln>
            <a:noFill/>
          </a:ln>
        </p:spPr>
        <p:txBody>
          <a:bodyPr anchorCtr="0" anchor="ctr" bIns="45700" lIns="91425" rIns="91425" tIns="45700">
            <a:noAutofit/>
          </a:bodyPr>
          <a:lstStyle/>
          <a:p>
            <a:pPr indent="-914400" lvl="0" marL="914400" marR="0" rtl="0" algn="ctr">
              <a:lnSpc>
                <a:spcPct val="100000"/>
              </a:lnSpc>
              <a:spcBef>
                <a:spcPts val="0"/>
              </a:spcBef>
              <a:spcAft>
                <a:spcPts val="0"/>
              </a:spcAft>
              <a:buClr>
                <a:schemeClr val="dk1"/>
              </a:buClr>
              <a:buSzPct val="25000"/>
              <a:buFont typeface="Calibri"/>
              <a:buNone/>
            </a:pPr>
            <a:r>
              <a:rPr b="0" i="0" lang="en-US" sz="4400" u="none" cap="none" strike="noStrike">
                <a:solidFill>
                  <a:schemeClr val="dk1"/>
                </a:solidFill>
                <a:latin typeface="Calibri"/>
                <a:ea typeface="Calibri"/>
                <a:cs typeface="Calibri"/>
                <a:sym typeface="Calibri"/>
              </a:rPr>
              <a:t>对原始音频数据压缩</a:t>
            </a:r>
          </a:p>
        </p:txBody>
      </p:sp>
      <p:sp>
        <p:nvSpPr>
          <p:cNvPr id="469" name="Shape 469"/>
          <p:cNvSpPr txBox="1"/>
          <p:nvPr>
            <p:ph idx="4294967295" type="body"/>
          </p:nvPr>
        </p:nvSpPr>
        <p:spPr>
          <a:xfrm>
            <a:off x="457200" y="1600200"/>
            <a:ext cx="8229600" cy="4525961"/>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音频编码器：MP3,AAC,AC3,DTS</a:t>
            </a:r>
          </a:p>
          <a:p>
            <a:pPr indent="-342900" lvl="0" marL="342900" marR="0" rtl="0" algn="l">
              <a:lnSpc>
                <a:spcPct val="80000"/>
              </a:lnSpc>
              <a:spcBef>
                <a:spcPts val="640"/>
              </a:spcBef>
              <a:spcAft>
                <a:spcPts val="0"/>
              </a:spcAft>
              <a:buClr>
                <a:schemeClr val="dk1"/>
              </a:buClr>
              <a:buSzPct val="25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lnSpc>
                <a:spcPct val="80000"/>
              </a:lnSpc>
              <a:spcBef>
                <a:spcPts val="640"/>
              </a:spcBef>
              <a:spcAft>
                <a:spcPts val="0"/>
              </a:spcAft>
              <a:buClr>
                <a:schemeClr val="dk1"/>
              </a:buClr>
              <a:buSzPct val="25000"/>
              <a:buFont typeface="Arial"/>
              <a:buNone/>
            </a:pPr>
            <a:r>
              <a:rPr b="0" i="0" lang="en-US" sz="3200" u="none" cap="none" strike="noStrike">
                <a:solidFill>
                  <a:schemeClr val="dk1"/>
                </a:solidFill>
                <a:latin typeface="Calibri"/>
                <a:ea typeface="Calibri"/>
                <a:cs typeface="Calibri"/>
                <a:sym typeface="Calibri"/>
              </a:rPr>
              <a:t>以MP3编码器为例，介绍音频的压缩过程。</a:t>
            </a:r>
          </a:p>
          <a:p>
            <a:pPr indent="-342900" lvl="0" marL="342900" marR="0" rtl="0" algn="l">
              <a:lnSpc>
                <a:spcPct val="80000"/>
              </a:lnSpc>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MP3是一个数据压缩格式。它舍弃脉冲编码调制（PCM）音频数据中，对人类听觉不重要的数据（类似于JPEG是一个有损图像压缩），从而达到了压缩成小得多的文件大小。LAME被认为是在中高比特率下的最佳MP3编码器，并提供了MP3格式下的最佳VBR模型</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3" name="Shape 473"/>
        <p:cNvGrpSpPr/>
        <p:nvPr/>
      </p:nvGrpSpPr>
      <p:grpSpPr>
        <a:xfrm>
          <a:off x="0" y="0"/>
          <a:ext cx="0" cy="0"/>
          <a:chOff x="0" y="0"/>
          <a:chExt cx="0" cy="0"/>
        </a:xfrm>
      </p:grpSpPr>
      <p:sp>
        <p:nvSpPr>
          <p:cNvPr id="474" name="Shape 474"/>
          <p:cNvSpPr txBox="1"/>
          <p:nvPr>
            <p:ph idx="4294967295" type="body"/>
          </p:nvPr>
        </p:nvSpPr>
        <p:spPr>
          <a:xfrm>
            <a:off x="457200" y="1268412"/>
            <a:ext cx="8229600" cy="4105275"/>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逻辑帧和物理帧（和容器相关）</a:t>
            </a:r>
          </a:p>
          <a:p>
            <a:pPr indent="-342900" lvl="0" marL="342900" marR="0" rtl="0" algn="l">
              <a:lnSpc>
                <a:spcPct val="100000"/>
              </a:lnSpc>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一个逻辑帧有固定的（1152 ）采样，可以单独解码出PCM数据，mp3 chunk size is 1152 samples。每帧播放时间长度是一样的。每帧对对应一个比特值。</a:t>
            </a:r>
          </a:p>
          <a:p>
            <a:pPr indent="-342900" lvl="0" marL="342900" marR="0" rtl="0" algn="l">
              <a:lnSpc>
                <a:spcPct val="100000"/>
              </a:lnSpc>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VBR-帧长度不固定，CBR-帧长度固定。</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8" name="Shape 478"/>
        <p:cNvGrpSpPr/>
        <p:nvPr/>
      </p:nvGrpSpPr>
      <p:grpSpPr>
        <a:xfrm>
          <a:off x="0" y="0"/>
          <a:ext cx="0" cy="0"/>
          <a:chOff x="0" y="0"/>
          <a:chExt cx="0" cy="0"/>
        </a:xfrm>
      </p:grpSpPr>
      <p:pic>
        <p:nvPicPr>
          <p:cNvPr id="479" name="Shape 479"/>
          <p:cNvPicPr preferRelativeResize="0"/>
          <p:nvPr/>
        </p:nvPicPr>
        <p:blipFill rotWithShape="1">
          <a:blip r:embed="rId3">
            <a:alphaModFix/>
          </a:blip>
          <a:srcRect b="0" l="0" r="0" t="0"/>
          <a:stretch/>
        </p:blipFill>
        <p:spPr>
          <a:xfrm>
            <a:off x="1762125" y="1195387"/>
            <a:ext cx="5714999" cy="4733925"/>
          </a:xfrm>
          <a:prstGeom prst="rect">
            <a:avLst/>
          </a:prstGeom>
          <a:noFill/>
          <a:ln>
            <a:noFill/>
          </a:ln>
        </p:spPr>
      </p:pic>
      <p:sp>
        <p:nvSpPr>
          <p:cNvPr id="480" name="Shape 480"/>
          <p:cNvSpPr txBox="1"/>
          <p:nvPr/>
        </p:nvSpPr>
        <p:spPr>
          <a:xfrm>
            <a:off x="3203575" y="692150"/>
            <a:ext cx="2017711" cy="64611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1800" u="none" cap="none" strike="noStrike">
                <a:solidFill>
                  <a:schemeClr val="dk1"/>
                </a:solidFill>
                <a:latin typeface="Arial"/>
                <a:ea typeface="Arial"/>
                <a:cs typeface="Arial"/>
                <a:sym typeface="Arial"/>
              </a:rPr>
              <a:t>MPEG音频帧格式</a:t>
            </a: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81" name="Shape 481"/>
          <p:cNvSpPr txBox="1"/>
          <p:nvPr/>
        </p:nvSpPr>
        <p:spPr>
          <a:xfrm>
            <a:off x="1619250" y="6022975"/>
            <a:ext cx="5980111" cy="3682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1800" u="sng" cap="none" strike="noStrike">
                <a:solidFill>
                  <a:schemeClr val="hlink"/>
                </a:solidFill>
                <a:latin typeface="Arial"/>
                <a:ea typeface="Arial"/>
                <a:cs typeface="Arial"/>
                <a:sym typeface="Arial"/>
                <a:hlinkClick r:id="rId4"/>
              </a:rPr>
              <a:t>http://www.mp3-tech.org/programmer/frame_header.html</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5" name="Shape 485"/>
        <p:cNvGrpSpPr/>
        <p:nvPr/>
      </p:nvGrpSpPr>
      <p:grpSpPr>
        <a:xfrm>
          <a:off x="0" y="0"/>
          <a:ext cx="0" cy="0"/>
          <a:chOff x="0" y="0"/>
          <a:chExt cx="0" cy="0"/>
        </a:xfrm>
      </p:grpSpPr>
      <p:sp>
        <p:nvSpPr>
          <p:cNvPr id="486" name="Shape 486"/>
          <p:cNvSpPr txBox="1"/>
          <p:nvPr>
            <p:ph idx="4294967295" type="body"/>
          </p:nvPr>
        </p:nvSpPr>
        <p:spPr>
          <a:xfrm>
            <a:off x="457200" y="692150"/>
            <a:ext cx="8229600" cy="5434012"/>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1152 PCM采样         编码器         一个MP3帧</a:t>
            </a:r>
          </a:p>
          <a:p>
            <a:pPr indent="-342900" lvl="0" marL="342900" marR="0" rtl="0" algn="l">
              <a:lnSpc>
                <a:spcPct val="100000"/>
              </a:lnSpc>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一个MP3帧        解码器         1152个PCM采样</a:t>
            </a:r>
          </a:p>
          <a:p>
            <a:pPr indent="-342900" lvl="0" marL="342900" marR="0" rtl="0" algn="l">
              <a:lnSpc>
                <a:spcPct val="100000"/>
              </a:lnSpc>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t/>
            </a:r>
            <a:endParaRPr b="0" i="0" sz="3200" u="none" cap="none" strike="noStrike">
              <a:solidFill>
                <a:schemeClr val="dk1"/>
              </a:solidFill>
              <a:latin typeface="Calibri"/>
              <a:ea typeface="Calibri"/>
              <a:cs typeface="Calibri"/>
              <a:sym typeface="Calibri"/>
            </a:endParaRPr>
          </a:p>
        </p:txBody>
      </p:sp>
      <p:sp>
        <p:nvSpPr>
          <p:cNvPr id="487" name="Shape 487"/>
          <p:cNvSpPr/>
          <p:nvPr/>
        </p:nvSpPr>
        <p:spPr>
          <a:xfrm>
            <a:off x="3419475" y="908050"/>
            <a:ext cx="720724" cy="144462"/>
          </a:xfrm>
          <a:prstGeom prst="rightArrow">
            <a:avLst>
              <a:gd fmla="val 19440" name="adj1"/>
              <a:gd fmla="val 50000" name="adj2"/>
            </a:avLst>
          </a:prstGeom>
          <a:solidFill>
            <a:schemeClr val="accent1"/>
          </a:solidFill>
          <a:ln cap="flat" cmpd="sng" w="25400">
            <a:solidFill>
              <a:srgbClr val="385D8A"/>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88" name="Shape 488"/>
          <p:cNvSpPr/>
          <p:nvPr/>
        </p:nvSpPr>
        <p:spPr>
          <a:xfrm>
            <a:off x="5508625" y="835025"/>
            <a:ext cx="576262" cy="217487"/>
          </a:xfrm>
          <a:prstGeom prst="rightArrow">
            <a:avLst>
              <a:gd fmla="val 17550" name="adj1"/>
              <a:gd fmla="val 50000" name="adj2"/>
            </a:avLst>
          </a:prstGeom>
          <a:solidFill>
            <a:schemeClr val="accent1"/>
          </a:solidFill>
          <a:ln cap="flat" cmpd="sng" w="25400">
            <a:solidFill>
              <a:srgbClr val="385D8A"/>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89" name="Shape 489"/>
          <p:cNvSpPr/>
          <p:nvPr/>
        </p:nvSpPr>
        <p:spPr>
          <a:xfrm>
            <a:off x="2987675" y="2636836"/>
            <a:ext cx="503236" cy="215899"/>
          </a:xfrm>
          <a:prstGeom prst="rightArrow">
            <a:avLst>
              <a:gd fmla="val 16971" name="adj1"/>
              <a:gd fmla="val 50000" name="adj2"/>
            </a:avLst>
          </a:prstGeom>
          <a:solidFill>
            <a:schemeClr val="accent1"/>
          </a:solidFill>
          <a:ln cap="flat" cmpd="sng" w="25400">
            <a:solidFill>
              <a:srgbClr val="385D8A"/>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90" name="Shape 490"/>
          <p:cNvSpPr/>
          <p:nvPr/>
        </p:nvSpPr>
        <p:spPr>
          <a:xfrm>
            <a:off x="5148262" y="2636836"/>
            <a:ext cx="576262" cy="215899"/>
          </a:xfrm>
          <a:prstGeom prst="rightArrow">
            <a:avLst>
              <a:gd fmla="val 17550" name="adj1"/>
              <a:gd fmla="val 50000" name="adj2"/>
            </a:avLst>
          </a:prstGeom>
          <a:solidFill>
            <a:schemeClr val="accent1"/>
          </a:solidFill>
          <a:ln cap="flat" cmpd="sng" w="25400">
            <a:solidFill>
              <a:srgbClr val="385D8A"/>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4" name="Shape 494"/>
        <p:cNvGrpSpPr/>
        <p:nvPr/>
      </p:nvGrpSpPr>
      <p:grpSpPr>
        <a:xfrm>
          <a:off x="0" y="0"/>
          <a:ext cx="0" cy="0"/>
          <a:chOff x="0" y="0"/>
          <a:chExt cx="0" cy="0"/>
        </a:xfrm>
      </p:grpSpPr>
      <p:sp>
        <p:nvSpPr>
          <p:cNvPr id="495" name="Shape 495"/>
          <p:cNvSpPr txBox="1"/>
          <p:nvPr/>
        </p:nvSpPr>
        <p:spPr>
          <a:xfrm>
            <a:off x="457200" y="6356350"/>
            <a:ext cx="2133599" cy="3651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898989"/>
              </a:buClr>
              <a:buSzPct val="25000"/>
              <a:buFont typeface="Arial"/>
              <a:buNone/>
            </a:pPr>
            <a:r>
              <a:rPr b="0" i="0" lang="en-US" sz="1200" u="none" cap="none" strike="noStrike">
                <a:solidFill>
                  <a:srgbClr val="898989"/>
                </a:solidFill>
                <a:latin typeface="Arial"/>
                <a:ea typeface="Arial"/>
                <a:cs typeface="Arial"/>
                <a:sym typeface="Arial"/>
              </a:rPr>
              <a:t>*</a:t>
            </a:r>
          </a:p>
        </p:txBody>
      </p:sp>
      <p:sp>
        <p:nvSpPr>
          <p:cNvPr id="496" name="Shape 496"/>
          <p:cNvSpPr txBox="1"/>
          <p:nvPr>
            <p:ph idx="4294967295" type="title"/>
          </p:nvPr>
        </p:nvSpPr>
        <p:spPr>
          <a:xfrm>
            <a:off x="457200" y="274637"/>
            <a:ext cx="8229600" cy="1143000"/>
          </a:xfrm>
          <a:prstGeom prst="rect">
            <a:avLst/>
          </a:prstGeom>
          <a:noFill/>
          <a:ln>
            <a:noFill/>
          </a:ln>
        </p:spPr>
        <p:txBody>
          <a:bodyPr anchorCtr="0" anchor="ctr" bIns="45700" lIns="91425" rIns="91425" tIns="45700">
            <a:noAutofit/>
          </a:bodyPr>
          <a:lstStyle/>
          <a:p>
            <a:pPr indent="-914400" lvl="0" marL="914400" marR="0" rtl="0" algn="ctr">
              <a:lnSpc>
                <a:spcPct val="100000"/>
              </a:lnSpc>
              <a:spcBef>
                <a:spcPts val="0"/>
              </a:spcBef>
              <a:spcAft>
                <a:spcPts val="0"/>
              </a:spcAft>
              <a:buClr>
                <a:schemeClr val="dk1"/>
              </a:buClr>
              <a:buSzPct val="25000"/>
              <a:buFont typeface="Calibri"/>
              <a:buNone/>
            </a:pPr>
            <a:r>
              <a:rPr b="0" i="0" lang="en-US" sz="4400" u="none" cap="none" strike="noStrike">
                <a:solidFill>
                  <a:schemeClr val="dk1"/>
                </a:solidFill>
                <a:latin typeface="Calibri"/>
                <a:ea typeface="Calibri"/>
                <a:cs typeface="Calibri"/>
                <a:sym typeface="Calibri"/>
              </a:rPr>
              <a:t>接下来说下视频</a:t>
            </a:r>
          </a:p>
        </p:txBody>
      </p:sp>
      <p:sp>
        <p:nvSpPr>
          <p:cNvPr id="497" name="Shape 497"/>
          <p:cNvSpPr txBox="1"/>
          <p:nvPr>
            <p:ph idx="4294967295" type="body"/>
          </p:nvPr>
        </p:nvSpPr>
        <p:spPr>
          <a:xfrm>
            <a:off x="457200" y="1600200"/>
            <a:ext cx="8229600" cy="4525961"/>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视频是怎么采集的？</a:t>
            </a:r>
          </a:p>
          <a:p>
            <a:pPr indent="-342900" lvl="0" marL="342900" marR="0" rtl="0" algn="l">
              <a:lnSpc>
                <a:spcPct val="100000"/>
              </a:lnSpc>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所谓视频编码，最终编成了什么东西？</a:t>
            </a:r>
          </a:p>
          <a:p>
            <a:pPr indent="-342900" lvl="0" marL="342900" marR="0" rtl="0" algn="l">
              <a:lnSpc>
                <a:spcPct val="100000"/>
              </a:lnSpc>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所谓视频解码，最终得到什么东西？</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1" name="Shape 501"/>
        <p:cNvGrpSpPr/>
        <p:nvPr/>
      </p:nvGrpSpPr>
      <p:grpSpPr>
        <a:xfrm>
          <a:off x="0" y="0"/>
          <a:ext cx="0" cy="0"/>
          <a:chOff x="0" y="0"/>
          <a:chExt cx="0" cy="0"/>
        </a:xfrm>
      </p:grpSpPr>
      <p:sp>
        <p:nvSpPr>
          <p:cNvPr id="502" name="Shape 502"/>
          <p:cNvSpPr txBox="1"/>
          <p:nvPr/>
        </p:nvSpPr>
        <p:spPr>
          <a:xfrm>
            <a:off x="457200" y="6356350"/>
            <a:ext cx="2133599" cy="3651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898989"/>
              </a:buClr>
              <a:buSzPct val="25000"/>
              <a:buFont typeface="Arial"/>
              <a:buNone/>
            </a:pPr>
            <a:r>
              <a:rPr b="0" i="0" lang="en-US" sz="1200" u="none" cap="none" strike="noStrike">
                <a:solidFill>
                  <a:srgbClr val="898989"/>
                </a:solidFill>
                <a:latin typeface="Arial"/>
                <a:ea typeface="Arial"/>
                <a:cs typeface="Arial"/>
                <a:sym typeface="Arial"/>
              </a:rPr>
              <a:t>*</a:t>
            </a:r>
          </a:p>
        </p:txBody>
      </p:sp>
      <p:sp>
        <p:nvSpPr>
          <p:cNvPr id="503" name="Shape 503"/>
          <p:cNvSpPr txBox="1"/>
          <p:nvPr>
            <p:ph idx="4294967295" type="title"/>
          </p:nvPr>
        </p:nvSpPr>
        <p:spPr>
          <a:xfrm>
            <a:off x="457200" y="274637"/>
            <a:ext cx="8229600" cy="1143000"/>
          </a:xfrm>
          <a:prstGeom prst="rect">
            <a:avLst/>
          </a:prstGeom>
          <a:noFill/>
          <a:ln>
            <a:noFill/>
          </a:ln>
        </p:spPr>
        <p:txBody>
          <a:bodyPr anchorCtr="0" anchor="ctr" bIns="45700" lIns="91425" rIns="91425" tIns="45700">
            <a:noAutofit/>
          </a:bodyPr>
          <a:lstStyle/>
          <a:p>
            <a:pPr indent="-914400" lvl="0" marL="914400" marR="0" rtl="0" algn="ctr">
              <a:lnSpc>
                <a:spcPct val="100000"/>
              </a:lnSpc>
              <a:spcBef>
                <a:spcPts val="0"/>
              </a:spcBef>
              <a:spcAft>
                <a:spcPts val="0"/>
              </a:spcAft>
              <a:buClr>
                <a:schemeClr val="dk1"/>
              </a:buClr>
              <a:buSzPct val="25000"/>
              <a:buFont typeface="Calibri"/>
              <a:buNone/>
            </a:pPr>
            <a:r>
              <a:rPr b="0" i="0" lang="en-US" sz="4400" u="none" cap="none" strike="noStrike">
                <a:solidFill>
                  <a:schemeClr val="dk1"/>
                </a:solidFill>
                <a:latin typeface="Calibri"/>
                <a:ea typeface="Calibri"/>
                <a:cs typeface="Calibri"/>
                <a:sym typeface="Calibri"/>
              </a:rPr>
              <a:t>视频采集</a:t>
            </a:r>
          </a:p>
        </p:txBody>
      </p:sp>
      <p:sp>
        <p:nvSpPr>
          <p:cNvPr id="504" name="Shape 504"/>
          <p:cNvSpPr txBox="1"/>
          <p:nvPr>
            <p:ph idx="4294967295" type="body"/>
          </p:nvPr>
        </p:nvSpPr>
        <p:spPr>
          <a:xfrm>
            <a:off x="457200" y="1600200"/>
            <a:ext cx="8229600" cy="4525961"/>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RGB颜色空间（0-255）</a:t>
            </a:r>
          </a:p>
        </p:txBody>
      </p:sp>
      <p:pic>
        <p:nvPicPr>
          <p:cNvPr id="505" name="Shape 505"/>
          <p:cNvPicPr preferRelativeResize="0"/>
          <p:nvPr/>
        </p:nvPicPr>
        <p:blipFill rotWithShape="1">
          <a:blip r:embed="rId3">
            <a:alphaModFix/>
          </a:blip>
          <a:srcRect b="0" l="0" r="0" t="0"/>
          <a:stretch/>
        </p:blipFill>
        <p:spPr>
          <a:xfrm>
            <a:off x="2266950" y="2420936"/>
            <a:ext cx="3673475" cy="3673475"/>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9" name="Shape 509"/>
        <p:cNvGrpSpPr/>
        <p:nvPr/>
      </p:nvGrpSpPr>
      <p:grpSpPr>
        <a:xfrm>
          <a:off x="0" y="0"/>
          <a:ext cx="0" cy="0"/>
          <a:chOff x="0" y="0"/>
          <a:chExt cx="0" cy="0"/>
        </a:xfrm>
      </p:grpSpPr>
      <p:sp>
        <p:nvSpPr>
          <p:cNvPr id="510" name="Shape 510"/>
          <p:cNvSpPr txBox="1"/>
          <p:nvPr/>
        </p:nvSpPr>
        <p:spPr>
          <a:xfrm>
            <a:off x="898525" y="763587"/>
            <a:ext cx="7851774" cy="3017837"/>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25000"/>
              <a:buFont typeface="Calibri"/>
              <a:buNone/>
            </a:pPr>
            <a:r>
              <a:rPr b="0" i="0" lang="en-US" sz="3200" u="none" cap="none" strike="noStrike">
                <a:solidFill>
                  <a:schemeClr val="dk1"/>
                </a:solidFill>
                <a:latin typeface="Calibri"/>
                <a:ea typeface="Calibri"/>
                <a:cs typeface="Calibri"/>
                <a:sym typeface="Calibri"/>
              </a:rPr>
              <a:t>YUV颜色空间</a:t>
            </a:r>
          </a:p>
          <a:p>
            <a:pPr indent="-342900" lvl="0" marL="342900" marR="0" rtl="0" algn="l">
              <a:lnSpc>
                <a:spcPct val="100000"/>
              </a:lnSpc>
              <a:spcBef>
                <a:spcPts val="0"/>
              </a:spcBef>
              <a:spcAft>
                <a:spcPts val="0"/>
              </a:spcAft>
              <a:buClr>
                <a:schemeClr val="dk1"/>
              </a:buClr>
              <a:buSzPct val="25000"/>
              <a:buFont typeface="Calibri"/>
              <a:buNone/>
            </a:pPr>
            <a:r>
              <a:rPr b="0" i="0" lang="en-US" sz="3200" u="none" cap="none" strike="noStrike">
                <a:solidFill>
                  <a:schemeClr val="dk1"/>
                </a:solidFill>
                <a:latin typeface="Calibri"/>
                <a:ea typeface="Calibri"/>
                <a:cs typeface="Calibri"/>
                <a:sym typeface="Calibri"/>
              </a:rPr>
              <a:t>Y: 亮度</a:t>
            </a:r>
          </a:p>
          <a:p>
            <a:pPr indent="-342900" lvl="0" marL="342900" marR="0" rtl="0" algn="l">
              <a:lnSpc>
                <a:spcPct val="100000"/>
              </a:lnSpc>
              <a:spcBef>
                <a:spcPts val="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ct val="25000"/>
              <a:buFont typeface="Calibri"/>
              <a:buNone/>
            </a:pPr>
            <a:r>
              <a:rPr b="0" i="0" lang="en-US" sz="3200" u="none" cap="none" strike="noStrike">
                <a:solidFill>
                  <a:schemeClr val="dk1"/>
                </a:solidFill>
                <a:latin typeface="Calibri"/>
                <a:ea typeface="Calibri"/>
                <a:cs typeface="Calibri"/>
                <a:sym typeface="Calibri"/>
              </a:rPr>
              <a:t>两个色度：</a:t>
            </a:r>
          </a:p>
          <a:p>
            <a:pPr indent="-342900" lvl="0" marL="342900" marR="0" rtl="0" algn="l">
              <a:lnSpc>
                <a:spcPct val="100000"/>
              </a:lnSpc>
              <a:spcBef>
                <a:spcPts val="0"/>
              </a:spcBef>
              <a:spcAft>
                <a:spcPts val="0"/>
              </a:spcAft>
              <a:buClr>
                <a:schemeClr val="dk1"/>
              </a:buClr>
              <a:buSzPct val="25000"/>
              <a:buFont typeface="Calibri"/>
              <a:buNone/>
            </a:pPr>
            <a:r>
              <a:rPr b="0" i="0" lang="en-US" sz="3200" u="none" cap="none" strike="noStrike">
                <a:solidFill>
                  <a:schemeClr val="dk1"/>
                </a:solidFill>
                <a:latin typeface="Calibri"/>
                <a:ea typeface="Calibri"/>
                <a:cs typeface="Calibri"/>
                <a:sym typeface="Calibri"/>
              </a:rPr>
              <a:t>u(cb)：蓝色色度</a:t>
            </a:r>
          </a:p>
          <a:p>
            <a:pPr indent="-342900" lvl="0" marL="342900" marR="0" rtl="0" algn="l">
              <a:lnSpc>
                <a:spcPct val="100000"/>
              </a:lnSpc>
              <a:spcBef>
                <a:spcPts val="0"/>
              </a:spcBef>
              <a:spcAft>
                <a:spcPts val="0"/>
              </a:spcAft>
              <a:buClr>
                <a:schemeClr val="dk1"/>
              </a:buClr>
              <a:buSzPct val="25000"/>
              <a:buFont typeface="Calibri"/>
              <a:buNone/>
            </a:pPr>
            <a:r>
              <a:rPr b="0" i="0" lang="en-US" sz="3200" u="none" cap="none" strike="noStrike">
                <a:solidFill>
                  <a:schemeClr val="dk1"/>
                </a:solidFill>
                <a:latin typeface="Calibri"/>
                <a:ea typeface="Calibri"/>
                <a:cs typeface="Calibri"/>
                <a:sym typeface="Calibri"/>
              </a:rPr>
              <a:t>v(cr)：红色色度</a:t>
            </a:r>
          </a:p>
        </p:txBody>
      </p:sp>
      <p:pic>
        <p:nvPicPr>
          <p:cNvPr id="511" name="Shape 511"/>
          <p:cNvPicPr preferRelativeResize="0"/>
          <p:nvPr/>
        </p:nvPicPr>
        <p:blipFill rotWithShape="1">
          <a:blip r:embed="rId3">
            <a:alphaModFix/>
          </a:blip>
          <a:srcRect b="0" l="0" r="0" t="0"/>
          <a:stretch/>
        </p:blipFill>
        <p:spPr>
          <a:xfrm>
            <a:off x="2771775" y="4294187"/>
            <a:ext cx="2286000" cy="2286000"/>
          </a:xfrm>
          <a:prstGeom prst="rect">
            <a:avLst/>
          </a:prstGeom>
          <a:noFill/>
          <a:ln>
            <a:noFill/>
          </a:ln>
        </p:spPr>
      </p:pic>
      <p:pic>
        <p:nvPicPr>
          <p:cNvPr id="512" name="Shape 512"/>
          <p:cNvPicPr preferRelativeResize="0"/>
          <p:nvPr/>
        </p:nvPicPr>
        <p:blipFill rotWithShape="1">
          <a:blip r:embed="rId4">
            <a:alphaModFix/>
          </a:blip>
          <a:srcRect b="0" l="0" r="0" t="0"/>
          <a:stretch/>
        </p:blipFill>
        <p:spPr>
          <a:xfrm>
            <a:off x="4787900" y="0"/>
            <a:ext cx="4249737" cy="4248149"/>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6" name="Shape 516"/>
        <p:cNvGrpSpPr/>
        <p:nvPr/>
      </p:nvGrpSpPr>
      <p:grpSpPr>
        <a:xfrm>
          <a:off x="0" y="0"/>
          <a:ext cx="0" cy="0"/>
          <a:chOff x="0" y="0"/>
          <a:chExt cx="0" cy="0"/>
        </a:xfrm>
      </p:grpSpPr>
      <p:pic>
        <p:nvPicPr>
          <p:cNvPr id="517" name="Shape 517"/>
          <p:cNvPicPr preferRelativeResize="0"/>
          <p:nvPr/>
        </p:nvPicPr>
        <p:blipFill rotWithShape="1">
          <a:blip r:embed="rId3">
            <a:alphaModFix/>
          </a:blip>
          <a:srcRect b="0" l="0" r="0" t="0"/>
          <a:stretch/>
        </p:blipFill>
        <p:spPr>
          <a:xfrm>
            <a:off x="5868987" y="187325"/>
            <a:ext cx="2143125" cy="6410325"/>
          </a:xfrm>
          <a:prstGeom prst="rect">
            <a:avLst/>
          </a:prstGeom>
          <a:noFill/>
          <a:ln>
            <a:noFill/>
          </a:ln>
        </p:spPr>
      </p:pic>
      <p:sp>
        <p:nvSpPr>
          <p:cNvPr id="518" name="Shape 518"/>
          <p:cNvSpPr txBox="1"/>
          <p:nvPr/>
        </p:nvSpPr>
        <p:spPr>
          <a:xfrm>
            <a:off x="1279525" y="992187"/>
            <a:ext cx="1338261" cy="3651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1800" u="none" cap="none" strike="noStrike">
                <a:solidFill>
                  <a:schemeClr val="dk1"/>
                </a:solidFill>
                <a:latin typeface="Arial"/>
                <a:ea typeface="Arial"/>
                <a:cs typeface="Arial"/>
                <a:sym typeface="Arial"/>
              </a:rPr>
              <a:t>YUV示例图</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3" name="Shape 393"/>
        <p:cNvGrpSpPr/>
        <p:nvPr/>
      </p:nvGrpSpPr>
      <p:grpSpPr>
        <a:xfrm>
          <a:off x="0" y="0"/>
          <a:ext cx="0" cy="0"/>
          <a:chOff x="0" y="0"/>
          <a:chExt cx="0" cy="0"/>
        </a:xfrm>
      </p:grpSpPr>
      <p:sp>
        <p:nvSpPr>
          <p:cNvPr id="394" name="Shape 394"/>
          <p:cNvSpPr txBox="1"/>
          <p:nvPr/>
        </p:nvSpPr>
        <p:spPr>
          <a:xfrm>
            <a:off x="457200" y="6356350"/>
            <a:ext cx="2133599" cy="3651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898989"/>
              </a:buClr>
              <a:buSzPct val="25000"/>
              <a:buFont typeface="Arial"/>
              <a:buNone/>
            </a:pPr>
            <a:r>
              <a:rPr b="0" i="0" lang="en-US" sz="1200" u="none" cap="none" strike="noStrike">
                <a:solidFill>
                  <a:srgbClr val="898989"/>
                </a:solidFill>
                <a:latin typeface="Arial"/>
                <a:ea typeface="Arial"/>
                <a:cs typeface="Arial"/>
                <a:sym typeface="Arial"/>
              </a:rPr>
              <a:t>*</a:t>
            </a:r>
          </a:p>
        </p:txBody>
      </p:sp>
      <p:sp>
        <p:nvSpPr>
          <p:cNvPr id="395" name="Shape 395"/>
          <p:cNvSpPr txBox="1"/>
          <p:nvPr>
            <p:ph idx="4294967295" type="title"/>
          </p:nvPr>
        </p:nvSpPr>
        <p:spPr>
          <a:xfrm>
            <a:off x="457200" y="274637"/>
            <a:ext cx="8229600" cy="1143000"/>
          </a:xfrm>
          <a:prstGeom prst="rect">
            <a:avLst/>
          </a:prstGeom>
          <a:noFill/>
          <a:ln>
            <a:noFill/>
          </a:ln>
        </p:spPr>
        <p:txBody>
          <a:bodyPr anchorCtr="0" anchor="ctr" bIns="45700" lIns="91425" rIns="91425" tIns="45700">
            <a:noAutofit/>
          </a:bodyPr>
          <a:lstStyle/>
          <a:p>
            <a:pPr indent="-914400" lvl="0" marL="914400" marR="0" rtl="0" algn="ctr">
              <a:lnSpc>
                <a:spcPct val="100000"/>
              </a:lnSpc>
              <a:spcBef>
                <a:spcPts val="0"/>
              </a:spcBef>
              <a:spcAft>
                <a:spcPts val="0"/>
              </a:spcAft>
              <a:buClr>
                <a:schemeClr val="dk1"/>
              </a:buClr>
              <a:buSzPct val="25000"/>
              <a:buFont typeface="Calibri"/>
              <a:buNone/>
            </a:pPr>
            <a:r>
              <a:rPr b="0" i="0" lang="en-US" sz="4400" u="none" cap="none" strike="noStrike">
                <a:solidFill>
                  <a:schemeClr val="dk1"/>
                </a:solidFill>
                <a:latin typeface="Calibri"/>
                <a:ea typeface="Calibri"/>
                <a:cs typeface="Calibri"/>
                <a:sym typeface="Calibri"/>
              </a:rPr>
              <a:t>提纲</a:t>
            </a:r>
          </a:p>
        </p:txBody>
      </p:sp>
      <p:sp>
        <p:nvSpPr>
          <p:cNvPr id="396" name="Shape 396"/>
          <p:cNvSpPr txBox="1"/>
          <p:nvPr>
            <p:ph idx="4294967295" type="body"/>
          </p:nvPr>
        </p:nvSpPr>
        <p:spPr>
          <a:xfrm>
            <a:off x="457200" y="1600200"/>
            <a:ext cx="8229600" cy="4525961"/>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音视频技术</a:t>
            </a:r>
          </a:p>
          <a:p>
            <a:pPr indent="-342900" lvl="0" marL="342900" marR="0" rtl="0" algn="l">
              <a:lnSpc>
                <a:spcPct val="100000"/>
              </a:lnSpc>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流媒体</a:t>
            </a:r>
          </a:p>
          <a:p>
            <a:pPr indent="-342900" lvl="0" marL="342900" marR="0" rtl="0" algn="l">
              <a:lnSpc>
                <a:spcPct val="100000"/>
              </a:lnSpc>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多媒技术资源及开源工程</a:t>
            </a:r>
          </a:p>
          <a:p>
            <a:pPr indent="-342900" lvl="0" marL="342900" marR="0" rtl="0" algn="l">
              <a:lnSpc>
                <a:spcPct val="100000"/>
              </a:lnSpc>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低层开发计划（接口，及实现方法）</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2" name="Shape 522"/>
        <p:cNvGrpSpPr/>
        <p:nvPr/>
      </p:nvGrpSpPr>
      <p:grpSpPr>
        <a:xfrm>
          <a:off x="0" y="0"/>
          <a:ext cx="0" cy="0"/>
          <a:chOff x="0" y="0"/>
          <a:chExt cx="0" cy="0"/>
        </a:xfrm>
      </p:grpSpPr>
      <p:sp>
        <p:nvSpPr>
          <p:cNvPr id="523" name="Shape 52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914400" lvl="0" marL="914400" marR="0" rtl="0" algn="ctr">
              <a:lnSpc>
                <a:spcPct val="100000"/>
              </a:lnSpc>
              <a:spcBef>
                <a:spcPts val="0"/>
              </a:spcBef>
              <a:spcAft>
                <a:spcPts val="0"/>
              </a:spcAft>
              <a:buClr>
                <a:schemeClr val="dk1"/>
              </a:buClr>
              <a:buSzPct val="25000"/>
              <a:buFont typeface="Calibri"/>
              <a:buNone/>
            </a:pPr>
            <a:r>
              <a:rPr b="0" i="0" lang="en-US" sz="4400" u="none" cap="none" strike="noStrike">
                <a:solidFill>
                  <a:schemeClr val="dk1"/>
                </a:solidFill>
                <a:latin typeface="Calibri"/>
                <a:ea typeface="Calibri"/>
                <a:cs typeface="Calibri"/>
                <a:sym typeface="Calibri"/>
              </a:rPr>
              <a:t>YUV RGB转换</a:t>
            </a:r>
          </a:p>
        </p:txBody>
      </p:sp>
      <p:sp>
        <p:nvSpPr>
          <p:cNvPr id="524" name="Shape 524"/>
          <p:cNvSpPr txBox="1"/>
          <p:nvPr>
            <p:ph idx="1" type="body"/>
          </p:nvPr>
        </p:nvSpPr>
        <p:spPr>
          <a:xfrm>
            <a:off x="457200" y="1600200"/>
            <a:ext cx="8229600" cy="20446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Y = 0.299R + 0.587G + 0.114B</a:t>
            </a:r>
          </a:p>
          <a:p>
            <a:pPr indent="-342900" lvl="0" marL="342900" marR="0" rtl="0" algn="l">
              <a:lnSpc>
                <a:spcPct val="100000"/>
              </a:lnSpc>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U = -0.147R - 0.289G + 0.436B</a:t>
            </a:r>
          </a:p>
          <a:p>
            <a:pPr indent="-342900" lvl="0" marL="342900" marR="0" rtl="0" algn="l">
              <a:lnSpc>
                <a:spcPct val="100000"/>
              </a:lnSpc>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V = 0.615R - 0.515G - 0.100B</a:t>
            </a:r>
          </a:p>
        </p:txBody>
      </p:sp>
      <p:pic>
        <p:nvPicPr>
          <p:cNvPr id="525" name="Shape 525"/>
          <p:cNvPicPr preferRelativeResize="0"/>
          <p:nvPr/>
        </p:nvPicPr>
        <p:blipFill rotWithShape="1">
          <a:blip r:embed="rId3">
            <a:alphaModFix/>
          </a:blip>
          <a:srcRect b="0" l="0" r="0" t="0"/>
          <a:stretch/>
        </p:blipFill>
        <p:spPr>
          <a:xfrm>
            <a:off x="1042987" y="4437062"/>
            <a:ext cx="6094412" cy="2095499"/>
          </a:xfrm>
          <a:prstGeom prst="rect">
            <a:avLst/>
          </a:prstGeom>
          <a:noFill/>
          <a:ln>
            <a:noFill/>
          </a:ln>
        </p:spPr>
      </p:pic>
      <p:sp>
        <p:nvSpPr>
          <p:cNvPr id="526" name="Shape 526"/>
          <p:cNvSpPr txBox="1"/>
          <p:nvPr/>
        </p:nvSpPr>
        <p:spPr>
          <a:xfrm>
            <a:off x="609600" y="3367087"/>
            <a:ext cx="8229600" cy="1143000"/>
          </a:xfrm>
          <a:prstGeom prst="rect">
            <a:avLst/>
          </a:prstGeom>
          <a:noFill/>
          <a:ln>
            <a:noFill/>
          </a:ln>
        </p:spPr>
        <p:txBody>
          <a:bodyPr anchorCtr="0" anchor="ctr" bIns="45700" lIns="91425" rIns="91425" tIns="45700">
            <a:noAutofit/>
          </a:bodyPr>
          <a:lstStyle/>
          <a:p>
            <a:pPr indent="-914400" lvl="0" marL="914400" marR="0" rtl="0" algn="ctr">
              <a:lnSpc>
                <a:spcPct val="100000"/>
              </a:lnSpc>
              <a:spcBef>
                <a:spcPts val="0"/>
              </a:spcBef>
              <a:spcAft>
                <a:spcPts val="0"/>
              </a:spcAft>
              <a:buClr>
                <a:schemeClr val="dk1"/>
              </a:buClr>
              <a:buSzPct val="25000"/>
              <a:buFont typeface="Arial"/>
              <a:buNone/>
            </a:pPr>
            <a:r>
              <a:rPr b="0" i="0" lang="en-US" sz="4400" u="none" cap="none" strike="noStrike">
                <a:solidFill>
                  <a:schemeClr val="dk1"/>
                </a:solidFill>
                <a:latin typeface="Arial"/>
                <a:ea typeface="Arial"/>
                <a:cs typeface="Arial"/>
                <a:sym typeface="Arial"/>
              </a:rPr>
              <a:t>采集示意图原理</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0" name="Shape 530"/>
        <p:cNvGrpSpPr/>
        <p:nvPr/>
      </p:nvGrpSpPr>
      <p:grpSpPr>
        <a:xfrm>
          <a:off x="0" y="0"/>
          <a:ext cx="0" cy="0"/>
          <a:chOff x="0" y="0"/>
          <a:chExt cx="0" cy="0"/>
        </a:xfrm>
      </p:grpSpPr>
      <p:sp>
        <p:nvSpPr>
          <p:cNvPr id="531" name="Shape 53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914400" lvl="0" marL="914400" marR="0" rtl="0" algn="ctr">
              <a:lnSpc>
                <a:spcPct val="100000"/>
              </a:lnSpc>
              <a:spcBef>
                <a:spcPts val="0"/>
              </a:spcBef>
              <a:spcAft>
                <a:spcPts val="0"/>
              </a:spcAft>
              <a:buClr>
                <a:schemeClr val="dk1"/>
              </a:buClr>
              <a:buSzPct val="25000"/>
              <a:buFont typeface="Calibri"/>
              <a:buNone/>
            </a:pPr>
            <a:r>
              <a:rPr b="0" i="0" lang="en-US" sz="4400" u="none" cap="none" strike="noStrike">
                <a:solidFill>
                  <a:schemeClr val="dk1"/>
                </a:solidFill>
                <a:latin typeface="Calibri"/>
                <a:ea typeface="Calibri"/>
                <a:cs typeface="Calibri"/>
                <a:sym typeface="Calibri"/>
              </a:rPr>
              <a:t>采集原理</a:t>
            </a:r>
          </a:p>
        </p:txBody>
      </p:sp>
      <p:sp>
        <p:nvSpPr>
          <p:cNvPr id="532" name="Shape 532"/>
          <p:cNvSpPr txBox="1"/>
          <p:nvPr>
            <p:ph idx="1" type="body"/>
          </p:nvPr>
        </p:nvSpPr>
        <p:spPr>
          <a:xfrm>
            <a:off x="457200" y="1600200"/>
            <a:ext cx="8229600" cy="4525961"/>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采用三管彩色摄像机或彩色CCD摄像机进行摄像，然后把摄得的彩色图像信号经分色、分别放大校正后得到RGB，再经过矩阵变换电路得到亮度信号Y和两个色差信号R－Y（即U）、B－Y（即V），最后发送端将亮度和色差三个信号分别进行编码，用同一信道发送出去。这种色彩的表示方法就是所谓的YUV色彩空间表示。</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6" name="Shape 536"/>
        <p:cNvGrpSpPr/>
        <p:nvPr/>
      </p:nvGrpSpPr>
      <p:grpSpPr>
        <a:xfrm>
          <a:off x="0" y="0"/>
          <a:ext cx="0" cy="0"/>
          <a:chOff x="0" y="0"/>
          <a:chExt cx="0" cy="0"/>
        </a:xfrm>
      </p:grpSpPr>
      <p:sp>
        <p:nvSpPr>
          <p:cNvPr id="537" name="Shape 53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914400" lvl="0" marL="914400" marR="0" rtl="0" algn="ctr">
              <a:lnSpc>
                <a:spcPct val="100000"/>
              </a:lnSpc>
              <a:spcBef>
                <a:spcPts val="0"/>
              </a:spcBef>
              <a:spcAft>
                <a:spcPts val="0"/>
              </a:spcAft>
              <a:buClr>
                <a:schemeClr val="dk1"/>
              </a:buClr>
              <a:buSzPct val="25000"/>
              <a:buFont typeface="Calibri"/>
              <a:buNone/>
            </a:pPr>
            <a:r>
              <a:rPr b="0" i="0" lang="en-US" sz="4400" u="none" cap="none" strike="noStrike">
                <a:solidFill>
                  <a:schemeClr val="dk1"/>
                </a:solidFill>
                <a:latin typeface="Calibri"/>
                <a:ea typeface="Calibri"/>
                <a:cs typeface="Calibri"/>
                <a:sym typeface="Calibri"/>
              </a:rPr>
              <a:t>下面主要说说YUV格式</a:t>
            </a:r>
          </a:p>
        </p:txBody>
      </p:sp>
      <p:sp>
        <p:nvSpPr>
          <p:cNvPr id="538" name="Shape 538"/>
          <p:cNvSpPr txBox="1"/>
          <p:nvPr>
            <p:ph idx="1" type="body"/>
          </p:nvPr>
        </p:nvSpPr>
        <p:spPr>
          <a:xfrm>
            <a:off x="457200" y="1600200"/>
            <a:ext cx="8229600" cy="4525961"/>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视频相关的技术资料总会出现下面一些名称：YUV420,YV12,YV21,YUV2等等，这些其实是指不同的YUV格式。</a:t>
            </a:r>
          </a:p>
          <a:p>
            <a:pPr indent="-342900" lvl="0" marL="342900" marR="0" rtl="0" algn="l">
              <a:lnSpc>
                <a:spcPct val="100000"/>
              </a:lnSpc>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关于YUV格式，有两个概念：色度抽样（subsample）格式和数据存入格式。</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2" name="Shape 542"/>
        <p:cNvGrpSpPr/>
        <p:nvPr/>
      </p:nvGrpSpPr>
      <p:grpSpPr>
        <a:xfrm>
          <a:off x="0" y="0"/>
          <a:ext cx="0" cy="0"/>
          <a:chOff x="0" y="0"/>
          <a:chExt cx="0" cy="0"/>
        </a:xfrm>
      </p:grpSpPr>
      <p:sp>
        <p:nvSpPr>
          <p:cNvPr id="543" name="Shape 54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914400" lvl="0" marL="914400" marR="0" rtl="0" algn="ctr">
              <a:lnSpc>
                <a:spcPct val="100000"/>
              </a:lnSpc>
              <a:spcBef>
                <a:spcPts val="0"/>
              </a:spcBef>
              <a:spcAft>
                <a:spcPts val="0"/>
              </a:spcAft>
              <a:buClr>
                <a:schemeClr val="dk1"/>
              </a:buClr>
              <a:buSzPct val="25000"/>
              <a:buFont typeface="Calibri"/>
              <a:buNone/>
            </a:pPr>
            <a:r>
              <a:rPr b="0" i="0" lang="en-US" sz="4400" u="none" cap="none" strike="noStrike">
                <a:solidFill>
                  <a:schemeClr val="dk1"/>
                </a:solidFill>
                <a:latin typeface="Calibri"/>
                <a:ea typeface="Calibri"/>
                <a:cs typeface="Calibri"/>
                <a:sym typeface="Calibri"/>
              </a:rPr>
              <a:t>色度抽样格式</a:t>
            </a:r>
          </a:p>
        </p:txBody>
      </p:sp>
      <p:sp>
        <p:nvSpPr>
          <p:cNvPr id="544" name="Shape 544"/>
          <p:cNvSpPr txBox="1"/>
          <p:nvPr>
            <p:ph idx="1" type="body"/>
          </p:nvPr>
        </p:nvSpPr>
        <p:spPr>
          <a:xfrm>
            <a:off x="457200" y="1600200"/>
            <a:ext cx="8229600" cy="4525961"/>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把一个按RGB888格式，存储的图片，转成YUV，大多，不会按像素逐个转换。而是从若干个像素抽出一个平均色度。</a:t>
            </a:r>
          </a:p>
          <a:p>
            <a:pPr indent="-342900" lvl="0" marL="342900" marR="0" rtl="0" algn="l">
              <a:lnSpc>
                <a:spcPct val="90000"/>
              </a:lnSpc>
              <a:spcBef>
                <a:spcPts val="56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主要的抽样格式有：4:2:2 和 4:2:0。（三分比值表示法J:a:b）</a:t>
            </a:r>
          </a:p>
          <a:p>
            <a:pPr indent="-342900" lvl="0" marL="342900" marR="0" rtl="0" algn="l">
              <a:lnSpc>
                <a:spcPct val="90000"/>
              </a:lnSpc>
              <a:spcBef>
                <a:spcPts val="56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J：水平抽样参照（概念上区域的宽度）。通常为4。</a:t>
            </a:r>
          </a:p>
          <a:p>
            <a:pPr indent="-342900" lvl="0" marL="342900" marR="0" rtl="0" algn="l">
              <a:lnSpc>
                <a:spcPct val="90000"/>
              </a:lnSpc>
              <a:spcBef>
                <a:spcPts val="56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a：在J个像素第一行中的色度抽样数目 (Cr, Cb)。</a:t>
            </a:r>
          </a:p>
          <a:p>
            <a:pPr indent="-342900" lvl="0" marL="342900" marR="0" rtl="0" algn="l">
              <a:lnSpc>
                <a:spcPct val="90000"/>
              </a:lnSpc>
              <a:spcBef>
                <a:spcPts val="56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b：在J个像素第二行中的额外色度抽样数目 (Cr, Cb)。</a:t>
            </a:r>
          </a:p>
          <a:p>
            <a:pPr indent="-342900" lvl="0" marL="342900" marR="0" rtl="0" algn="l">
              <a:lnSpc>
                <a:spcPct val="90000"/>
              </a:lnSpc>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8" name="Shape 548"/>
        <p:cNvGrpSpPr/>
        <p:nvPr/>
      </p:nvGrpSpPr>
      <p:grpSpPr>
        <a:xfrm>
          <a:off x="0" y="0"/>
          <a:ext cx="0" cy="0"/>
          <a:chOff x="0" y="0"/>
          <a:chExt cx="0" cy="0"/>
        </a:xfrm>
      </p:grpSpPr>
      <p:sp>
        <p:nvSpPr>
          <p:cNvPr id="549" name="Shape 54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914400" lvl="0" marL="914400" marR="0" rtl="0" algn="ctr">
              <a:lnSpc>
                <a:spcPct val="100000"/>
              </a:lnSpc>
              <a:spcBef>
                <a:spcPts val="0"/>
              </a:spcBef>
              <a:spcAft>
                <a:spcPts val="0"/>
              </a:spcAft>
              <a:buClr>
                <a:schemeClr val="dk1"/>
              </a:buClr>
              <a:buSzPct val="25000"/>
              <a:buFont typeface="Calibri"/>
              <a:buNone/>
            </a:pPr>
            <a:r>
              <a:rPr b="0" i="0" lang="en-US" sz="4000" u="none" cap="none" strike="noStrike">
                <a:solidFill>
                  <a:schemeClr val="dk1"/>
                </a:solidFill>
                <a:latin typeface="Calibri"/>
                <a:ea typeface="Calibri"/>
                <a:cs typeface="Calibri"/>
                <a:sym typeface="Calibri"/>
              </a:rPr>
              <a:t>4：2：0抽样示意图</a:t>
            </a:r>
          </a:p>
        </p:txBody>
      </p:sp>
      <p:pic>
        <p:nvPicPr>
          <p:cNvPr id="550" name="Shape 550"/>
          <p:cNvPicPr preferRelativeResize="0"/>
          <p:nvPr/>
        </p:nvPicPr>
        <p:blipFill rotWithShape="1">
          <a:blip r:embed="rId3">
            <a:alphaModFix/>
          </a:blip>
          <a:srcRect b="0" l="0" r="0" t="0"/>
          <a:stretch/>
        </p:blipFill>
        <p:spPr>
          <a:xfrm>
            <a:off x="2339975" y="3502025"/>
            <a:ext cx="4808537" cy="2827337"/>
          </a:xfrm>
          <a:prstGeom prst="rect">
            <a:avLst/>
          </a:prstGeom>
          <a:noFill/>
          <a:ln>
            <a:noFill/>
          </a:ln>
        </p:spPr>
      </p:pic>
      <p:sp>
        <p:nvSpPr>
          <p:cNvPr id="551" name="Shape 551"/>
          <p:cNvSpPr txBox="1"/>
          <p:nvPr/>
        </p:nvSpPr>
        <p:spPr>
          <a:xfrm>
            <a:off x="466725" y="1484312"/>
            <a:ext cx="6583361" cy="173672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1800" u="none" cap="none" strike="noStrike">
                <a:solidFill>
                  <a:schemeClr val="dk1"/>
                </a:solidFill>
                <a:latin typeface="Arial"/>
                <a:ea typeface="Arial"/>
                <a:cs typeface="Arial"/>
                <a:sym typeface="Arial"/>
              </a:rPr>
              <a:t>水平抽样率：2</a:t>
            </a:r>
          </a:p>
          <a:p>
            <a:pPr indent="0" lvl="0" marL="0" marR="0" rtl="0" algn="l">
              <a:lnSpc>
                <a:spcPct val="100000"/>
              </a:lnSpc>
              <a:spcBef>
                <a:spcPts val="0"/>
              </a:spcBef>
              <a:spcAft>
                <a:spcPts val="0"/>
              </a:spcAft>
              <a:buClr>
                <a:schemeClr val="dk1"/>
              </a:buClr>
              <a:buSzPct val="25000"/>
              <a:buFont typeface="Arial"/>
              <a:buNone/>
            </a:pPr>
            <a:r>
              <a:rPr b="0" i="0" lang="en-US" sz="1800" u="none" cap="none" strike="noStrike">
                <a:solidFill>
                  <a:schemeClr val="dk1"/>
                </a:solidFill>
                <a:latin typeface="Arial"/>
                <a:ea typeface="Arial"/>
                <a:cs typeface="Arial"/>
                <a:sym typeface="Arial"/>
              </a:rPr>
              <a:t>垂直抽样率：2</a:t>
            </a:r>
          </a:p>
          <a:p>
            <a:pPr indent="0" lvl="0" marL="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US" sz="1800" u="none" cap="none" strike="noStrike">
                <a:solidFill>
                  <a:schemeClr val="dk1"/>
                </a:solidFill>
                <a:latin typeface="Arial"/>
                <a:ea typeface="Arial"/>
                <a:cs typeface="Arial"/>
                <a:sym typeface="Arial"/>
              </a:rPr>
              <a:t>即四个象素抽出平均的色度值：UV。</a:t>
            </a:r>
          </a:p>
          <a:p>
            <a:pPr indent="0" lvl="0" marL="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US" sz="1800" u="none" cap="none" strike="noStrike">
                <a:solidFill>
                  <a:schemeClr val="dk1"/>
                </a:solidFill>
                <a:latin typeface="Arial"/>
                <a:ea typeface="Arial"/>
                <a:cs typeface="Arial"/>
                <a:sym typeface="Arial"/>
              </a:rPr>
              <a:t>抽样存储后，四个象素具有相同的色度值，但有各自的亮度值。</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5" name="Shape 555"/>
        <p:cNvGrpSpPr/>
        <p:nvPr/>
      </p:nvGrpSpPr>
      <p:grpSpPr>
        <a:xfrm>
          <a:off x="0" y="0"/>
          <a:ext cx="0" cy="0"/>
          <a:chOff x="0" y="0"/>
          <a:chExt cx="0" cy="0"/>
        </a:xfrm>
      </p:grpSpPr>
      <p:sp>
        <p:nvSpPr>
          <p:cNvPr id="556" name="Shape 55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914400" lvl="0" marL="914400" marR="0" rtl="0" algn="ctr">
              <a:lnSpc>
                <a:spcPct val="100000"/>
              </a:lnSpc>
              <a:spcBef>
                <a:spcPts val="0"/>
              </a:spcBef>
              <a:spcAft>
                <a:spcPts val="0"/>
              </a:spcAft>
              <a:buClr>
                <a:schemeClr val="dk1"/>
              </a:buClr>
              <a:buSzPct val="25000"/>
              <a:buFont typeface="Calibri"/>
              <a:buNone/>
            </a:pPr>
            <a:r>
              <a:rPr b="0" i="0" lang="en-US" sz="4400" u="none" cap="none" strike="noStrike">
                <a:solidFill>
                  <a:schemeClr val="dk1"/>
                </a:solidFill>
                <a:latin typeface="Calibri"/>
                <a:ea typeface="Calibri"/>
                <a:cs typeface="Calibri"/>
                <a:sym typeface="Calibri"/>
              </a:rPr>
              <a:t>YUV存储格式</a:t>
            </a:r>
          </a:p>
        </p:txBody>
      </p:sp>
      <p:sp>
        <p:nvSpPr>
          <p:cNvPr id="557" name="Shape 557"/>
          <p:cNvSpPr txBox="1"/>
          <p:nvPr>
            <p:ph idx="1" type="body"/>
          </p:nvPr>
        </p:nvSpPr>
        <p:spPr>
          <a:xfrm>
            <a:off x="457200" y="1600200"/>
            <a:ext cx="8229600" cy="4525961"/>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紧缩格式（packed formats）：将Y、U、V值储存成Macro Pixels阵列，和RGB的存放方式类似。</a:t>
            </a:r>
          </a:p>
          <a:p>
            <a:pPr indent="-342900" lvl="0" marL="342900" marR="0" rtl="0" algn="l">
              <a:lnSpc>
                <a:spcPct val="100000"/>
              </a:lnSpc>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平面格式（planar formats）：将Y、U、V的三个分量分别存放在不同的矩阵中。</a:t>
            </a:r>
          </a:p>
          <a:p>
            <a:pPr indent="-342900" lvl="0" marL="342900" marR="0" rtl="0" algn="l">
              <a:lnSpc>
                <a:spcPct val="100000"/>
              </a:lnSpc>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Semi-planar。</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1" name="Shape 561"/>
        <p:cNvGrpSpPr/>
        <p:nvPr/>
      </p:nvGrpSpPr>
      <p:grpSpPr>
        <a:xfrm>
          <a:off x="0" y="0"/>
          <a:ext cx="0" cy="0"/>
          <a:chOff x="0" y="0"/>
          <a:chExt cx="0" cy="0"/>
        </a:xfrm>
      </p:grpSpPr>
      <p:sp>
        <p:nvSpPr>
          <p:cNvPr id="562" name="Shape 56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914400" lvl="0" marL="914400" marR="0" rtl="0" algn="ctr">
              <a:lnSpc>
                <a:spcPct val="100000"/>
              </a:lnSpc>
              <a:spcBef>
                <a:spcPts val="0"/>
              </a:spcBef>
              <a:spcAft>
                <a:spcPts val="0"/>
              </a:spcAft>
              <a:buClr>
                <a:schemeClr val="dk1"/>
              </a:buClr>
              <a:buSzPct val="25000"/>
              <a:buFont typeface="Calibri"/>
              <a:buNone/>
            </a:pPr>
            <a:r>
              <a:rPr b="0" i="0" lang="en-US" sz="4400" u="none" cap="none" strike="noStrike">
                <a:solidFill>
                  <a:schemeClr val="dk1"/>
                </a:solidFill>
                <a:latin typeface="Calibri"/>
                <a:ea typeface="Calibri"/>
                <a:cs typeface="Calibri"/>
                <a:sym typeface="Calibri"/>
              </a:rPr>
              <a:t>具体YUV格式</a:t>
            </a:r>
          </a:p>
        </p:txBody>
      </p:sp>
      <p:graphicFrame>
        <p:nvGraphicFramePr>
          <p:cNvPr id="563" name="Shape 563"/>
          <p:cNvGraphicFramePr/>
          <p:nvPr/>
        </p:nvGraphicFramePr>
        <p:xfrm>
          <a:off x="457200" y="1600200"/>
          <a:ext cx="3000000" cy="3000000"/>
        </p:xfrm>
        <a:graphic>
          <a:graphicData uri="http://schemas.openxmlformats.org/drawingml/2006/table">
            <a:tbl>
              <a:tblPr>
                <a:noFill/>
                <a:tableStyleId>{EE2F9868-14F7-4AC3-B5FB-FEA087B3E5EE}</a:tableStyleId>
              </a:tblPr>
              <a:tblGrid>
                <a:gridCol w="2743200"/>
                <a:gridCol w="2741600"/>
                <a:gridCol w="2744775"/>
              </a:tblGrid>
              <a:tr h="1131875">
                <a:tc>
                  <a:txBody>
                    <a:bodyPr>
                      <a:noAutofit/>
                    </a:bodyPr>
                    <a:lstStyle/>
                    <a:p>
                      <a:pPr indent="0" lvl="0" marL="0" marR="0" rtl="0" algn="l">
                        <a:spcBef>
                          <a:spcPts val="0"/>
                        </a:spcBef>
                        <a:buSzPct val="25000"/>
                        <a:buNone/>
                      </a:pPr>
                      <a:r>
                        <a:t/>
                      </a:r>
                      <a:endParaRPr sz="1800" u="none" cap="none" strike="noStrike">
                        <a:solidFill>
                          <a:schemeClr val="dk1"/>
                        </a:solidFill>
                        <a:latin typeface="Calibri"/>
                        <a:ea typeface="Calibri"/>
                        <a:cs typeface="Calibri"/>
                        <a:sym typeface="Calibri"/>
                      </a:endParaRP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38100">
                      <a:solidFill>
                        <a:srgbClr val="FFFFFF"/>
                      </a:solidFill>
                      <a:prstDash val="solid"/>
                      <a:round/>
                      <a:headEnd len="med" w="med" type="none"/>
                      <a:tailEnd len="med" w="med" type="none"/>
                    </a:lnB>
                    <a:solidFill>
                      <a:srgbClr val="4F81BD"/>
                    </a:solidFill>
                  </a:tcPr>
                </a:tc>
                <a:tc>
                  <a:txBody>
                    <a:bodyPr>
                      <a:noAutofit/>
                    </a:bodyPr>
                    <a:lstStyle/>
                    <a:p>
                      <a:pPr indent="0" lvl="0" marL="0" marR="0" rtl="0" algn="l">
                        <a:lnSpc>
                          <a:spcPct val="100000"/>
                        </a:lnSpc>
                        <a:spcBef>
                          <a:spcPts val="0"/>
                        </a:spcBef>
                        <a:spcAft>
                          <a:spcPts val="0"/>
                        </a:spcAft>
                        <a:buClr>
                          <a:srgbClr val="FFFFFF"/>
                        </a:buClr>
                        <a:buSzPct val="25000"/>
                        <a:buFont typeface="Calibri"/>
                        <a:buNone/>
                      </a:pPr>
                      <a:r>
                        <a:rPr b="1" i="0" lang="en-US" sz="1800" u="none" cap="none" strike="noStrike">
                          <a:solidFill>
                            <a:srgbClr val="FFFFFF"/>
                          </a:solidFill>
                          <a:latin typeface="Calibri"/>
                          <a:ea typeface="Calibri"/>
                          <a:cs typeface="Calibri"/>
                          <a:sym typeface="Calibri"/>
                        </a:rPr>
                        <a:t>4：2：2（抽样）</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38100">
                      <a:solidFill>
                        <a:srgbClr val="FFFFFF"/>
                      </a:solidFill>
                      <a:prstDash val="solid"/>
                      <a:round/>
                      <a:headEnd len="med" w="med" type="none"/>
                      <a:tailEnd len="med" w="med" type="none"/>
                    </a:lnB>
                    <a:solidFill>
                      <a:srgbClr val="4F81BD"/>
                    </a:solidFill>
                  </a:tcPr>
                </a:tc>
                <a:tc>
                  <a:txBody>
                    <a:bodyPr>
                      <a:noAutofit/>
                    </a:bodyPr>
                    <a:lstStyle/>
                    <a:p>
                      <a:pPr indent="0" lvl="0" marL="0" marR="0" rtl="0" algn="l">
                        <a:lnSpc>
                          <a:spcPct val="100000"/>
                        </a:lnSpc>
                        <a:spcBef>
                          <a:spcPts val="0"/>
                        </a:spcBef>
                        <a:spcAft>
                          <a:spcPts val="0"/>
                        </a:spcAft>
                        <a:buClr>
                          <a:srgbClr val="FFFFFF"/>
                        </a:buClr>
                        <a:buSzPct val="25000"/>
                        <a:buFont typeface="Calibri"/>
                        <a:buNone/>
                      </a:pPr>
                      <a:r>
                        <a:rPr b="1" i="0" lang="en-US" sz="1800" u="none" cap="none" strike="noStrike">
                          <a:solidFill>
                            <a:srgbClr val="FFFFFF"/>
                          </a:solidFill>
                          <a:latin typeface="Calibri"/>
                          <a:ea typeface="Calibri"/>
                          <a:cs typeface="Calibri"/>
                          <a:sym typeface="Calibri"/>
                        </a:rPr>
                        <a:t>4：2：0（抽样）</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38100">
                      <a:solidFill>
                        <a:srgbClr val="FFFFFF"/>
                      </a:solidFill>
                      <a:prstDash val="solid"/>
                      <a:round/>
                      <a:headEnd len="med" w="med" type="none"/>
                      <a:tailEnd len="med" w="med" type="none"/>
                    </a:lnB>
                    <a:solidFill>
                      <a:srgbClr val="4F81BD"/>
                    </a:solidFill>
                  </a:tcPr>
                </a:tc>
              </a:tr>
              <a:tr h="1131875">
                <a:tc>
                  <a:txBody>
                    <a:bodyPr>
                      <a:noAutofit/>
                    </a:bodyPr>
                    <a:lstStyle/>
                    <a:p>
                      <a:pPr indent="0" lvl="0" marL="0" marR="0" rtl="0" algn="l">
                        <a:lnSpc>
                          <a:spcPct val="100000"/>
                        </a:lnSpc>
                        <a:spcBef>
                          <a:spcPts val="0"/>
                        </a:spcBef>
                        <a:spcAft>
                          <a:spcPts val="0"/>
                        </a:spcAft>
                        <a:buClr>
                          <a:schemeClr val="dk1"/>
                        </a:buClr>
                        <a:buSzPct val="25000"/>
                        <a:buFont typeface="Calibri"/>
                        <a:buNone/>
                      </a:pPr>
                      <a:r>
                        <a:rPr b="0" i="0" lang="en-US" sz="2800" u="none" cap="none" strike="noStrike">
                          <a:solidFill>
                            <a:schemeClr val="dk1"/>
                          </a:solidFill>
                          <a:latin typeface="Calibri"/>
                          <a:ea typeface="Calibri"/>
                          <a:cs typeface="Calibri"/>
                          <a:sym typeface="Calibri"/>
                        </a:rPr>
                        <a:t>packed</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381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n-US" sz="1800" u="none" cap="none" strike="noStrike">
                          <a:solidFill>
                            <a:srgbClr val="000000"/>
                          </a:solidFill>
                          <a:latin typeface="Calibri"/>
                          <a:ea typeface="Calibri"/>
                          <a:cs typeface="Calibri"/>
                          <a:sym typeface="Calibri"/>
                        </a:rPr>
                        <a:t>YUY2(YUNV,V422,YUYV)</a:t>
                      </a:r>
                    </a:p>
                    <a:p>
                      <a:pPr indent="0" lvl="0" marL="0" marR="0" rtl="0" algn="l">
                        <a:lnSpc>
                          <a:spcPct val="100000"/>
                        </a:lnSpc>
                        <a:spcBef>
                          <a:spcPts val="360"/>
                        </a:spcBef>
                        <a:spcAft>
                          <a:spcPts val="0"/>
                        </a:spcAft>
                        <a:buClr>
                          <a:srgbClr val="000000"/>
                        </a:buClr>
                        <a:buSzPct val="25000"/>
                        <a:buFont typeface="Calibri"/>
                        <a:buNone/>
                      </a:pPr>
                      <a:r>
                        <a:rPr b="0" i="0" lang="en-US" sz="1800" u="none" cap="none" strike="noStrike">
                          <a:solidFill>
                            <a:srgbClr val="000000"/>
                          </a:solidFill>
                          <a:latin typeface="Calibri"/>
                          <a:ea typeface="Calibri"/>
                          <a:cs typeface="Calibri"/>
                          <a:sym typeface="Calibri"/>
                        </a:rPr>
                        <a:t>YVYU</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381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c>
                  <a:txBody>
                    <a:bodyPr>
                      <a:noAutofit/>
                    </a:bodyPr>
                    <a:lstStyle/>
                    <a:p>
                      <a:pPr indent="0" lvl="0" marL="0" marR="0" rtl="0" algn="l">
                        <a:spcBef>
                          <a:spcPts val="0"/>
                        </a:spcBef>
                        <a:buSzPct val="25000"/>
                        <a:buNone/>
                      </a:pPr>
                      <a:r>
                        <a:t/>
                      </a:r>
                      <a:endParaRPr sz="1800" u="none" cap="none" strike="noStrike">
                        <a:solidFill>
                          <a:schemeClr val="dk1"/>
                        </a:solidFill>
                        <a:latin typeface="Calibri"/>
                        <a:ea typeface="Calibri"/>
                        <a:cs typeface="Calibri"/>
                        <a:sym typeface="Calibri"/>
                      </a:endParaRP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381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r>
              <a:tr h="1130300">
                <a:tc>
                  <a:txBody>
                    <a:bodyPr>
                      <a:noAutofit/>
                    </a:bodyPr>
                    <a:lstStyle/>
                    <a:p>
                      <a:pPr indent="0" lvl="0" marL="0" marR="0" rtl="0" algn="l">
                        <a:lnSpc>
                          <a:spcPct val="100000"/>
                        </a:lnSpc>
                        <a:spcBef>
                          <a:spcPts val="0"/>
                        </a:spcBef>
                        <a:spcAft>
                          <a:spcPts val="0"/>
                        </a:spcAft>
                        <a:buClr>
                          <a:schemeClr val="dk1"/>
                        </a:buClr>
                        <a:buSzPct val="25000"/>
                        <a:buFont typeface="Calibri"/>
                        <a:buNone/>
                      </a:pPr>
                      <a:r>
                        <a:rPr b="0" i="0" lang="en-US" sz="2800" u="none" cap="none" strike="noStrike">
                          <a:solidFill>
                            <a:schemeClr val="dk1"/>
                          </a:solidFill>
                          <a:latin typeface="Calibri"/>
                          <a:ea typeface="Calibri"/>
                          <a:cs typeface="Calibri"/>
                          <a:sym typeface="Calibri"/>
                        </a:rPr>
                        <a:t>planar</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n-US" sz="1800" u="none" cap="none" strike="noStrike">
                          <a:solidFill>
                            <a:srgbClr val="000000"/>
                          </a:solidFill>
                          <a:latin typeface="Calibri"/>
                          <a:ea typeface="Calibri"/>
                          <a:cs typeface="Calibri"/>
                          <a:sym typeface="Calibri"/>
                        </a:rPr>
                        <a:t>YV16</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n-US" sz="1800" u="none" cap="none" strike="noStrike">
                          <a:solidFill>
                            <a:srgbClr val="000000"/>
                          </a:solidFill>
                          <a:latin typeface="Calibri"/>
                          <a:ea typeface="Calibri"/>
                          <a:cs typeface="Calibri"/>
                          <a:sym typeface="Calibri"/>
                        </a:rPr>
                        <a:t>I420(IYUV,YUV420)</a:t>
                      </a:r>
                    </a:p>
                    <a:p>
                      <a:pPr indent="0" lvl="0" marL="0" marR="0" rtl="0" algn="l">
                        <a:lnSpc>
                          <a:spcPct val="100000"/>
                        </a:lnSpc>
                        <a:spcBef>
                          <a:spcPts val="360"/>
                        </a:spcBef>
                        <a:spcAft>
                          <a:spcPts val="0"/>
                        </a:spcAft>
                        <a:buClr>
                          <a:srgbClr val="000000"/>
                        </a:buClr>
                        <a:buSzPct val="25000"/>
                        <a:buFont typeface="Calibri"/>
                        <a:buNone/>
                      </a:pPr>
                      <a:r>
                        <a:rPr b="0" i="0" lang="en-US" sz="1800" u="none" cap="none" strike="noStrike">
                          <a:solidFill>
                            <a:srgbClr val="000000"/>
                          </a:solidFill>
                          <a:latin typeface="Calibri"/>
                          <a:ea typeface="Calibri"/>
                          <a:cs typeface="Calibri"/>
                          <a:sym typeface="Calibri"/>
                        </a:rPr>
                        <a:t>YV12</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9EDF4"/>
                    </a:solidFill>
                  </a:tcPr>
                </a:tc>
              </a:tr>
              <a:tr h="1131875">
                <a:tc>
                  <a:txBody>
                    <a:bodyPr>
                      <a:noAutofit/>
                    </a:bodyPr>
                    <a:lstStyle/>
                    <a:p>
                      <a:pPr indent="0" lvl="0" marL="0" marR="0" rtl="0" algn="l">
                        <a:lnSpc>
                          <a:spcPct val="100000"/>
                        </a:lnSpc>
                        <a:spcBef>
                          <a:spcPts val="0"/>
                        </a:spcBef>
                        <a:spcAft>
                          <a:spcPts val="0"/>
                        </a:spcAft>
                        <a:buClr>
                          <a:schemeClr val="dk1"/>
                        </a:buClr>
                        <a:buSzPct val="25000"/>
                        <a:buFont typeface="Calibri"/>
                        <a:buNone/>
                      </a:pPr>
                      <a:r>
                        <a:rPr b="0" i="0" lang="en-US" sz="2800" u="none" cap="none" strike="noStrike">
                          <a:solidFill>
                            <a:schemeClr val="dk1"/>
                          </a:solidFill>
                          <a:latin typeface="Calibri"/>
                          <a:ea typeface="Calibri"/>
                          <a:cs typeface="Calibri"/>
                          <a:sym typeface="Calibri"/>
                        </a:rPr>
                        <a:t>Semi-planar</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n-US" sz="1800" u="none" cap="none" strike="noStrike">
                          <a:solidFill>
                            <a:srgbClr val="000000"/>
                          </a:solidFill>
                          <a:latin typeface="Calibri"/>
                          <a:ea typeface="Calibri"/>
                          <a:cs typeface="Calibri"/>
                          <a:sym typeface="Calibri"/>
                        </a:rPr>
                        <a:t>NV16,NV61</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n-US" sz="1800" u="none" cap="none" strike="noStrike">
                          <a:solidFill>
                            <a:srgbClr val="000000"/>
                          </a:solidFill>
                          <a:latin typeface="Calibri"/>
                          <a:ea typeface="Calibri"/>
                          <a:cs typeface="Calibri"/>
                          <a:sym typeface="Calibri"/>
                        </a:rPr>
                        <a:t>nv12,nv21</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r>
            </a:tbl>
          </a:graphicData>
        </a:graphic>
      </p:graphicFrame>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7" name="Shape 567"/>
        <p:cNvGrpSpPr/>
        <p:nvPr/>
      </p:nvGrpSpPr>
      <p:grpSpPr>
        <a:xfrm>
          <a:off x="0" y="0"/>
          <a:ext cx="0" cy="0"/>
          <a:chOff x="0" y="0"/>
          <a:chExt cx="0" cy="0"/>
        </a:xfrm>
      </p:grpSpPr>
      <p:sp>
        <p:nvSpPr>
          <p:cNvPr id="568" name="Shape 568"/>
          <p:cNvSpPr txBox="1"/>
          <p:nvPr>
            <p:ph idx="1" type="body"/>
          </p:nvPr>
        </p:nvSpPr>
        <p:spPr>
          <a:xfrm>
            <a:off x="457200" y="331787"/>
            <a:ext cx="8229600" cy="6122986"/>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YUYV 格式图解（packed）</a:t>
            </a:r>
          </a:p>
          <a:p>
            <a:pPr indent="-342900" lvl="0" marL="342900" marR="0" rtl="0" algn="l">
              <a:lnSpc>
                <a:spcPct val="100000"/>
              </a:lnSpc>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YV12格式图解（planar）</a:t>
            </a:r>
          </a:p>
          <a:p>
            <a:pPr indent="-342900" lvl="0" marL="342900" marR="0" rtl="0" algn="l">
              <a:lnSpc>
                <a:spcPct val="100000"/>
              </a:lnSpc>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NV12图解</a:t>
            </a:r>
          </a:p>
          <a:p>
            <a:pPr indent="-342900" lvl="0" marL="342900" marR="0" rtl="0" algn="l">
              <a:lnSpc>
                <a:spcPct val="100000"/>
              </a:lnSpc>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ct val="25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pic>
        <p:nvPicPr>
          <p:cNvPr id="569" name="Shape 569"/>
          <p:cNvPicPr preferRelativeResize="0"/>
          <p:nvPr/>
        </p:nvPicPr>
        <p:blipFill rotWithShape="1">
          <a:blip r:embed="rId3">
            <a:alphaModFix/>
          </a:blip>
          <a:srcRect b="0" l="0" r="0" t="0"/>
          <a:stretch/>
        </p:blipFill>
        <p:spPr>
          <a:xfrm>
            <a:off x="1330325" y="1268412"/>
            <a:ext cx="5714999" cy="952499"/>
          </a:xfrm>
          <a:prstGeom prst="rect">
            <a:avLst/>
          </a:prstGeom>
          <a:noFill/>
          <a:ln>
            <a:noFill/>
          </a:ln>
        </p:spPr>
      </p:pic>
      <p:pic>
        <p:nvPicPr>
          <p:cNvPr id="570" name="Shape 570"/>
          <p:cNvPicPr preferRelativeResize="0"/>
          <p:nvPr/>
        </p:nvPicPr>
        <p:blipFill rotWithShape="1">
          <a:blip r:embed="rId4">
            <a:alphaModFix/>
          </a:blip>
          <a:srcRect b="0" l="0" r="0" t="0"/>
          <a:stretch/>
        </p:blipFill>
        <p:spPr>
          <a:xfrm>
            <a:off x="1258887" y="3213100"/>
            <a:ext cx="5829299" cy="1295400"/>
          </a:xfrm>
          <a:prstGeom prst="rect">
            <a:avLst/>
          </a:prstGeom>
          <a:noFill/>
          <a:ln>
            <a:noFill/>
          </a:ln>
        </p:spPr>
      </p:pic>
      <p:pic>
        <p:nvPicPr>
          <p:cNvPr id="571" name="Shape 571"/>
          <p:cNvPicPr preferRelativeResize="0"/>
          <p:nvPr/>
        </p:nvPicPr>
        <p:blipFill rotWithShape="1">
          <a:blip r:embed="rId5">
            <a:alphaModFix/>
          </a:blip>
          <a:srcRect b="0" l="0" r="0" t="0"/>
          <a:stretch/>
        </p:blipFill>
        <p:spPr>
          <a:xfrm>
            <a:off x="34925" y="5734050"/>
            <a:ext cx="9077324" cy="936624"/>
          </a:xfrm>
          <a:prstGeom prst="rect">
            <a:avLst/>
          </a:prstGeom>
          <a:noFill/>
          <a:ln>
            <a:noFill/>
          </a:ln>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5" name="Shape 575"/>
        <p:cNvGrpSpPr/>
        <p:nvPr/>
      </p:nvGrpSpPr>
      <p:grpSpPr>
        <a:xfrm>
          <a:off x="0" y="0"/>
          <a:ext cx="0" cy="0"/>
          <a:chOff x="0" y="0"/>
          <a:chExt cx="0" cy="0"/>
        </a:xfrm>
      </p:grpSpPr>
      <p:sp>
        <p:nvSpPr>
          <p:cNvPr id="576" name="Shape 57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914400" lvl="0" marL="914400" marR="0" rtl="0" algn="ctr">
              <a:lnSpc>
                <a:spcPct val="100000"/>
              </a:lnSpc>
              <a:spcBef>
                <a:spcPts val="0"/>
              </a:spcBef>
              <a:spcAft>
                <a:spcPts val="0"/>
              </a:spcAft>
              <a:buClr>
                <a:schemeClr val="dk1"/>
              </a:buClr>
              <a:buSzPct val="25000"/>
              <a:buFont typeface="Calibri"/>
              <a:buNone/>
            </a:pPr>
            <a:r>
              <a:rPr b="0" i="0" lang="en-US" sz="4400" u="none" cap="none" strike="noStrike">
                <a:solidFill>
                  <a:schemeClr val="dk1"/>
                </a:solidFill>
                <a:latin typeface="Calibri"/>
                <a:ea typeface="Calibri"/>
                <a:cs typeface="Calibri"/>
                <a:sym typeface="Calibri"/>
              </a:rPr>
              <a:t>色差抽样总结</a:t>
            </a:r>
          </a:p>
        </p:txBody>
      </p:sp>
      <p:sp>
        <p:nvSpPr>
          <p:cNvPr id="577" name="Shape 577"/>
          <p:cNvSpPr txBox="1"/>
          <p:nvPr>
            <p:ph idx="1" type="body"/>
          </p:nvPr>
        </p:nvSpPr>
        <p:spPr>
          <a:xfrm>
            <a:off x="457200" y="1600200"/>
            <a:ext cx="8229600" cy="4525961"/>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由于人眼对色度的敏感度不及对亮度的敏感度，图像的色度分量不需要有和亮度分量相同的清晰度，所以许多视频系统在色差通道上进行较低（相对亮度通道）清晰度（例如，抽样频率）的抽样。在不明显降低画面质量的同时降低了视频信号的总带宽。（8*4 + 8*4 + 8*4 变成  8*4 + 8 + 8）</a:t>
            </a:r>
          </a:p>
          <a:p>
            <a:pPr indent="-342900" lvl="0" marL="342900" marR="0" rtl="0" algn="l">
              <a:lnSpc>
                <a:spcPct val="90000"/>
              </a:lnSpc>
              <a:spcBef>
                <a:spcPts val="56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抽样转换过程，对图像色彩有损失。</a:t>
            </a:r>
          </a:p>
          <a:p>
            <a:pPr indent="-342900" lvl="0" marL="342900" marR="0" rtl="0" algn="l">
              <a:lnSpc>
                <a:spcPct val="90000"/>
              </a:lnSpc>
              <a:spcBef>
                <a:spcPts val="56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图像滤镜算法 一般 只处理RGB图片。</a:t>
            </a:r>
          </a:p>
          <a:p>
            <a:pPr indent="-342900" lvl="0" marL="342900" marR="0" rtl="0" algn="l">
              <a:lnSpc>
                <a:spcPct val="90000"/>
              </a:lnSpc>
              <a:spcBef>
                <a:spcPts val="56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大部分视频编码器，只处理YUV颜色空间的图像。</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1" name="Shape 581"/>
        <p:cNvGrpSpPr/>
        <p:nvPr/>
      </p:nvGrpSpPr>
      <p:grpSpPr>
        <a:xfrm>
          <a:off x="0" y="0"/>
          <a:ext cx="0" cy="0"/>
          <a:chOff x="0" y="0"/>
          <a:chExt cx="0" cy="0"/>
        </a:xfrm>
      </p:grpSpPr>
      <p:sp>
        <p:nvSpPr>
          <p:cNvPr id="582" name="Shape 582"/>
          <p:cNvSpPr txBox="1"/>
          <p:nvPr/>
        </p:nvSpPr>
        <p:spPr>
          <a:xfrm>
            <a:off x="457200" y="6356350"/>
            <a:ext cx="2133599" cy="3651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898989"/>
              </a:buClr>
              <a:buSzPct val="25000"/>
              <a:buFont typeface="Arial"/>
              <a:buNone/>
            </a:pPr>
            <a:r>
              <a:rPr b="0" i="0" lang="en-US" sz="1200" u="none" cap="none" strike="noStrike">
                <a:solidFill>
                  <a:srgbClr val="898989"/>
                </a:solidFill>
                <a:latin typeface="Arial"/>
                <a:ea typeface="Arial"/>
                <a:cs typeface="Arial"/>
                <a:sym typeface="Arial"/>
              </a:rPr>
              <a:t>*</a:t>
            </a:r>
          </a:p>
        </p:txBody>
      </p:sp>
      <p:sp>
        <p:nvSpPr>
          <p:cNvPr id="583" name="Shape 583"/>
          <p:cNvSpPr txBox="1"/>
          <p:nvPr>
            <p:ph idx="4294967295" type="title"/>
          </p:nvPr>
        </p:nvSpPr>
        <p:spPr>
          <a:xfrm>
            <a:off x="457200" y="274637"/>
            <a:ext cx="8229600" cy="1143000"/>
          </a:xfrm>
          <a:prstGeom prst="rect">
            <a:avLst/>
          </a:prstGeom>
          <a:noFill/>
          <a:ln>
            <a:noFill/>
          </a:ln>
        </p:spPr>
        <p:txBody>
          <a:bodyPr anchorCtr="0" anchor="ctr" bIns="45700" lIns="91425" rIns="91425" tIns="45700">
            <a:noAutofit/>
          </a:bodyPr>
          <a:lstStyle/>
          <a:p>
            <a:pPr indent="-914400" lvl="0" marL="914400" marR="0" rtl="0" algn="ctr">
              <a:lnSpc>
                <a:spcPct val="100000"/>
              </a:lnSpc>
              <a:spcBef>
                <a:spcPts val="0"/>
              </a:spcBef>
              <a:spcAft>
                <a:spcPts val="0"/>
              </a:spcAft>
              <a:buClr>
                <a:schemeClr val="dk1"/>
              </a:buClr>
              <a:buSzPct val="25000"/>
              <a:buFont typeface="Calibri"/>
              <a:buNone/>
            </a:pPr>
            <a:r>
              <a:rPr b="0" i="0" lang="en-US" sz="4400" u="none" cap="none" strike="noStrike">
                <a:solidFill>
                  <a:schemeClr val="dk1"/>
                </a:solidFill>
                <a:latin typeface="Calibri"/>
                <a:ea typeface="Calibri"/>
                <a:cs typeface="Calibri"/>
                <a:sym typeface="Calibri"/>
              </a:rPr>
              <a:t>视频编码</a:t>
            </a:r>
          </a:p>
        </p:txBody>
      </p:sp>
      <p:sp>
        <p:nvSpPr>
          <p:cNvPr id="584" name="Shape 584"/>
          <p:cNvSpPr txBox="1"/>
          <p:nvPr>
            <p:ph idx="4294967295" type="body"/>
          </p:nvPr>
        </p:nvSpPr>
        <p:spPr>
          <a:xfrm>
            <a:off x="457200" y="1600200"/>
            <a:ext cx="8229600" cy="531811"/>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dk1"/>
              </a:buClr>
              <a:buSzPct val="25000"/>
              <a:buFont typeface="Arial"/>
              <a:buNone/>
            </a:pPr>
            <a:r>
              <a:rPr b="0" i="0" lang="en-US" sz="2800" u="none" cap="none" strike="noStrike">
                <a:solidFill>
                  <a:schemeClr val="dk1"/>
                </a:solidFill>
                <a:latin typeface="Calibri"/>
                <a:ea typeface="Calibri"/>
                <a:cs typeface="Calibri"/>
                <a:sym typeface="Calibri"/>
              </a:rPr>
              <a:t>觉视频编码器</a:t>
            </a:r>
          </a:p>
          <a:p>
            <a:pPr indent="-342900" lvl="0" marL="342900" marR="0" rtl="0" algn="l">
              <a:lnSpc>
                <a:spcPct val="90000"/>
              </a:lnSpc>
              <a:spcBef>
                <a:spcPts val="560"/>
              </a:spcBef>
              <a:spcAft>
                <a:spcPts val="0"/>
              </a:spcAft>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lnSpc>
                <a:spcPct val="90000"/>
              </a:lnSpc>
              <a:spcBef>
                <a:spcPts val="560"/>
              </a:spcBef>
              <a:spcAft>
                <a:spcPts val="0"/>
              </a:spcAft>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pic>
        <p:nvPicPr>
          <p:cNvPr id="585" name="Shape 585"/>
          <p:cNvPicPr preferRelativeResize="0"/>
          <p:nvPr/>
        </p:nvPicPr>
        <p:blipFill rotWithShape="1">
          <a:blip r:embed="rId3">
            <a:alphaModFix/>
          </a:blip>
          <a:srcRect b="0" l="0" r="0" t="0"/>
          <a:stretch/>
        </p:blipFill>
        <p:spPr>
          <a:xfrm>
            <a:off x="177800" y="2349500"/>
            <a:ext cx="8883650" cy="2592387"/>
          </a:xfrm>
          <a:prstGeom prst="rect">
            <a:avLst/>
          </a:prstGeom>
          <a:noFill/>
          <a:ln>
            <a:noFill/>
          </a:ln>
        </p:spPr>
      </p:pic>
      <p:sp>
        <p:nvSpPr>
          <p:cNvPr id="586" name="Shape 586"/>
          <p:cNvSpPr txBox="1"/>
          <p:nvPr/>
        </p:nvSpPr>
        <p:spPr>
          <a:xfrm>
            <a:off x="827087" y="5229225"/>
            <a:ext cx="152399" cy="366711"/>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87" name="Shape 587"/>
          <p:cNvSpPr txBox="1"/>
          <p:nvPr/>
        </p:nvSpPr>
        <p:spPr>
          <a:xfrm>
            <a:off x="600075" y="5464175"/>
            <a:ext cx="4157662" cy="3651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1800" u="none" cap="none" strike="noStrike">
                <a:solidFill>
                  <a:schemeClr val="dk1"/>
                </a:solidFill>
                <a:latin typeface="Arial"/>
                <a:ea typeface="Arial"/>
                <a:cs typeface="Arial"/>
                <a:sym typeface="Arial"/>
              </a:rPr>
              <a:t>下面以H264为例，介绍下视频编码过程</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0" name="Shape 400"/>
        <p:cNvGrpSpPr/>
        <p:nvPr/>
      </p:nvGrpSpPr>
      <p:grpSpPr>
        <a:xfrm>
          <a:off x="0" y="0"/>
          <a:ext cx="0" cy="0"/>
          <a:chOff x="0" y="0"/>
          <a:chExt cx="0" cy="0"/>
        </a:xfrm>
      </p:grpSpPr>
      <p:sp>
        <p:nvSpPr>
          <p:cNvPr id="401" name="Shape 401"/>
          <p:cNvSpPr txBox="1"/>
          <p:nvPr/>
        </p:nvSpPr>
        <p:spPr>
          <a:xfrm>
            <a:off x="457200" y="6356350"/>
            <a:ext cx="2133599" cy="3651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898989"/>
              </a:buClr>
              <a:buSzPct val="25000"/>
              <a:buFont typeface="Arial"/>
              <a:buNone/>
            </a:pPr>
            <a:r>
              <a:rPr b="0" i="0" lang="en-US" sz="1200" u="none" cap="none" strike="noStrike">
                <a:solidFill>
                  <a:srgbClr val="898989"/>
                </a:solidFill>
                <a:latin typeface="Arial"/>
                <a:ea typeface="Arial"/>
                <a:cs typeface="Arial"/>
                <a:sym typeface="Arial"/>
              </a:rPr>
              <a:t>*</a:t>
            </a:r>
          </a:p>
        </p:txBody>
      </p:sp>
      <p:sp>
        <p:nvSpPr>
          <p:cNvPr id="402" name="Shape 402"/>
          <p:cNvSpPr txBox="1"/>
          <p:nvPr>
            <p:ph idx="4294967295" type="title"/>
          </p:nvPr>
        </p:nvSpPr>
        <p:spPr>
          <a:xfrm>
            <a:off x="457200" y="274637"/>
            <a:ext cx="8229600" cy="1143000"/>
          </a:xfrm>
          <a:prstGeom prst="rect">
            <a:avLst/>
          </a:prstGeom>
          <a:noFill/>
          <a:ln>
            <a:noFill/>
          </a:ln>
        </p:spPr>
        <p:txBody>
          <a:bodyPr anchorCtr="0" anchor="ctr" bIns="45700" lIns="91425" rIns="91425" tIns="45700">
            <a:noAutofit/>
          </a:bodyPr>
          <a:lstStyle/>
          <a:p>
            <a:pPr indent="-914400" lvl="0" marL="914400" marR="0" rtl="0" algn="ctr">
              <a:lnSpc>
                <a:spcPct val="100000"/>
              </a:lnSpc>
              <a:spcBef>
                <a:spcPts val="0"/>
              </a:spcBef>
              <a:spcAft>
                <a:spcPts val="0"/>
              </a:spcAft>
              <a:buClr>
                <a:schemeClr val="dk1"/>
              </a:buClr>
              <a:buSzPct val="25000"/>
              <a:buFont typeface="Calibri"/>
              <a:buNone/>
            </a:pPr>
            <a:r>
              <a:rPr b="0" i="0" lang="en-US" sz="4400" u="none" cap="none" strike="noStrike">
                <a:solidFill>
                  <a:schemeClr val="dk1"/>
                </a:solidFill>
                <a:latin typeface="Calibri"/>
                <a:ea typeface="Calibri"/>
                <a:cs typeface="Calibri"/>
                <a:sym typeface="Calibri"/>
              </a:rPr>
              <a:t>容器，编码器，解码器</a:t>
            </a:r>
          </a:p>
        </p:txBody>
      </p:sp>
      <p:sp>
        <p:nvSpPr>
          <p:cNvPr id="403" name="Shape 403"/>
          <p:cNvSpPr txBox="1"/>
          <p:nvPr>
            <p:ph idx="4294967295" type="body"/>
          </p:nvPr>
        </p:nvSpPr>
        <p:spPr>
          <a:xfrm>
            <a:off x="250825" y="1600200"/>
            <a:ext cx="8572500" cy="4525961"/>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25000"/>
              <a:buFont typeface="Arial"/>
              <a:buNone/>
            </a:pPr>
            <a:r>
              <a:rPr b="0" i="0" lang="en-US" sz="3200" u="none" cap="none" strike="noStrike">
                <a:solidFill>
                  <a:schemeClr val="dk1"/>
                </a:solidFill>
                <a:latin typeface="Calibri"/>
                <a:ea typeface="Calibri"/>
                <a:cs typeface="Calibri"/>
                <a:sym typeface="Calibri"/>
              </a:rPr>
              <a:t>文件格式(*.mp4,*.mp3,*.flv),即容器格式。</a:t>
            </a:r>
          </a:p>
          <a:p>
            <a:pPr indent="-342900" lvl="0" marL="342900" marR="0" rtl="0" algn="l">
              <a:lnSpc>
                <a:spcPct val="100000"/>
              </a:lnSpc>
              <a:spcBef>
                <a:spcPts val="640"/>
              </a:spcBef>
              <a:spcAft>
                <a:spcPts val="0"/>
              </a:spcAft>
              <a:buClr>
                <a:schemeClr val="dk1"/>
              </a:buClr>
              <a:buSzPct val="25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ct val="25000"/>
              <a:buFont typeface="Arial"/>
              <a:buNone/>
            </a:pPr>
            <a:r>
              <a:rPr b="0" i="0" lang="en-US" sz="3200" u="none" cap="none" strike="noStrike">
                <a:solidFill>
                  <a:schemeClr val="dk1"/>
                </a:solidFill>
                <a:latin typeface="Calibri"/>
                <a:ea typeface="Calibri"/>
                <a:cs typeface="Calibri"/>
                <a:sym typeface="Calibri"/>
              </a:rPr>
              <a:t>视频格式(h264,mpeg4)，指视频编码器。</a:t>
            </a:r>
          </a:p>
          <a:p>
            <a:pPr indent="-342900" lvl="0" marL="342900" marR="0" rtl="0" algn="l">
              <a:lnSpc>
                <a:spcPct val="100000"/>
              </a:lnSpc>
              <a:spcBef>
                <a:spcPts val="640"/>
              </a:spcBef>
              <a:spcAft>
                <a:spcPts val="0"/>
              </a:spcAft>
              <a:buClr>
                <a:schemeClr val="dk1"/>
              </a:buClr>
              <a:buSzPct val="25000"/>
              <a:buFont typeface="Arial"/>
              <a:buNone/>
            </a:pPr>
            <a:r>
              <a:rPr b="0" i="0" lang="en-US" sz="3200" u="none" cap="none" strike="noStrike">
                <a:solidFill>
                  <a:schemeClr val="dk1"/>
                </a:solidFill>
                <a:latin typeface="Calibri"/>
                <a:ea typeface="Calibri"/>
                <a:cs typeface="Calibri"/>
                <a:sym typeface="Calibri"/>
              </a:rPr>
              <a:t>音频格式(mp3,aac)，指音频编码器。</a:t>
            </a:r>
          </a:p>
          <a:p>
            <a:pPr indent="-342900" lvl="0" marL="342900" marR="0" rtl="0" algn="l">
              <a:lnSpc>
                <a:spcPct val="100000"/>
              </a:lnSpc>
              <a:spcBef>
                <a:spcPts val="640"/>
              </a:spcBef>
              <a:spcAft>
                <a:spcPts val="0"/>
              </a:spcAft>
              <a:buClr>
                <a:schemeClr val="dk1"/>
              </a:buClr>
              <a:buSzPct val="25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ct val="25000"/>
              <a:buFont typeface="Arial"/>
              <a:buNone/>
            </a:pPr>
            <a:r>
              <a:rPr b="0" i="0" lang="en-US" sz="3200" u="none" cap="none" strike="noStrike">
                <a:solidFill>
                  <a:schemeClr val="dk1"/>
                </a:solidFill>
                <a:latin typeface="Calibri"/>
                <a:ea typeface="Calibri"/>
                <a:cs typeface="Calibri"/>
                <a:sym typeface="Calibri"/>
              </a:rPr>
              <a:t>（A picture is worth a thouand words）</a:t>
            </a:r>
          </a:p>
          <a:p>
            <a:pPr indent="-342900" lvl="0" marL="342900" marR="0" rtl="0" algn="l">
              <a:lnSpc>
                <a:spcPct val="100000"/>
              </a:lnSpc>
              <a:spcBef>
                <a:spcPts val="640"/>
              </a:spcBef>
              <a:spcAft>
                <a:spcPts val="0"/>
              </a:spcAft>
              <a:buClr>
                <a:schemeClr val="dk1"/>
              </a:buClr>
              <a:buSzPct val="25000"/>
              <a:buFont typeface="Arial"/>
              <a:buNone/>
            </a:pPr>
            <a:r>
              <a:rPr b="0" i="0" lang="en-US" sz="3200" u="none" cap="none" strike="noStrike">
                <a:solidFill>
                  <a:schemeClr val="dk1"/>
                </a:solidFill>
                <a:latin typeface="Calibri"/>
                <a:ea typeface="Calibri"/>
                <a:cs typeface="Calibri"/>
                <a:sym typeface="Calibri"/>
              </a:rPr>
              <a:t>通过下面几张图来解释它们的关系：</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1" name="Shape 591"/>
        <p:cNvGrpSpPr/>
        <p:nvPr/>
      </p:nvGrpSpPr>
      <p:grpSpPr>
        <a:xfrm>
          <a:off x="0" y="0"/>
          <a:ext cx="0" cy="0"/>
          <a:chOff x="0" y="0"/>
          <a:chExt cx="0" cy="0"/>
        </a:xfrm>
      </p:grpSpPr>
      <p:sp>
        <p:nvSpPr>
          <p:cNvPr id="592" name="Shape 59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914400" lvl="0" marL="914400" marR="0" rtl="0" algn="ctr">
              <a:lnSpc>
                <a:spcPct val="100000"/>
              </a:lnSpc>
              <a:spcBef>
                <a:spcPts val="0"/>
              </a:spcBef>
              <a:spcAft>
                <a:spcPts val="0"/>
              </a:spcAft>
              <a:buClr>
                <a:schemeClr val="dk1"/>
              </a:buClr>
              <a:buSzPct val="25000"/>
              <a:buFont typeface="Calibri"/>
              <a:buNone/>
            </a:pPr>
            <a:r>
              <a:rPr b="0" i="0" lang="en-US" sz="4400" u="none" cap="none" strike="noStrike">
                <a:solidFill>
                  <a:schemeClr val="dk1"/>
                </a:solidFill>
                <a:latin typeface="Calibri"/>
                <a:ea typeface="Calibri"/>
                <a:cs typeface="Calibri"/>
                <a:sym typeface="Calibri"/>
              </a:rPr>
              <a:t>视频编码器历史</a:t>
            </a:r>
          </a:p>
        </p:txBody>
      </p:sp>
      <p:pic>
        <p:nvPicPr>
          <p:cNvPr id="593" name="Shape 593"/>
          <p:cNvPicPr preferRelativeResize="0"/>
          <p:nvPr/>
        </p:nvPicPr>
        <p:blipFill rotWithShape="1">
          <a:blip r:embed="rId3">
            <a:alphaModFix/>
          </a:blip>
          <a:srcRect b="0" l="0" r="0" t="0"/>
          <a:stretch/>
        </p:blipFill>
        <p:spPr>
          <a:xfrm>
            <a:off x="1042987" y="1844675"/>
            <a:ext cx="7526337" cy="3889375"/>
          </a:xfrm>
          <a:prstGeom prst="rect">
            <a:avLst/>
          </a:prstGeom>
          <a:noFill/>
          <a:ln>
            <a:noFill/>
          </a:ln>
        </p:spPr>
      </p:pic>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7" name="Shape 597"/>
        <p:cNvGrpSpPr/>
        <p:nvPr/>
      </p:nvGrpSpPr>
      <p:grpSpPr>
        <a:xfrm>
          <a:off x="0" y="0"/>
          <a:ext cx="0" cy="0"/>
          <a:chOff x="0" y="0"/>
          <a:chExt cx="0" cy="0"/>
        </a:xfrm>
      </p:grpSpPr>
      <p:sp>
        <p:nvSpPr>
          <p:cNvPr id="598" name="Shape 598"/>
          <p:cNvSpPr txBox="1"/>
          <p:nvPr>
            <p:ph idx="4294967295" type="title"/>
          </p:nvPr>
        </p:nvSpPr>
        <p:spPr>
          <a:xfrm>
            <a:off x="457200" y="274637"/>
            <a:ext cx="8229600" cy="1143000"/>
          </a:xfrm>
          <a:prstGeom prst="rect">
            <a:avLst/>
          </a:prstGeom>
          <a:noFill/>
          <a:ln>
            <a:noFill/>
          </a:ln>
        </p:spPr>
        <p:txBody>
          <a:bodyPr anchorCtr="0" anchor="ctr" bIns="45700" lIns="91425" rIns="91425" tIns="45700">
            <a:noAutofit/>
          </a:bodyPr>
          <a:lstStyle/>
          <a:p>
            <a:pPr indent="-914400" lvl="0" marL="914400" marR="0" rtl="0" algn="ctr">
              <a:lnSpc>
                <a:spcPct val="100000"/>
              </a:lnSpc>
              <a:spcBef>
                <a:spcPts val="0"/>
              </a:spcBef>
              <a:spcAft>
                <a:spcPts val="0"/>
              </a:spcAft>
              <a:buClr>
                <a:schemeClr val="dk1"/>
              </a:buClr>
              <a:buSzPct val="25000"/>
              <a:buFont typeface="Calibri"/>
              <a:buNone/>
            </a:pPr>
            <a:r>
              <a:rPr b="0" i="0" lang="en-US" sz="4400" u="none" cap="none" strike="noStrike">
                <a:solidFill>
                  <a:schemeClr val="dk1"/>
                </a:solidFill>
                <a:latin typeface="Calibri"/>
                <a:ea typeface="Calibri"/>
                <a:cs typeface="Calibri"/>
                <a:sym typeface="Calibri"/>
              </a:rPr>
              <a:t>编码器的基础-数据冗余</a:t>
            </a:r>
          </a:p>
        </p:txBody>
      </p:sp>
      <p:sp>
        <p:nvSpPr>
          <p:cNvPr id="599" name="Shape 599"/>
          <p:cNvSpPr txBox="1"/>
          <p:nvPr>
            <p:ph idx="4294967295" type="body"/>
          </p:nvPr>
        </p:nvSpPr>
        <p:spPr>
          <a:xfrm>
            <a:off x="457200" y="1600200"/>
            <a:ext cx="8229600" cy="4525961"/>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空间冗余（帧与帧之间，空间连贯性）</a:t>
            </a:r>
          </a:p>
          <a:p>
            <a:pPr indent="-342900" lvl="0" marL="342900" marR="0" rtl="0" algn="l">
              <a:lnSpc>
                <a:spcPct val="100000"/>
              </a:lnSpc>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时间冗余</a:t>
            </a:r>
          </a:p>
          <a:p>
            <a:pPr indent="-342900" lvl="0" marL="342900" marR="0" rtl="0" algn="l">
              <a:lnSpc>
                <a:spcPct val="100000"/>
              </a:lnSpc>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信息熵冗余</a:t>
            </a:r>
          </a:p>
          <a:p>
            <a:pPr indent="-342900" lvl="0" marL="342900" marR="0" rtl="0" algn="l">
              <a:lnSpc>
                <a:spcPct val="100000"/>
              </a:lnSpc>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结构冗余</a:t>
            </a:r>
          </a:p>
          <a:p>
            <a:pPr indent="-342900" lvl="0" marL="342900" marR="0" rtl="0" algn="l">
              <a:lnSpc>
                <a:spcPct val="100000"/>
              </a:lnSpc>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知识冗余</a:t>
            </a:r>
          </a:p>
          <a:p>
            <a:pPr indent="-342900" lvl="0" marL="342900" marR="0" rtl="0" algn="l">
              <a:lnSpc>
                <a:spcPct val="100000"/>
              </a:lnSpc>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视觉冗余（不敏感的区域特殊处理）</a:t>
            </a:r>
          </a:p>
          <a:p>
            <a:pPr indent="-342900" lvl="0" marL="342900" marR="0" rtl="0" algn="l">
              <a:lnSpc>
                <a:spcPct val="100000"/>
              </a:lnSpc>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其它冗余</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3" name="Shape 603"/>
        <p:cNvGrpSpPr/>
        <p:nvPr/>
      </p:nvGrpSpPr>
      <p:grpSpPr>
        <a:xfrm>
          <a:off x="0" y="0"/>
          <a:ext cx="0" cy="0"/>
          <a:chOff x="0" y="0"/>
          <a:chExt cx="0" cy="0"/>
        </a:xfrm>
      </p:grpSpPr>
      <p:sp>
        <p:nvSpPr>
          <p:cNvPr id="604" name="Shape 60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914400" lvl="0" marL="914400" marR="0" rtl="0" algn="ctr">
              <a:lnSpc>
                <a:spcPct val="100000"/>
              </a:lnSpc>
              <a:spcBef>
                <a:spcPts val="0"/>
              </a:spcBef>
              <a:spcAft>
                <a:spcPts val="0"/>
              </a:spcAft>
              <a:buClr>
                <a:schemeClr val="dk1"/>
              </a:buClr>
              <a:buSzPct val="25000"/>
              <a:buFont typeface="Calibri"/>
              <a:buNone/>
            </a:pPr>
            <a:r>
              <a:rPr b="0" i="0" lang="en-US" sz="4400" u="none" cap="none" strike="noStrike">
                <a:solidFill>
                  <a:schemeClr val="dk1"/>
                </a:solidFill>
                <a:latin typeface="Calibri"/>
                <a:ea typeface="Calibri"/>
                <a:cs typeface="Calibri"/>
                <a:sym typeface="Calibri"/>
              </a:rPr>
              <a:t>GOP, Group of Pictures</a:t>
            </a:r>
          </a:p>
        </p:txBody>
      </p:sp>
      <p:sp>
        <p:nvSpPr>
          <p:cNvPr id="605" name="Shape 605"/>
          <p:cNvSpPr txBox="1"/>
          <p:nvPr>
            <p:ph idx="1" type="body"/>
          </p:nvPr>
        </p:nvSpPr>
        <p:spPr>
          <a:xfrm>
            <a:off x="457200" y="1600200"/>
            <a:ext cx="8229600" cy="11811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如声音一样，视频编码也是以一组图片为输入，输出一个编码后的数据包（GOP）。</a:t>
            </a:r>
          </a:p>
        </p:txBody>
      </p:sp>
      <p:pic>
        <p:nvPicPr>
          <p:cNvPr id="606" name="Shape 606"/>
          <p:cNvPicPr preferRelativeResize="0"/>
          <p:nvPr/>
        </p:nvPicPr>
        <p:blipFill rotWithShape="1">
          <a:blip r:embed="rId3">
            <a:alphaModFix/>
          </a:blip>
          <a:srcRect b="0" l="0" r="0" t="0"/>
          <a:stretch/>
        </p:blipFill>
        <p:spPr>
          <a:xfrm>
            <a:off x="971550" y="2638425"/>
            <a:ext cx="7131050" cy="4248149"/>
          </a:xfrm>
          <a:prstGeom prst="rect">
            <a:avLst/>
          </a:prstGeom>
          <a:noFill/>
          <a:ln>
            <a:noFill/>
          </a:ln>
        </p:spPr>
      </p:pic>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0" name="Shape 610"/>
        <p:cNvGrpSpPr/>
        <p:nvPr/>
      </p:nvGrpSpPr>
      <p:grpSpPr>
        <a:xfrm>
          <a:off x="0" y="0"/>
          <a:ext cx="0" cy="0"/>
          <a:chOff x="0" y="0"/>
          <a:chExt cx="0" cy="0"/>
        </a:xfrm>
      </p:grpSpPr>
      <p:sp>
        <p:nvSpPr>
          <p:cNvPr id="611" name="Shape 61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914400" lvl="0" marL="914400" marR="0" rtl="0" algn="ctr">
              <a:lnSpc>
                <a:spcPct val="100000"/>
              </a:lnSpc>
              <a:spcBef>
                <a:spcPts val="0"/>
              </a:spcBef>
              <a:spcAft>
                <a:spcPts val="0"/>
              </a:spcAft>
              <a:buClr>
                <a:schemeClr val="dk1"/>
              </a:buClr>
              <a:buSzPct val="25000"/>
              <a:buFont typeface="Calibri"/>
              <a:buNone/>
            </a:pPr>
            <a:r>
              <a:rPr b="0" i="0" lang="en-US" sz="4400" u="none" cap="none" strike="noStrike">
                <a:solidFill>
                  <a:schemeClr val="dk1"/>
                </a:solidFill>
                <a:latin typeface="Calibri"/>
                <a:ea typeface="Calibri"/>
                <a:cs typeface="Calibri"/>
                <a:sym typeface="Calibri"/>
              </a:rPr>
              <a:t>I,P,B帧</a:t>
            </a:r>
          </a:p>
        </p:txBody>
      </p:sp>
      <p:sp>
        <p:nvSpPr>
          <p:cNvPr id="612" name="Shape 612"/>
          <p:cNvSpPr txBox="1"/>
          <p:nvPr>
            <p:ph idx="1" type="body"/>
          </p:nvPr>
        </p:nvSpPr>
        <p:spPr>
          <a:xfrm>
            <a:off x="457200" y="1600200"/>
            <a:ext cx="8229600" cy="4525961"/>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I帧 即Intra-coded picture（帧内编码图像帧），不参考其他图像帧，只利用本帧的信息进行编码</a:t>
            </a:r>
          </a:p>
          <a:p>
            <a:pPr indent="-342900" lvl="0" marL="342900" marR="0" rtl="0" algn="l">
              <a:lnSpc>
                <a:spcPct val="80000"/>
              </a:lnSpc>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lnSpc>
                <a:spcPct val="80000"/>
              </a:lnSpc>
              <a:spcBef>
                <a:spcPts val="56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P帧 即Predictive-coded Picture（预测编码图像帧），利用之前的I帧或P帧，采用运动预测的方式进行帧间预测编码</a:t>
            </a:r>
          </a:p>
          <a:p>
            <a:pPr indent="-342900" lvl="0" marL="342900" marR="0" rtl="0" algn="l">
              <a:lnSpc>
                <a:spcPct val="80000"/>
              </a:lnSpc>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lnSpc>
                <a:spcPct val="80000"/>
              </a:lnSpc>
              <a:spcBef>
                <a:spcPts val="56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B 帧即Bidirectionally predicted picture（双向预测编码图像帧)，提供最高的压缩比，它既需要之前的图像帧(I帧或P帧)，也需要后来的图像帧(P帧)，采用运动预测的方式进行帧间双向预测编码（一般连续两帧）</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6" name="Shape 616"/>
        <p:cNvGrpSpPr/>
        <p:nvPr/>
      </p:nvGrpSpPr>
      <p:grpSpPr>
        <a:xfrm>
          <a:off x="0" y="0"/>
          <a:ext cx="0" cy="0"/>
          <a:chOff x="0" y="0"/>
          <a:chExt cx="0" cy="0"/>
        </a:xfrm>
      </p:grpSpPr>
      <p:sp>
        <p:nvSpPr>
          <p:cNvPr id="617" name="Shape 61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914400" lvl="0" marL="914400" marR="0" rtl="0" algn="ctr">
              <a:lnSpc>
                <a:spcPct val="100000"/>
              </a:lnSpc>
              <a:spcBef>
                <a:spcPts val="0"/>
              </a:spcBef>
              <a:spcAft>
                <a:spcPts val="0"/>
              </a:spcAft>
              <a:buClr>
                <a:schemeClr val="dk1"/>
              </a:buClr>
              <a:buSzPct val="25000"/>
              <a:buFont typeface="Calibri"/>
              <a:buNone/>
            </a:pPr>
            <a:r>
              <a:rPr b="0" i="0" lang="en-US" sz="4400" u="none" cap="none" strike="noStrike">
                <a:solidFill>
                  <a:schemeClr val="dk1"/>
                </a:solidFill>
                <a:latin typeface="Calibri"/>
                <a:ea typeface="Calibri"/>
                <a:cs typeface="Calibri"/>
                <a:sym typeface="Calibri"/>
              </a:rPr>
              <a:t>GOP中的帧间预测</a:t>
            </a:r>
          </a:p>
        </p:txBody>
      </p:sp>
      <p:pic>
        <p:nvPicPr>
          <p:cNvPr id="618" name="Shape 618"/>
          <p:cNvPicPr preferRelativeResize="0"/>
          <p:nvPr/>
        </p:nvPicPr>
        <p:blipFill rotWithShape="1">
          <a:blip r:embed="rId3">
            <a:alphaModFix/>
          </a:blip>
          <a:srcRect b="0" l="0" r="0" t="0"/>
          <a:stretch/>
        </p:blipFill>
        <p:spPr>
          <a:xfrm>
            <a:off x="538162" y="1555750"/>
            <a:ext cx="8428037" cy="5003800"/>
          </a:xfrm>
          <a:prstGeom prst="rect">
            <a:avLst/>
          </a:prstGeom>
          <a:noFill/>
          <a:ln>
            <a:noFill/>
          </a:ln>
        </p:spPr>
      </p:pic>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2" name="Shape 622"/>
        <p:cNvGrpSpPr/>
        <p:nvPr/>
      </p:nvGrpSpPr>
      <p:grpSpPr>
        <a:xfrm>
          <a:off x="0" y="0"/>
          <a:ext cx="0" cy="0"/>
          <a:chOff x="0" y="0"/>
          <a:chExt cx="0" cy="0"/>
        </a:xfrm>
      </p:grpSpPr>
      <p:sp>
        <p:nvSpPr>
          <p:cNvPr id="623" name="Shape 623"/>
          <p:cNvSpPr txBox="1"/>
          <p:nvPr>
            <p:ph idx="4294967295" type="body"/>
          </p:nvPr>
        </p:nvSpPr>
        <p:spPr>
          <a:xfrm>
            <a:off x="457200" y="1339850"/>
            <a:ext cx="8229600" cy="47879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一组YUV格式的图片      编码器       一个GOP</a:t>
            </a:r>
          </a:p>
          <a:p>
            <a:pPr indent="-342900" lvl="0" marL="342900" marR="0" rtl="0" algn="l">
              <a:lnSpc>
                <a:spcPct val="100000"/>
              </a:lnSpc>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一个GOP       解码器     一组YUV格式的图片</a:t>
            </a:r>
          </a:p>
          <a:p>
            <a:pPr indent="-342900" lvl="0" marL="342900" marR="0" rtl="0" algn="l">
              <a:lnSpc>
                <a:spcPct val="100000"/>
              </a:lnSpc>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以上只是简化示意，实际过程较为复杂，需要了解“h264码流”结构。</a:t>
            </a:r>
          </a:p>
          <a:p>
            <a:pPr indent="0" lvl="0" marL="0" marR="0" rtl="0" algn="l">
              <a:spcBef>
                <a:spcPts val="0"/>
              </a:spcBef>
              <a:buSzPct val="25000"/>
              <a:buNone/>
            </a:pPr>
            <a:r>
              <a:t/>
            </a:r>
            <a:endParaRPr b="0" i="0" sz="3200" u="none" cap="none" strike="noStrike">
              <a:solidFill>
                <a:schemeClr val="dk1"/>
              </a:solidFill>
              <a:latin typeface="Calibri"/>
              <a:ea typeface="Calibri"/>
              <a:cs typeface="Calibri"/>
              <a:sym typeface="Calibri"/>
            </a:endParaRPr>
          </a:p>
        </p:txBody>
      </p:sp>
      <p:sp>
        <p:nvSpPr>
          <p:cNvPr id="624" name="Shape 624"/>
          <p:cNvSpPr/>
          <p:nvPr/>
        </p:nvSpPr>
        <p:spPr>
          <a:xfrm>
            <a:off x="4356100" y="3213100"/>
            <a:ext cx="576262" cy="144462"/>
          </a:xfrm>
          <a:prstGeom prst="rightArrow">
            <a:avLst>
              <a:gd fmla="val 19440" name="adj1"/>
              <a:gd fmla="val 50000" name="adj2"/>
            </a:avLst>
          </a:prstGeom>
          <a:solidFill>
            <a:schemeClr val="accent1"/>
          </a:solidFill>
          <a:ln cap="flat" cmpd="sng" w="25400">
            <a:solidFill>
              <a:srgbClr val="385D8A"/>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25" name="Shape 625"/>
          <p:cNvSpPr/>
          <p:nvPr/>
        </p:nvSpPr>
        <p:spPr>
          <a:xfrm>
            <a:off x="6229350" y="1555750"/>
            <a:ext cx="576262" cy="219075"/>
          </a:xfrm>
          <a:prstGeom prst="rightArrow">
            <a:avLst>
              <a:gd fmla="val 17550" name="adj1"/>
              <a:gd fmla="val 50000" name="adj2"/>
            </a:avLst>
          </a:prstGeom>
          <a:solidFill>
            <a:schemeClr val="accent1"/>
          </a:solidFill>
          <a:ln cap="flat" cmpd="sng" w="25400">
            <a:solidFill>
              <a:srgbClr val="385D8A"/>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26" name="Shape 626"/>
          <p:cNvSpPr/>
          <p:nvPr/>
        </p:nvSpPr>
        <p:spPr>
          <a:xfrm>
            <a:off x="2482850" y="3284537"/>
            <a:ext cx="504824" cy="215899"/>
          </a:xfrm>
          <a:prstGeom prst="rightArrow">
            <a:avLst>
              <a:gd fmla="val 16971" name="adj1"/>
              <a:gd fmla="val 50000" name="adj2"/>
            </a:avLst>
          </a:prstGeom>
          <a:solidFill>
            <a:schemeClr val="accent1"/>
          </a:solidFill>
          <a:ln cap="flat" cmpd="sng" w="25400">
            <a:solidFill>
              <a:srgbClr val="385D8A"/>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27" name="Shape 627"/>
          <p:cNvSpPr/>
          <p:nvPr/>
        </p:nvSpPr>
        <p:spPr>
          <a:xfrm>
            <a:off x="4356100" y="1555750"/>
            <a:ext cx="576262" cy="217487"/>
          </a:xfrm>
          <a:prstGeom prst="rightArrow">
            <a:avLst>
              <a:gd fmla="val 17550" name="adj1"/>
              <a:gd fmla="val 50000" name="adj2"/>
            </a:avLst>
          </a:prstGeom>
          <a:solidFill>
            <a:schemeClr val="accent1"/>
          </a:solidFill>
          <a:ln cap="flat" cmpd="sng" w="25400">
            <a:solidFill>
              <a:srgbClr val="385D8A"/>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1" name="Shape 631"/>
        <p:cNvGrpSpPr/>
        <p:nvPr/>
      </p:nvGrpSpPr>
      <p:grpSpPr>
        <a:xfrm>
          <a:off x="0" y="0"/>
          <a:ext cx="0" cy="0"/>
          <a:chOff x="0" y="0"/>
          <a:chExt cx="0" cy="0"/>
        </a:xfrm>
      </p:grpSpPr>
      <p:sp>
        <p:nvSpPr>
          <p:cNvPr id="632" name="Shape 632"/>
          <p:cNvSpPr txBox="1"/>
          <p:nvPr/>
        </p:nvSpPr>
        <p:spPr>
          <a:xfrm>
            <a:off x="457200" y="6356350"/>
            <a:ext cx="2133599" cy="3651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898989"/>
              </a:buClr>
              <a:buSzPct val="25000"/>
              <a:buFont typeface="Arial"/>
              <a:buNone/>
            </a:pPr>
            <a:r>
              <a:rPr b="0" i="0" lang="en-US" sz="1200" u="none" cap="none" strike="noStrike">
                <a:solidFill>
                  <a:srgbClr val="898989"/>
                </a:solidFill>
                <a:latin typeface="Arial"/>
                <a:ea typeface="Arial"/>
                <a:cs typeface="Arial"/>
                <a:sym typeface="Arial"/>
              </a:rPr>
              <a:t>*</a:t>
            </a:r>
          </a:p>
        </p:txBody>
      </p:sp>
      <p:sp>
        <p:nvSpPr>
          <p:cNvPr id="633" name="Shape 633"/>
          <p:cNvSpPr txBox="1"/>
          <p:nvPr>
            <p:ph idx="4294967295" type="title"/>
          </p:nvPr>
        </p:nvSpPr>
        <p:spPr>
          <a:xfrm>
            <a:off x="457200" y="274637"/>
            <a:ext cx="8229600" cy="1143000"/>
          </a:xfrm>
          <a:prstGeom prst="rect">
            <a:avLst/>
          </a:prstGeom>
          <a:noFill/>
          <a:ln>
            <a:noFill/>
          </a:ln>
        </p:spPr>
        <p:txBody>
          <a:bodyPr anchorCtr="0" anchor="ctr" bIns="45700" lIns="91425" rIns="91425" tIns="45700">
            <a:noAutofit/>
          </a:bodyPr>
          <a:lstStyle/>
          <a:p>
            <a:pPr indent="-914400" lvl="0" marL="914400" marR="0" rtl="0" algn="ctr">
              <a:lnSpc>
                <a:spcPct val="100000"/>
              </a:lnSpc>
              <a:spcBef>
                <a:spcPts val="0"/>
              </a:spcBef>
              <a:spcAft>
                <a:spcPts val="0"/>
              </a:spcAft>
              <a:buClr>
                <a:schemeClr val="dk1"/>
              </a:buClr>
              <a:buSzPct val="25000"/>
              <a:buFont typeface="Calibri"/>
              <a:buNone/>
            </a:pPr>
            <a:r>
              <a:rPr b="0" i="0" lang="en-US" sz="4400" u="none" cap="none" strike="noStrike">
                <a:solidFill>
                  <a:schemeClr val="dk1"/>
                </a:solidFill>
                <a:latin typeface="Calibri"/>
                <a:ea typeface="Calibri"/>
                <a:cs typeface="Calibri"/>
                <a:sym typeface="Calibri"/>
              </a:rPr>
              <a:t>合成媒体文件</a:t>
            </a:r>
          </a:p>
        </p:txBody>
      </p:sp>
      <p:sp>
        <p:nvSpPr>
          <p:cNvPr id="634" name="Shape 634"/>
          <p:cNvSpPr txBox="1"/>
          <p:nvPr>
            <p:ph idx="4294967295" type="body"/>
          </p:nvPr>
        </p:nvSpPr>
        <p:spPr>
          <a:xfrm>
            <a:off x="457200" y="2997200"/>
            <a:ext cx="8229600" cy="313054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常见视频容器格式：AVI,WMV,RMVB,FLV,MKV,MP4</a:t>
            </a:r>
          </a:p>
          <a:p>
            <a:pPr indent="-342900" lvl="0" marL="342900" marR="0" rtl="0" algn="l">
              <a:lnSpc>
                <a:spcPct val="100000"/>
              </a:lnSpc>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常见音频容器格式：MP3,OGG</a:t>
            </a:r>
          </a:p>
          <a:p>
            <a:pPr indent="-342900" lvl="0" marL="342900" marR="0" rtl="0" algn="l">
              <a:lnSpc>
                <a:spcPct val="100000"/>
              </a:lnSpc>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下面介绍MP4容器的内部结构。</a:t>
            </a:r>
          </a:p>
        </p:txBody>
      </p:sp>
      <p:pic>
        <p:nvPicPr>
          <p:cNvPr id="635" name="Shape 635"/>
          <p:cNvPicPr preferRelativeResize="0"/>
          <p:nvPr/>
        </p:nvPicPr>
        <p:blipFill rotWithShape="1">
          <a:blip r:embed="rId3">
            <a:alphaModFix/>
          </a:blip>
          <a:srcRect b="0" l="0" r="0" t="0"/>
          <a:stretch/>
        </p:blipFill>
        <p:spPr>
          <a:xfrm>
            <a:off x="1906586" y="1628775"/>
            <a:ext cx="4762499" cy="1314449"/>
          </a:xfrm>
          <a:prstGeom prst="rect">
            <a:avLst/>
          </a:prstGeom>
          <a:noFill/>
          <a:ln>
            <a:noFill/>
          </a:ln>
        </p:spPr>
      </p:pic>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9" name="Shape 639"/>
        <p:cNvGrpSpPr/>
        <p:nvPr/>
      </p:nvGrpSpPr>
      <p:grpSpPr>
        <a:xfrm>
          <a:off x="0" y="0"/>
          <a:ext cx="0" cy="0"/>
          <a:chOff x="0" y="0"/>
          <a:chExt cx="0" cy="0"/>
        </a:xfrm>
      </p:grpSpPr>
      <p:sp>
        <p:nvSpPr>
          <p:cNvPr id="640" name="Shape 640"/>
          <p:cNvSpPr txBox="1"/>
          <p:nvPr>
            <p:ph idx="1" type="body"/>
          </p:nvPr>
        </p:nvSpPr>
        <p:spPr>
          <a:xfrm>
            <a:off x="393700" y="260350"/>
            <a:ext cx="8229600" cy="103504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MP4是一种描述较为全面的容器格式，被认为可以在其中嵌入任何形式的数据。</a:t>
            </a:r>
          </a:p>
        </p:txBody>
      </p:sp>
      <p:sp>
        <p:nvSpPr>
          <p:cNvPr id="641" name="Shape 641"/>
          <p:cNvSpPr txBox="1"/>
          <p:nvPr/>
        </p:nvSpPr>
        <p:spPr>
          <a:xfrm>
            <a:off x="393700" y="1555750"/>
            <a:ext cx="8285161" cy="70167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1" i="0" lang="en-US" sz="2000" u="none" cap="none" strike="noStrike">
                <a:solidFill>
                  <a:schemeClr val="dk1"/>
                </a:solidFill>
                <a:latin typeface="Arial"/>
                <a:ea typeface="Arial"/>
                <a:cs typeface="Arial"/>
                <a:sym typeface="Arial"/>
              </a:rPr>
              <a:t>mp4是由一个个“box”组成的，大box中存放小box，一级嵌套一级来存放媒体信息。box的基本结构是</a:t>
            </a:r>
          </a:p>
        </p:txBody>
      </p:sp>
      <p:pic>
        <p:nvPicPr>
          <p:cNvPr id="642" name="Shape 642"/>
          <p:cNvPicPr preferRelativeResize="0"/>
          <p:nvPr/>
        </p:nvPicPr>
        <p:blipFill rotWithShape="1">
          <a:blip r:embed="rId3">
            <a:alphaModFix/>
          </a:blip>
          <a:srcRect b="0" l="0" r="0" t="0"/>
          <a:stretch/>
        </p:blipFill>
        <p:spPr>
          <a:xfrm>
            <a:off x="1690686" y="2349500"/>
            <a:ext cx="5192711" cy="1771650"/>
          </a:xfrm>
          <a:prstGeom prst="rect">
            <a:avLst/>
          </a:prstGeom>
          <a:noFill/>
          <a:ln>
            <a:noFill/>
          </a:ln>
        </p:spPr>
      </p:pic>
      <p:sp>
        <p:nvSpPr>
          <p:cNvPr id="643" name="Shape 643"/>
          <p:cNvSpPr txBox="1"/>
          <p:nvPr/>
        </p:nvSpPr>
        <p:spPr>
          <a:xfrm>
            <a:off x="393700" y="4221162"/>
            <a:ext cx="5746750" cy="366711"/>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1800" u="none" cap="none" strike="noStrike">
                <a:solidFill>
                  <a:schemeClr val="dk1"/>
                </a:solidFill>
                <a:latin typeface="Arial"/>
                <a:ea typeface="Arial"/>
                <a:cs typeface="Arial"/>
                <a:sym typeface="Arial"/>
              </a:rPr>
              <a:t>所有注册的BOX类型列表：</a:t>
            </a:r>
            <a:r>
              <a:rPr b="0" i="0" lang="en-US" sz="1800" u="sng" cap="none" strike="noStrike">
                <a:solidFill>
                  <a:schemeClr val="hlink"/>
                </a:solidFill>
                <a:latin typeface="Arial"/>
                <a:ea typeface="Arial"/>
                <a:cs typeface="Arial"/>
                <a:sym typeface="Arial"/>
                <a:hlinkClick r:id="rId4"/>
              </a:rPr>
              <a:t>http://mp4ra.org/atoms.html</a:t>
            </a:r>
          </a:p>
        </p:txBody>
      </p:sp>
      <p:sp>
        <p:nvSpPr>
          <p:cNvPr id="644" name="Shape 644"/>
          <p:cNvSpPr txBox="1"/>
          <p:nvPr/>
        </p:nvSpPr>
        <p:spPr>
          <a:xfrm>
            <a:off x="323850" y="4797425"/>
            <a:ext cx="8642349" cy="118903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1800" u="none" cap="none" strike="noStrike">
                <a:solidFill>
                  <a:schemeClr val="dk1"/>
                </a:solidFill>
                <a:latin typeface="Arial"/>
                <a:ea typeface="Arial"/>
                <a:cs typeface="Arial"/>
                <a:sym typeface="Arial"/>
              </a:rPr>
              <a:t>主要BOX类型：</a:t>
            </a:r>
          </a:p>
          <a:p>
            <a:pPr indent="0" lvl="0" marL="0" marR="0" rtl="0" algn="l">
              <a:lnSpc>
                <a:spcPct val="100000"/>
              </a:lnSpc>
              <a:spcBef>
                <a:spcPts val="0"/>
              </a:spcBef>
              <a:spcAft>
                <a:spcPts val="0"/>
              </a:spcAft>
              <a:buClr>
                <a:schemeClr val="dk1"/>
              </a:buClr>
              <a:buSzPct val="25000"/>
              <a:buFont typeface="Arial"/>
              <a:buNone/>
            </a:pPr>
            <a:r>
              <a:rPr b="0" i="0" lang="en-US" sz="1800" u="none" cap="none" strike="noStrike">
                <a:solidFill>
                  <a:schemeClr val="dk1"/>
                </a:solidFill>
                <a:latin typeface="Arial"/>
                <a:ea typeface="Arial"/>
                <a:cs typeface="Arial"/>
                <a:sym typeface="Arial"/>
              </a:rPr>
              <a:t>ftyp(66 74 79 70)：文件类型</a:t>
            </a:r>
          </a:p>
          <a:p>
            <a:pPr indent="0" lvl="0" marL="0" marR="0" rtl="0" algn="l">
              <a:lnSpc>
                <a:spcPct val="100000"/>
              </a:lnSpc>
              <a:spcBef>
                <a:spcPts val="0"/>
              </a:spcBef>
              <a:spcAft>
                <a:spcPts val="0"/>
              </a:spcAft>
              <a:buClr>
                <a:schemeClr val="dk1"/>
              </a:buClr>
              <a:buSzPct val="25000"/>
              <a:buFont typeface="Arial"/>
              <a:buNone/>
            </a:pPr>
            <a:r>
              <a:rPr b="0" i="0" lang="en-US" sz="1800" u="none" cap="none" strike="noStrike">
                <a:solidFill>
                  <a:schemeClr val="dk1"/>
                </a:solidFill>
                <a:latin typeface="Arial"/>
                <a:ea typeface="Arial"/>
                <a:cs typeface="Arial"/>
                <a:sym typeface="Arial"/>
              </a:rPr>
              <a:t>moov(6D 6F 6F 76)：有且仅有一个</a:t>
            </a:r>
          </a:p>
          <a:p>
            <a:pPr indent="0" lvl="0" marL="0" marR="0" rtl="0" algn="l">
              <a:lnSpc>
                <a:spcPct val="100000"/>
              </a:lnSpc>
              <a:spcBef>
                <a:spcPts val="0"/>
              </a:spcBef>
              <a:spcAft>
                <a:spcPts val="0"/>
              </a:spcAft>
              <a:buClr>
                <a:schemeClr val="dk1"/>
              </a:buClr>
              <a:buSzPct val="25000"/>
              <a:buFont typeface="Arial"/>
              <a:buNone/>
            </a:pPr>
            <a:r>
              <a:rPr b="0" i="0" lang="en-US" sz="1800" u="none" cap="none" strike="noStrike">
                <a:solidFill>
                  <a:schemeClr val="dk1"/>
                </a:solidFill>
                <a:latin typeface="Arial"/>
                <a:ea typeface="Arial"/>
                <a:cs typeface="Arial"/>
                <a:sym typeface="Arial"/>
              </a:rPr>
              <a:t>mdat：有且仅有一个，包含，原始数据（GOP, frame） (audio and video samples)。</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8" name="Shape 648"/>
        <p:cNvGrpSpPr/>
        <p:nvPr/>
      </p:nvGrpSpPr>
      <p:grpSpPr>
        <a:xfrm>
          <a:off x="0" y="0"/>
          <a:ext cx="0" cy="0"/>
          <a:chOff x="0" y="0"/>
          <a:chExt cx="0" cy="0"/>
        </a:xfrm>
      </p:grpSpPr>
      <p:sp>
        <p:nvSpPr>
          <p:cNvPr id="649" name="Shape 64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914400" lvl="0" marL="914400" marR="0" rtl="0" algn="ctr">
              <a:lnSpc>
                <a:spcPct val="100000"/>
              </a:lnSpc>
              <a:spcBef>
                <a:spcPts val="0"/>
              </a:spcBef>
              <a:spcAft>
                <a:spcPts val="0"/>
              </a:spcAft>
              <a:buClr>
                <a:schemeClr val="dk1"/>
              </a:buClr>
              <a:buSzPct val="25000"/>
              <a:buFont typeface="Calibri"/>
              <a:buNone/>
            </a:pPr>
            <a:r>
              <a:rPr b="0" i="0" lang="en-US" sz="4400" u="none" cap="none" strike="noStrike">
                <a:solidFill>
                  <a:schemeClr val="dk1"/>
                </a:solidFill>
                <a:latin typeface="Calibri"/>
                <a:ea typeface="Calibri"/>
                <a:cs typeface="Calibri"/>
                <a:sym typeface="Calibri"/>
              </a:rPr>
              <a:t>MP4 BOX概念图示</a:t>
            </a:r>
          </a:p>
        </p:txBody>
      </p:sp>
      <p:pic>
        <p:nvPicPr>
          <p:cNvPr id="650" name="Shape 650"/>
          <p:cNvPicPr preferRelativeResize="0"/>
          <p:nvPr/>
        </p:nvPicPr>
        <p:blipFill rotWithShape="1">
          <a:blip r:embed="rId3">
            <a:alphaModFix/>
          </a:blip>
          <a:srcRect b="0" l="0" r="0" t="0"/>
          <a:stretch/>
        </p:blipFill>
        <p:spPr>
          <a:xfrm>
            <a:off x="827087" y="1196975"/>
            <a:ext cx="7415212" cy="5573711"/>
          </a:xfrm>
          <a:prstGeom prst="rect">
            <a:avLst/>
          </a:prstGeom>
          <a:noFill/>
          <a:ln>
            <a:noFill/>
          </a:ln>
        </p:spPr>
      </p:pic>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4" name="Shape 654"/>
        <p:cNvGrpSpPr/>
        <p:nvPr/>
      </p:nvGrpSpPr>
      <p:grpSpPr>
        <a:xfrm>
          <a:off x="0" y="0"/>
          <a:ext cx="0" cy="0"/>
          <a:chOff x="0" y="0"/>
          <a:chExt cx="0" cy="0"/>
        </a:xfrm>
      </p:grpSpPr>
      <p:sp>
        <p:nvSpPr>
          <p:cNvPr id="655" name="Shape 655"/>
          <p:cNvSpPr txBox="1"/>
          <p:nvPr/>
        </p:nvSpPr>
        <p:spPr>
          <a:xfrm>
            <a:off x="457200" y="6356350"/>
            <a:ext cx="2133599" cy="3651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898989"/>
              </a:buClr>
              <a:buSzPct val="25000"/>
              <a:buFont typeface="Arial"/>
              <a:buNone/>
            </a:pPr>
            <a:r>
              <a:rPr b="0" i="0" lang="en-US" sz="1200" u="none" cap="none" strike="noStrike">
                <a:solidFill>
                  <a:srgbClr val="898989"/>
                </a:solidFill>
                <a:latin typeface="Arial"/>
                <a:ea typeface="Arial"/>
                <a:cs typeface="Arial"/>
                <a:sym typeface="Arial"/>
              </a:rPr>
              <a:t>*</a:t>
            </a:r>
          </a:p>
        </p:txBody>
      </p:sp>
      <p:pic>
        <p:nvPicPr>
          <p:cNvPr id="656" name="Shape 656"/>
          <p:cNvPicPr preferRelativeResize="0"/>
          <p:nvPr/>
        </p:nvPicPr>
        <p:blipFill rotWithShape="1">
          <a:blip r:embed="rId3">
            <a:alphaModFix/>
          </a:blip>
          <a:srcRect b="0" l="0" r="0" t="0"/>
          <a:stretch/>
        </p:blipFill>
        <p:spPr>
          <a:xfrm>
            <a:off x="33336" y="28575"/>
            <a:ext cx="4351336" cy="6858000"/>
          </a:xfrm>
          <a:prstGeom prst="rect">
            <a:avLst/>
          </a:prstGeom>
          <a:noFill/>
          <a:ln>
            <a:noFill/>
          </a:ln>
        </p:spPr>
      </p:pic>
      <p:sp>
        <p:nvSpPr>
          <p:cNvPr id="657" name="Shape 657"/>
          <p:cNvSpPr txBox="1"/>
          <p:nvPr/>
        </p:nvSpPr>
        <p:spPr>
          <a:xfrm>
            <a:off x="4503737" y="477837"/>
            <a:ext cx="4535487" cy="4786311"/>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2800" u="none" cap="none" strike="noStrike">
                <a:solidFill>
                  <a:schemeClr val="dk1"/>
                </a:solidFill>
                <a:latin typeface="Arial"/>
                <a:ea typeface="Arial"/>
                <a:cs typeface="Arial"/>
                <a:sym typeface="Arial"/>
              </a:rPr>
              <a:t>整个文件由Box组成，所有的数据都在Box内定义。Box可以层级嵌套，例如，moov可以包含多个trak。</a:t>
            </a:r>
          </a:p>
          <a:p>
            <a:pPr indent="0" lvl="0" marL="0" marR="0" rtl="0" algn="l">
              <a:lnSpc>
                <a:spcPct val="100000"/>
              </a:lnSpc>
              <a:spcBef>
                <a:spcPts val="0"/>
              </a:spcBef>
              <a:spcAft>
                <a:spcPts val="0"/>
              </a:spcAft>
              <a:buClr>
                <a:schemeClr val="dk1"/>
              </a:buClr>
              <a:buFont typeface="Arial"/>
              <a:buNone/>
            </a:pPr>
            <a:r>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US" sz="2800" u="none" cap="none" strike="noStrike">
                <a:solidFill>
                  <a:schemeClr val="dk1"/>
                </a:solidFill>
                <a:latin typeface="Arial"/>
                <a:ea typeface="Arial"/>
                <a:cs typeface="Arial"/>
                <a:sym typeface="Arial"/>
              </a:rPr>
              <a:t>ftyp - 对文件的类型进行描述，指明其符合哪些格式</a:t>
            </a:r>
          </a:p>
          <a:p>
            <a:pPr indent="0" lvl="0" marL="0" marR="0" rtl="0" algn="l">
              <a:lnSpc>
                <a:spcPct val="100000"/>
              </a:lnSpc>
              <a:spcBef>
                <a:spcPts val="0"/>
              </a:spcBef>
              <a:spcAft>
                <a:spcPts val="0"/>
              </a:spcAft>
              <a:buClr>
                <a:schemeClr val="dk1"/>
              </a:buClr>
              <a:buFont typeface="Arial"/>
              <a:buNone/>
            </a:pPr>
            <a:r>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US" sz="2800" u="none" cap="none" strike="noStrike">
                <a:solidFill>
                  <a:schemeClr val="dk1"/>
                </a:solidFill>
                <a:latin typeface="Arial"/>
                <a:ea typeface="Arial"/>
                <a:cs typeface="Arial"/>
                <a:sym typeface="Arial"/>
              </a:rPr>
              <a:t>moov - 包含了文件的metadata，及，音视频流的基本信息。</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7" name="Shape 407"/>
        <p:cNvGrpSpPr/>
        <p:nvPr/>
      </p:nvGrpSpPr>
      <p:grpSpPr>
        <a:xfrm>
          <a:off x="0" y="0"/>
          <a:ext cx="0" cy="0"/>
          <a:chOff x="0" y="0"/>
          <a:chExt cx="0" cy="0"/>
        </a:xfrm>
      </p:grpSpPr>
      <p:sp>
        <p:nvSpPr>
          <p:cNvPr id="408" name="Shape 408"/>
          <p:cNvSpPr txBox="1"/>
          <p:nvPr/>
        </p:nvSpPr>
        <p:spPr>
          <a:xfrm>
            <a:off x="457200" y="6356350"/>
            <a:ext cx="2133599" cy="3651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898989"/>
              </a:buClr>
              <a:buSzPct val="25000"/>
              <a:buFont typeface="Arial"/>
              <a:buNone/>
            </a:pPr>
            <a:r>
              <a:rPr b="0" i="0" lang="en-US" sz="1200" u="none" cap="none" strike="noStrike">
                <a:solidFill>
                  <a:srgbClr val="898989"/>
                </a:solidFill>
                <a:latin typeface="Arial"/>
                <a:ea typeface="Arial"/>
                <a:cs typeface="Arial"/>
                <a:sym typeface="Arial"/>
              </a:rPr>
              <a:t>*</a:t>
            </a:r>
          </a:p>
        </p:txBody>
      </p:sp>
      <p:pic>
        <p:nvPicPr>
          <p:cNvPr id="409" name="Shape 409"/>
          <p:cNvPicPr preferRelativeResize="0"/>
          <p:nvPr/>
        </p:nvPicPr>
        <p:blipFill rotWithShape="1">
          <a:blip r:embed="rId3">
            <a:alphaModFix/>
          </a:blip>
          <a:srcRect b="0" l="0" r="0" t="0"/>
          <a:stretch/>
        </p:blipFill>
        <p:spPr>
          <a:xfrm>
            <a:off x="1835150" y="44450"/>
            <a:ext cx="5762624" cy="2952750"/>
          </a:xfrm>
          <a:prstGeom prst="rect">
            <a:avLst/>
          </a:prstGeom>
          <a:noFill/>
          <a:ln>
            <a:noFill/>
          </a:ln>
        </p:spPr>
      </p:pic>
      <p:pic>
        <p:nvPicPr>
          <p:cNvPr id="410" name="Shape 410"/>
          <p:cNvPicPr preferRelativeResize="0"/>
          <p:nvPr/>
        </p:nvPicPr>
        <p:blipFill rotWithShape="1">
          <a:blip r:embed="rId4">
            <a:alphaModFix/>
          </a:blip>
          <a:srcRect b="0" l="0" r="0" t="0"/>
          <a:stretch/>
        </p:blipFill>
        <p:spPr>
          <a:xfrm>
            <a:off x="-44450" y="2997200"/>
            <a:ext cx="5480049" cy="2657474"/>
          </a:xfrm>
          <a:prstGeom prst="rect">
            <a:avLst/>
          </a:prstGeom>
          <a:noFill/>
          <a:ln>
            <a:noFill/>
          </a:ln>
        </p:spPr>
      </p:pic>
      <p:pic>
        <p:nvPicPr>
          <p:cNvPr id="411" name="Shape 411"/>
          <p:cNvPicPr preferRelativeResize="0"/>
          <p:nvPr/>
        </p:nvPicPr>
        <p:blipFill rotWithShape="1">
          <a:blip r:embed="rId5">
            <a:alphaModFix/>
          </a:blip>
          <a:srcRect b="0" l="0" r="0" t="0"/>
          <a:stretch/>
        </p:blipFill>
        <p:spPr>
          <a:xfrm>
            <a:off x="4645025" y="4725987"/>
            <a:ext cx="4143374" cy="1933574"/>
          </a:xfrm>
          <a:prstGeom prst="rect">
            <a:avLst/>
          </a:prstGeom>
          <a:noFill/>
          <a:ln>
            <a:noFill/>
          </a:ln>
        </p:spPr>
      </p:pic>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1" name="Shape 661"/>
        <p:cNvGrpSpPr/>
        <p:nvPr/>
      </p:nvGrpSpPr>
      <p:grpSpPr>
        <a:xfrm>
          <a:off x="0" y="0"/>
          <a:ext cx="0" cy="0"/>
          <a:chOff x="0" y="0"/>
          <a:chExt cx="0" cy="0"/>
        </a:xfrm>
      </p:grpSpPr>
      <p:sp>
        <p:nvSpPr>
          <p:cNvPr id="662" name="Shape 66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914400" lvl="0" marL="914400" marR="0" rtl="0" algn="ctr">
              <a:lnSpc>
                <a:spcPct val="100000"/>
              </a:lnSpc>
              <a:spcBef>
                <a:spcPts val="0"/>
              </a:spcBef>
              <a:spcAft>
                <a:spcPts val="0"/>
              </a:spcAft>
              <a:buClr>
                <a:schemeClr val="dk1"/>
              </a:buClr>
              <a:buSzPct val="25000"/>
              <a:buFont typeface="Calibri"/>
              <a:buNone/>
            </a:pPr>
            <a:r>
              <a:rPr b="0" i="0" lang="en-US" sz="4400" u="none" cap="none" strike="noStrike">
                <a:solidFill>
                  <a:schemeClr val="dk1"/>
                </a:solidFill>
                <a:latin typeface="Calibri"/>
                <a:ea typeface="Calibri"/>
                <a:cs typeface="Calibri"/>
                <a:sym typeface="Calibri"/>
              </a:rPr>
              <a:t>mdat</a:t>
            </a:r>
          </a:p>
        </p:txBody>
      </p:sp>
      <p:sp>
        <p:nvSpPr>
          <p:cNvPr id="663" name="Shape 663"/>
          <p:cNvSpPr txBox="1"/>
          <p:nvPr>
            <p:ph idx="1" type="body"/>
          </p:nvPr>
        </p:nvSpPr>
        <p:spPr>
          <a:xfrm>
            <a:off x="457200" y="1600200"/>
            <a:ext cx="8229600" cy="4525961"/>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mdat 由"chunks"组成。每个"chunks"包含多个"Sample"（包：存储前面编码得到音频帧，视频GOP数据）。</a:t>
            </a:r>
          </a:p>
          <a:p>
            <a:pPr indent="-342900" lvl="0" marL="342900" marR="0" rtl="0" algn="l">
              <a:lnSpc>
                <a:spcPct val="100000"/>
              </a:lnSpc>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从moov的结构体，可以获得，每个Sample的偏移量及大小。</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7" name="Shape 667"/>
        <p:cNvGrpSpPr/>
        <p:nvPr/>
      </p:nvGrpSpPr>
      <p:grpSpPr>
        <a:xfrm>
          <a:off x="0" y="0"/>
          <a:ext cx="0" cy="0"/>
          <a:chOff x="0" y="0"/>
          <a:chExt cx="0" cy="0"/>
        </a:xfrm>
      </p:grpSpPr>
      <p:sp>
        <p:nvSpPr>
          <p:cNvPr id="668" name="Shape 668"/>
          <p:cNvSpPr txBox="1"/>
          <p:nvPr>
            <p:ph type="title"/>
          </p:nvPr>
        </p:nvSpPr>
        <p:spPr>
          <a:xfrm>
            <a:off x="466725" y="44450"/>
            <a:ext cx="8229600" cy="1143000"/>
          </a:xfrm>
          <a:prstGeom prst="rect">
            <a:avLst/>
          </a:prstGeom>
          <a:noFill/>
          <a:ln>
            <a:noFill/>
          </a:ln>
        </p:spPr>
        <p:txBody>
          <a:bodyPr anchorCtr="0" anchor="ctr" bIns="45700" lIns="91425" rIns="91425" tIns="45700">
            <a:noAutofit/>
          </a:bodyPr>
          <a:lstStyle/>
          <a:p>
            <a:pPr indent="-914400" lvl="0" marL="914400" marR="0" rtl="0" algn="ctr">
              <a:lnSpc>
                <a:spcPct val="100000"/>
              </a:lnSpc>
              <a:spcBef>
                <a:spcPts val="0"/>
              </a:spcBef>
              <a:spcAft>
                <a:spcPts val="0"/>
              </a:spcAft>
              <a:buClr>
                <a:schemeClr val="dk1"/>
              </a:buClr>
              <a:buSzPct val="25000"/>
              <a:buFont typeface="Calibri"/>
              <a:buNone/>
            </a:pPr>
            <a:r>
              <a:rPr b="0" i="0" lang="en-US" sz="4400" u="none" cap="none" strike="noStrike">
                <a:solidFill>
                  <a:schemeClr val="dk1"/>
                </a:solidFill>
                <a:latin typeface="Calibri"/>
                <a:ea typeface="Calibri"/>
                <a:cs typeface="Calibri"/>
                <a:sym typeface="Calibri"/>
              </a:rPr>
              <a:t>moov</a:t>
            </a:r>
          </a:p>
        </p:txBody>
      </p:sp>
      <p:pic>
        <p:nvPicPr>
          <p:cNvPr id="669" name="Shape 669"/>
          <p:cNvPicPr preferRelativeResize="0"/>
          <p:nvPr/>
        </p:nvPicPr>
        <p:blipFill rotWithShape="1">
          <a:blip r:embed="rId3">
            <a:alphaModFix/>
          </a:blip>
          <a:srcRect b="0" l="0" r="0" t="0"/>
          <a:stretch/>
        </p:blipFill>
        <p:spPr>
          <a:xfrm>
            <a:off x="0" y="979487"/>
            <a:ext cx="9105900" cy="4178300"/>
          </a:xfrm>
          <a:prstGeom prst="rect">
            <a:avLst/>
          </a:prstGeom>
          <a:noFill/>
          <a:ln>
            <a:noFill/>
          </a:ln>
        </p:spPr>
      </p:pic>
      <p:sp>
        <p:nvSpPr>
          <p:cNvPr id="670" name="Shape 670"/>
          <p:cNvSpPr txBox="1"/>
          <p:nvPr/>
        </p:nvSpPr>
        <p:spPr>
          <a:xfrm>
            <a:off x="393700" y="5807075"/>
            <a:ext cx="153987" cy="3651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71" name="Shape 671"/>
          <p:cNvSpPr txBox="1"/>
          <p:nvPr/>
        </p:nvSpPr>
        <p:spPr>
          <a:xfrm>
            <a:off x="369887" y="5951537"/>
            <a:ext cx="3649662" cy="366711"/>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1800" u="none" cap="none" strike="noStrike">
                <a:solidFill>
                  <a:schemeClr val="dk1"/>
                </a:solidFill>
                <a:latin typeface="Arial"/>
                <a:ea typeface="Arial"/>
                <a:cs typeface="Arial"/>
                <a:sym typeface="Arial"/>
              </a:rPr>
              <a:t>使用isoviewer工具查看，示例文件</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5" name="Shape 675"/>
        <p:cNvGrpSpPr/>
        <p:nvPr/>
      </p:nvGrpSpPr>
      <p:grpSpPr>
        <a:xfrm>
          <a:off x="0" y="0"/>
          <a:ext cx="0" cy="0"/>
          <a:chOff x="0" y="0"/>
          <a:chExt cx="0" cy="0"/>
        </a:xfrm>
      </p:grpSpPr>
      <p:sp>
        <p:nvSpPr>
          <p:cNvPr id="676" name="Shape 67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914400" lvl="0" marL="914400" marR="0" rtl="0" algn="ctr">
              <a:lnSpc>
                <a:spcPct val="100000"/>
              </a:lnSpc>
              <a:spcBef>
                <a:spcPts val="0"/>
              </a:spcBef>
              <a:spcAft>
                <a:spcPts val="0"/>
              </a:spcAft>
              <a:buClr>
                <a:schemeClr val="dk1"/>
              </a:buClr>
              <a:buSzPct val="25000"/>
              <a:buFont typeface="Calibri"/>
              <a:buNone/>
            </a:pPr>
            <a:r>
              <a:rPr b="0" i="0" lang="en-US" sz="4400" u="none" cap="none" strike="noStrike">
                <a:solidFill>
                  <a:schemeClr val="dk1"/>
                </a:solidFill>
                <a:latin typeface="Calibri"/>
                <a:ea typeface="Calibri"/>
                <a:cs typeface="Calibri"/>
                <a:sym typeface="Calibri"/>
              </a:rPr>
              <a:t>Streaming Support</a:t>
            </a:r>
          </a:p>
        </p:txBody>
      </p:sp>
      <p:sp>
        <p:nvSpPr>
          <p:cNvPr id="677" name="Shape 677"/>
          <p:cNvSpPr txBox="1"/>
          <p:nvPr>
            <p:ph idx="1" type="body"/>
          </p:nvPr>
        </p:nvSpPr>
        <p:spPr>
          <a:xfrm>
            <a:off x="457200" y="1600200"/>
            <a:ext cx="8229600" cy="4525961"/>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When media is delivered over a streaming protocol it often must be transformed from the way it is represented in the file.  The most obvious example of this is the way media is transmitted over the Real Time Protocol (RTP) [6].  In the file, for example, each frame of video is stored contiguously as a file-format sample.  In RTP, packetization rules specific to the codec used, must be obeyed to place these frames in RTP packets.</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1" name="Shape 681"/>
        <p:cNvGrpSpPr/>
        <p:nvPr/>
      </p:nvGrpSpPr>
      <p:grpSpPr>
        <a:xfrm>
          <a:off x="0" y="0"/>
          <a:ext cx="0" cy="0"/>
          <a:chOff x="0" y="0"/>
          <a:chExt cx="0" cy="0"/>
        </a:xfrm>
      </p:grpSpPr>
      <p:sp>
        <p:nvSpPr>
          <p:cNvPr id="682" name="Shape 682"/>
          <p:cNvSpPr txBox="1"/>
          <p:nvPr/>
        </p:nvSpPr>
        <p:spPr>
          <a:xfrm>
            <a:off x="457200" y="6356350"/>
            <a:ext cx="2133599" cy="3651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898989"/>
              </a:buClr>
              <a:buSzPct val="25000"/>
              <a:buFont typeface="Arial"/>
              <a:buNone/>
            </a:pPr>
            <a:r>
              <a:rPr b="0" i="0" lang="en-US" sz="1200" u="none" cap="none" strike="noStrike">
                <a:solidFill>
                  <a:srgbClr val="898989"/>
                </a:solidFill>
                <a:latin typeface="Arial"/>
                <a:ea typeface="Arial"/>
                <a:cs typeface="Arial"/>
                <a:sym typeface="Arial"/>
              </a:rPr>
              <a:t>*</a:t>
            </a:r>
          </a:p>
        </p:txBody>
      </p:sp>
      <p:pic>
        <p:nvPicPr>
          <p:cNvPr id="683" name="Shape 683"/>
          <p:cNvPicPr preferRelativeResize="0"/>
          <p:nvPr/>
        </p:nvPicPr>
        <p:blipFill rotWithShape="1">
          <a:blip r:embed="rId3">
            <a:alphaModFix/>
          </a:blip>
          <a:srcRect b="0" l="0" r="0" t="0"/>
          <a:stretch/>
        </p:blipFill>
        <p:spPr>
          <a:xfrm>
            <a:off x="1042987" y="979487"/>
            <a:ext cx="5972175" cy="2076449"/>
          </a:xfrm>
          <a:prstGeom prst="rect">
            <a:avLst/>
          </a:prstGeom>
          <a:noFill/>
          <a:ln>
            <a:noFill/>
          </a:ln>
        </p:spPr>
      </p:pic>
      <p:pic>
        <p:nvPicPr>
          <p:cNvPr id="684" name="Shape 684"/>
          <p:cNvPicPr preferRelativeResize="0"/>
          <p:nvPr/>
        </p:nvPicPr>
        <p:blipFill rotWithShape="1">
          <a:blip r:embed="rId4">
            <a:alphaModFix/>
          </a:blip>
          <a:srcRect b="0" l="0" r="0" t="0"/>
          <a:stretch/>
        </p:blipFill>
        <p:spPr>
          <a:xfrm>
            <a:off x="1042987" y="3933825"/>
            <a:ext cx="5876924" cy="2266949"/>
          </a:xfrm>
          <a:prstGeom prst="rect">
            <a:avLst/>
          </a:prstGeom>
          <a:noFill/>
          <a:ln>
            <a:noFill/>
          </a:ln>
        </p:spPr>
      </p:pic>
      <p:sp>
        <p:nvSpPr>
          <p:cNvPr id="685" name="Shape 685"/>
          <p:cNvSpPr txBox="1"/>
          <p:nvPr/>
        </p:nvSpPr>
        <p:spPr>
          <a:xfrm>
            <a:off x="1114425" y="547687"/>
            <a:ext cx="1800225" cy="36988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1800" u="none" cap="none" strike="noStrike">
                <a:solidFill>
                  <a:schemeClr val="dk1"/>
                </a:solidFill>
                <a:latin typeface="Arial"/>
                <a:ea typeface="Arial"/>
                <a:cs typeface="Arial"/>
                <a:sym typeface="Arial"/>
              </a:rPr>
              <a:t>常见多视频容器</a:t>
            </a:r>
          </a:p>
        </p:txBody>
      </p:sp>
      <p:sp>
        <p:nvSpPr>
          <p:cNvPr id="686" name="Shape 686"/>
          <p:cNvSpPr txBox="1"/>
          <p:nvPr/>
        </p:nvSpPr>
        <p:spPr>
          <a:xfrm>
            <a:off x="1187450" y="3502025"/>
            <a:ext cx="1570036" cy="36988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1800" u="none" cap="none" strike="noStrike">
                <a:solidFill>
                  <a:schemeClr val="dk1"/>
                </a:solidFill>
                <a:latin typeface="Arial"/>
                <a:ea typeface="Arial"/>
                <a:cs typeface="Arial"/>
                <a:sym typeface="Arial"/>
              </a:rPr>
              <a:t>常见音频容器</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0" name="Shape 690"/>
        <p:cNvGrpSpPr/>
        <p:nvPr/>
      </p:nvGrpSpPr>
      <p:grpSpPr>
        <a:xfrm>
          <a:off x="0" y="0"/>
          <a:ext cx="0" cy="0"/>
          <a:chOff x="0" y="0"/>
          <a:chExt cx="0" cy="0"/>
        </a:xfrm>
      </p:grpSpPr>
      <p:sp>
        <p:nvSpPr>
          <p:cNvPr id="691" name="Shape 691"/>
          <p:cNvSpPr txBox="1"/>
          <p:nvPr>
            <p:ph idx="4294967295"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US" sz="4400" u="none" cap="none" strike="noStrike">
                <a:solidFill>
                  <a:schemeClr val="dk1"/>
                </a:solidFill>
                <a:latin typeface="Calibri"/>
                <a:ea typeface="Calibri"/>
                <a:cs typeface="Calibri"/>
                <a:sym typeface="Calibri"/>
              </a:rPr>
              <a:t>流媒体简介</a:t>
            </a:r>
          </a:p>
        </p:txBody>
      </p:sp>
      <p:sp>
        <p:nvSpPr>
          <p:cNvPr id="692" name="Shape 692"/>
          <p:cNvSpPr txBox="1"/>
          <p:nvPr>
            <p:ph idx="4294967295" type="body"/>
          </p:nvPr>
        </p:nvSpPr>
        <p:spPr>
          <a:xfrm>
            <a:off x="457200" y="1600200"/>
            <a:ext cx="8229600" cy="2693986"/>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Adobe的RTMP及</a:t>
            </a:r>
            <a:r>
              <a:rPr b="0" i="0" lang="en-US" sz="3200" u="sng" cap="none" strike="noStrike">
                <a:solidFill>
                  <a:schemeClr val="hlink"/>
                </a:solidFill>
                <a:latin typeface="Calibri"/>
                <a:ea typeface="Calibri"/>
                <a:cs typeface="Calibri"/>
                <a:sym typeface="Calibri"/>
                <a:hlinkClick r:id="rId3"/>
              </a:rPr>
              <a:t>Adobe Media Server</a:t>
            </a:r>
            <a:r>
              <a:rPr b="0" i="0" lang="en-US" sz="3200" u="none" cap="none" strike="noStrike">
                <a:solidFill>
                  <a:schemeClr val="dk1"/>
                </a:solidFill>
                <a:latin typeface="Calibri"/>
                <a:ea typeface="Calibri"/>
                <a:cs typeface="Calibri"/>
                <a:sym typeface="Calibri"/>
              </a:rPr>
              <a:t>，RED5</a:t>
            </a:r>
          </a:p>
          <a:p>
            <a:pPr indent="-342900" lvl="0" marL="342900" marR="0" rtl="0" algn="l">
              <a:lnSpc>
                <a:spcPct val="100000"/>
              </a:lnSpc>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开源的RTSP</a:t>
            </a:r>
          </a:p>
          <a:p>
            <a:pPr indent="-342900" lvl="0" marL="342900" marR="0" rtl="0" algn="l">
              <a:lnSpc>
                <a:spcPct val="100000"/>
              </a:lnSpc>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Apple提出的HLS（ HTTP Live Streaming ）</a:t>
            </a:r>
          </a:p>
          <a:p>
            <a:pPr indent="-342900" lvl="0" marL="342900" marR="0" rtl="0" algn="l">
              <a:lnSpc>
                <a:spcPct val="100000"/>
              </a:lnSpc>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其它：</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6" name="Shape 696"/>
        <p:cNvGrpSpPr/>
        <p:nvPr/>
      </p:nvGrpSpPr>
      <p:grpSpPr>
        <a:xfrm>
          <a:off x="0" y="0"/>
          <a:ext cx="0" cy="0"/>
          <a:chOff x="0" y="0"/>
          <a:chExt cx="0" cy="0"/>
        </a:xfrm>
      </p:grpSpPr>
      <p:sp>
        <p:nvSpPr>
          <p:cNvPr id="697" name="Shape 697"/>
          <p:cNvSpPr txBox="1"/>
          <p:nvPr/>
        </p:nvSpPr>
        <p:spPr>
          <a:xfrm>
            <a:off x="155575" y="-144461"/>
            <a:ext cx="304799"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98" name="Shape 698"/>
          <p:cNvSpPr txBox="1"/>
          <p:nvPr/>
        </p:nvSpPr>
        <p:spPr>
          <a:xfrm>
            <a:off x="155575" y="-144461"/>
            <a:ext cx="304799"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2" name="Shape 702"/>
        <p:cNvGrpSpPr/>
        <p:nvPr/>
      </p:nvGrpSpPr>
      <p:grpSpPr>
        <a:xfrm>
          <a:off x="0" y="0"/>
          <a:ext cx="0" cy="0"/>
          <a:chOff x="0" y="0"/>
          <a:chExt cx="0" cy="0"/>
        </a:xfrm>
      </p:grpSpPr>
      <p:sp>
        <p:nvSpPr>
          <p:cNvPr id="703" name="Shape 703"/>
          <p:cNvSpPr txBox="1"/>
          <p:nvPr/>
        </p:nvSpPr>
        <p:spPr>
          <a:xfrm>
            <a:off x="457200" y="6356350"/>
            <a:ext cx="2133599" cy="3651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898989"/>
              </a:buClr>
              <a:buSzPct val="25000"/>
              <a:buFont typeface="Arial"/>
              <a:buNone/>
            </a:pPr>
            <a:r>
              <a:rPr b="0" i="0" lang="en-US" sz="1200" u="none" cap="none" strike="noStrike">
                <a:solidFill>
                  <a:srgbClr val="898989"/>
                </a:solidFill>
                <a:latin typeface="Arial"/>
                <a:ea typeface="Arial"/>
                <a:cs typeface="Arial"/>
                <a:sym typeface="Arial"/>
              </a:rPr>
              <a:t>*</a:t>
            </a:r>
          </a:p>
        </p:txBody>
      </p:sp>
      <p:sp>
        <p:nvSpPr>
          <p:cNvPr id="704" name="Shape 704"/>
          <p:cNvSpPr txBox="1"/>
          <p:nvPr>
            <p:ph idx="4294967295" type="title"/>
          </p:nvPr>
        </p:nvSpPr>
        <p:spPr>
          <a:xfrm>
            <a:off x="457200" y="274637"/>
            <a:ext cx="8229600" cy="1143000"/>
          </a:xfrm>
          <a:prstGeom prst="rect">
            <a:avLst/>
          </a:prstGeom>
          <a:noFill/>
          <a:ln>
            <a:noFill/>
          </a:ln>
        </p:spPr>
        <p:txBody>
          <a:bodyPr anchorCtr="0" anchor="ctr" bIns="45700" lIns="91425" rIns="91425" tIns="45700">
            <a:noAutofit/>
          </a:bodyPr>
          <a:lstStyle/>
          <a:p>
            <a:pPr indent="-914400" lvl="0" marL="914400" marR="0" rtl="0" algn="ctr">
              <a:lnSpc>
                <a:spcPct val="100000"/>
              </a:lnSpc>
              <a:spcBef>
                <a:spcPts val="0"/>
              </a:spcBef>
              <a:spcAft>
                <a:spcPts val="0"/>
              </a:spcAft>
              <a:buClr>
                <a:schemeClr val="dk1"/>
              </a:buClr>
              <a:buSzPct val="25000"/>
              <a:buFont typeface="Calibri"/>
              <a:buNone/>
            </a:pPr>
            <a:r>
              <a:rPr b="0" i="0" lang="en-US" sz="4400" u="none" cap="none" strike="noStrike">
                <a:solidFill>
                  <a:schemeClr val="dk1"/>
                </a:solidFill>
                <a:latin typeface="Calibri"/>
                <a:ea typeface="Calibri"/>
                <a:cs typeface="Calibri"/>
                <a:sym typeface="Calibri"/>
              </a:rPr>
              <a:t>多媒体技术资料</a:t>
            </a:r>
          </a:p>
        </p:txBody>
      </p:sp>
      <p:sp>
        <p:nvSpPr>
          <p:cNvPr id="705" name="Shape 705"/>
          <p:cNvSpPr txBox="1"/>
          <p:nvPr>
            <p:ph idx="4294967295" type="body"/>
          </p:nvPr>
        </p:nvSpPr>
        <p:spPr>
          <a:xfrm>
            <a:off x="457200" y="1600200"/>
            <a:ext cx="8229600" cy="4525961"/>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多媒体框架：</a:t>
            </a:r>
          </a:p>
          <a:p>
            <a:pPr indent="-342900" lvl="0" marL="342900" marR="0" rtl="0" algn="l">
              <a:lnSpc>
                <a:spcPct val="100000"/>
              </a:lnSpc>
              <a:spcBef>
                <a:spcPts val="640"/>
              </a:spcBef>
              <a:spcAft>
                <a:spcPts val="0"/>
              </a:spcAft>
              <a:buClr>
                <a:schemeClr val="dk1"/>
              </a:buClr>
              <a:buSzPct val="25000"/>
              <a:buFont typeface="Arial"/>
              <a:buNone/>
            </a:pPr>
            <a:r>
              <a:rPr b="0" i="0" lang="en-US" sz="3200" u="none" cap="none" strike="noStrike">
                <a:solidFill>
                  <a:schemeClr val="dk1"/>
                </a:solidFill>
                <a:latin typeface="Calibri"/>
                <a:ea typeface="Calibri"/>
                <a:cs typeface="Calibri"/>
                <a:sym typeface="Calibri"/>
              </a:rPr>
              <a:t>Windows: DirectShow</a:t>
            </a:r>
          </a:p>
          <a:p>
            <a:pPr indent="-342900" lvl="0" marL="342900" marR="0" rtl="0" algn="l">
              <a:lnSpc>
                <a:spcPct val="100000"/>
              </a:lnSpc>
              <a:spcBef>
                <a:spcPts val="640"/>
              </a:spcBef>
              <a:spcAft>
                <a:spcPts val="0"/>
              </a:spcAft>
              <a:buClr>
                <a:schemeClr val="dk1"/>
              </a:buClr>
              <a:buSzPct val="25000"/>
              <a:buFont typeface="Arial"/>
              <a:buNone/>
            </a:pPr>
            <a:r>
              <a:rPr b="0" i="0" lang="en-US" sz="3200" u="none" cap="none" strike="noStrike">
                <a:solidFill>
                  <a:schemeClr val="dk1"/>
                </a:solidFill>
                <a:latin typeface="Calibri"/>
                <a:ea typeface="Calibri"/>
                <a:cs typeface="Calibri"/>
                <a:sym typeface="Calibri"/>
              </a:rPr>
              <a:t>Mac: QuickTime</a:t>
            </a:r>
          </a:p>
          <a:p>
            <a:pPr indent="-342900" lvl="0" marL="342900" marR="0" rtl="0" algn="l">
              <a:lnSpc>
                <a:spcPct val="100000"/>
              </a:lnSpc>
              <a:spcBef>
                <a:spcPts val="640"/>
              </a:spcBef>
              <a:spcAft>
                <a:spcPts val="0"/>
              </a:spcAft>
              <a:buClr>
                <a:schemeClr val="dk1"/>
              </a:buClr>
              <a:buSzPct val="25000"/>
              <a:buFont typeface="Arial"/>
              <a:buNone/>
            </a:pPr>
            <a:r>
              <a:rPr b="0" i="0" lang="en-US" sz="3200" u="none" cap="none" strike="noStrike">
                <a:solidFill>
                  <a:schemeClr val="dk1"/>
                </a:solidFill>
                <a:latin typeface="Calibri"/>
                <a:ea typeface="Calibri"/>
                <a:cs typeface="Calibri"/>
                <a:sym typeface="Calibri"/>
              </a:rPr>
              <a:t>Android: OpenMAX（开发标准）</a:t>
            </a:r>
          </a:p>
          <a:p>
            <a:pPr indent="-342900" lvl="0" marL="342900" marR="0" rtl="0" algn="l">
              <a:lnSpc>
                <a:spcPct val="100000"/>
              </a:lnSpc>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开源库：</a:t>
            </a:r>
          </a:p>
          <a:p>
            <a:pPr indent="-342900" lvl="0" marL="342900" marR="0" rtl="0" algn="l">
              <a:lnSpc>
                <a:spcPct val="100000"/>
              </a:lnSpc>
              <a:spcBef>
                <a:spcPts val="640"/>
              </a:spcBef>
              <a:spcAft>
                <a:spcPts val="0"/>
              </a:spcAft>
              <a:buClr>
                <a:schemeClr val="dk1"/>
              </a:buClr>
              <a:buSzPct val="25000"/>
              <a:buFont typeface="Arial"/>
              <a:buNone/>
            </a:pPr>
            <a:r>
              <a:rPr b="0" i="0" lang="en-US" sz="3200" u="none" cap="none" strike="noStrike">
                <a:solidFill>
                  <a:schemeClr val="dk1"/>
                </a:solidFill>
                <a:latin typeface="Calibri"/>
                <a:ea typeface="Calibri"/>
                <a:cs typeface="Calibri"/>
                <a:sym typeface="Calibri"/>
              </a:rPr>
              <a:t>libav.org，ffmpeg.org，http://mp4ra.org</a:t>
            </a:r>
          </a:p>
          <a:p>
            <a:pPr indent="-342900" lvl="0" marL="342900" marR="0" rtl="0" algn="l">
              <a:lnSpc>
                <a:spcPct val="100000"/>
              </a:lnSpc>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文档</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9" name="Shape 709"/>
        <p:cNvGrpSpPr/>
        <p:nvPr/>
      </p:nvGrpSpPr>
      <p:grpSpPr>
        <a:xfrm>
          <a:off x="0" y="0"/>
          <a:ext cx="0" cy="0"/>
          <a:chOff x="0" y="0"/>
          <a:chExt cx="0" cy="0"/>
        </a:xfrm>
      </p:grpSpPr>
      <p:sp>
        <p:nvSpPr>
          <p:cNvPr id="710" name="Shape 710"/>
          <p:cNvSpPr txBox="1"/>
          <p:nvPr/>
        </p:nvSpPr>
        <p:spPr>
          <a:xfrm>
            <a:off x="1401762" y="2132011"/>
            <a:ext cx="5827712" cy="76993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1" i="0" lang="en-US" sz="4400" u="none" cap="none" strike="noStrike">
                <a:solidFill>
                  <a:schemeClr val="dk1"/>
                </a:solidFill>
                <a:latin typeface="Arial"/>
                <a:ea typeface="Arial"/>
                <a:cs typeface="Arial"/>
                <a:sym typeface="Arial"/>
              </a:rPr>
              <a:t>视频编码层的设计思路</a:t>
            </a: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4" name="Shape 714"/>
        <p:cNvGrpSpPr/>
        <p:nvPr/>
      </p:nvGrpSpPr>
      <p:grpSpPr>
        <a:xfrm>
          <a:off x="0" y="0"/>
          <a:ext cx="0" cy="0"/>
          <a:chOff x="0" y="0"/>
          <a:chExt cx="0" cy="0"/>
        </a:xfrm>
      </p:grpSpPr>
      <p:sp>
        <p:nvSpPr>
          <p:cNvPr id="715" name="Shape 715"/>
          <p:cNvSpPr txBox="1"/>
          <p:nvPr>
            <p:ph idx="1" type="body"/>
          </p:nvPr>
        </p:nvSpPr>
        <p:spPr>
          <a:xfrm>
            <a:off x="457200" y="260350"/>
            <a:ext cx="8229600" cy="6265861"/>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MediaSource src;</a:t>
            </a:r>
          </a:p>
          <a:p>
            <a:pPr indent="-342900" lvl="0" marL="342900" marR="0" rtl="0" algn="l">
              <a:lnSpc>
                <a:spcPct val="90000"/>
              </a:lnSpc>
              <a:spcBef>
                <a:spcPts val="48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MediaTarget tar;</a:t>
            </a:r>
          </a:p>
          <a:p>
            <a:pPr indent="-342900" lvl="0" marL="342900" marR="0" rtl="0" algn="l">
              <a:lnSpc>
                <a:spcPct val="90000"/>
              </a:lnSpc>
              <a:spcBef>
                <a:spcPts val="48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src.setSource(file_name);</a:t>
            </a:r>
          </a:p>
          <a:p>
            <a:pPr indent="-342900" lvl="0" marL="342900" marR="0" rtl="0" algn="l">
              <a:lnSpc>
                <a:spcPct val="90000"/>
              </a:lnSpc>
              <a:spcBef>
                <a:spcPts val="48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tar.setTarget(file_name);</a:t>
            </a:r>
          </a:p>
          <a:p>
            <a:pPr indent="-342900" lvl="0" marL="342900" marR="0" rtl="0" algn="l">
              <a:lnSpc>
                <a:spcPct val="90000"/>
              </a:lnSpc>
              <a:spcBef>
                <a:spcPts val="48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src.run()</a:t>
            </a:r>
          </a:p>
          <a:p>
            <a:pPr indent="-342900" lvl="0" marL="342900" marR="0" rtl="0" algn="l">
              <a:lnSpc>
                <a:spcPct val="90000"/>
              </a:lnSpc>
              <a:spcBef>
                <a:spcPts val="48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open a thread... {</a:t>
            </a:r>
          </a:p>
          <a:p>
            <a:pPr indent="-285750" lvl="1" marL="742950" marR="0" rtl="0" algn="l">
              <a:lnSpc>
                <a:spcPct val="90000"/>
              </a:lnSpc>
              <a:spcBef>
                <a:spcPts val="400"/>
              </a:spcBef>
              <a:spcAft>
                <a:spcPts val="0"/>
              </a:spcAft>
              <a:buClr>
                <a:schemeClr val="dk1"/>
              </a:buClr>
              <a:buSzPct val="100000"/>
              <a:buFont typeface="Arial"/>
              <a:buChar char="–"/>
            </a:pPr>
            <a:r>
              <a:rPr b="0" i="0" lang="en-US" sz="2000" u="none" cap="none" strike="noStrike">
                <a:solidFill>
                  <a:schemeClr val="dk1"/>
                </a:solidFill>
                <a:latin typeface="Calibri"/>
                <a:ea typeface="Calibri"/>
                <a:cs typeface="Calibri"/>
                <a:sym typeface="Calibri"/>
              </a:rPr>
              <a:t>while(true) {</a:t>
            </a:r>
          </a:p>
          <a:p>
            <a:pPr indent="-228600" lvl="2" marL="1143000" marR="0" rtl="0" algn="l">
              <a:lnSpc>
                <a:spcPct val="90000"/>
              </a:lnSpc>
              <a:spcBef>
                <a:spcPts val="360"/>
              </a:spcBef>
              <a:spcAft>
                <a:spcPts val="0"/>
              </a:spcAft>
              <a:buClr>
                <a:schemeClr val="dk1"/>
              </a:buClr>
              <a:buSzPct val="100000"/>
              <a:buFont typeface="Arial"/>
              <a:buChar char="•"/>
            </a:pPr>
            <a:r>
              <a:rPr b="0" i="0" lang="en-US" sz="1800" u="none" cap="none" strike="noStrike">
                <a:solidFill>
                  <a:schemeClr val="dk1"/>
                </a:solidFill>
                <a:latin typeface="Calibri"/>
                <a:ea typeface="Calibri"/>
                <a:cs typeface="Calibri"/>
                <a:sym typeface="Calibri"/>
              </a:rPr>
              <a:t>try {</a:t>
            </a:r>
          </a:p>
          <a:p>
            <a:pPr indent="-228600" lvl="3" marL="1600200" marR="0" rtl="0" algn="l">
              <a:lnSpc>
                <a:spcPct val="90000"/>
              </a:lnSpc>
              <a:spcBef>
                <a:spcPts val="280"/>
              </a:spcBef>
              <a:spcAft>
                <a:spcPts val="0"/>
              </a:spcAft>
              <a:buClr>
                <a:schemeClr val="dk1"/>
              </a:buClr>
              <a:buSzPct val="100000"/>
              <a:buFont typeface="Arial"/>
              <a:buChar char="–"/>
            </a:pPr>
            <a:r>
              <a:rPr b="0" i="0" lang="en-US" sz="1400" u="none" cap="none" strike="noStrike">
                <a:solidFill>
                  <a:schemeClr val="dk1"/>
                </a:solidFill>
                <a:latin typeface="Calibri"/>
                <a:ea typeface="Calibri"/>
                <a:cs typeface="Calibri"/>
                <a:sym typeface="Calibri"/>
              </a:rPr>
              <a:t>src.getVideoFrame();  // 返回图片帧</a:t>
            </a:r>
          </a:p>
          <a:p>
            <a:pPr indent="-228600" lvl="3" marL="1600200" marR="0" rtl="0" algn="l">
              <a:lnSpc>
                <a:spcPct val="90000"/>
              </a:lnSpc>
              <a:spcBef>
                <a:spcPts val="280"/>
              </a:spcBef>
              <a:spcAft>
                <a:spcPts val="0"/>
              </a:spcAft>
              <a:buClr>
                <a:schemeClr val="dk1"/>
              </a:buClr>
              <a:buSzPct val="100000"/>
              <a:buFont typeface="Arial"/>
              <a:buChar char="–"/>
            </a:pPr>
            <a:r>
              <a:rPr b="0" i="0" lang="en-US" sz="1400" u="none" cap="none" strike="noStrike">
                <a:solidFill>
                  <a:schemeClr val="dk1"/>
                </a:solidFill>
                <a:latin typeface="Calibri"/>
                <a:ea typeface="Calibri"/>
                <a:cs typeface="Calibri"/>
                <a:sym typeface="Calibri"/>
              </a:rPr>
              <a:t>process image...</a:t>
            </a:r>
          </a:p>
          <a:p>
            <a:pPr indent="-228600" lvl="3" marL="1600200" marR="0" rtl="0" algn="l">
              <a:lnSpc>
                <a:spcPct val="90000"/>
              </a:lnSpc>
              <a:spcBef>
                <a:spcPts val="280"/>
              </a:spcBef>
              <a:spcAft>
                <a:spcPts val="0"/>
              </a:spcAft>
              <a:buClr>
                <a:schemeClr val="dk1"/>
              </a:buClr>
              <a:buSzPct val="100000"/>
              <a:buFont typeface="Arial"/>
              <a:buChar char="–"/>
            </a:pPr>
            <a:r>
              <a:rPr b="0" i="0" lang="en-US" sz="1400" u="none" cap="none" strike="noStrike">
                <a:solidFill>
                  <a:schemeClr val="dk1"/>
                </a:solidFill>
                <a:latin typeface="Calibri"/>
                <a:ea typeface="Calibri"/>
                <a:cs typeface="Calibri"/>
                <a:sym typeface="Calibri"/>
              </a:rPr>
              <a:t>tar.pushVideoFrame();</a:t>
            </a:r>
          </a:p>
          <a:p>
            <a:pPr indent="-228600" lvl="2" marL="1143000" marR="0" rtl="0" algn="l">
              <a:lnSpc>
                <a:spcPct val="90000"/>
              </a:lnSpc>
              <a:spcBef>
                <a:spcPts val="360"/>
              </a:spcBef>
              <a:spcAft>
                <a:spcPts val="0"/>
              </a:spcAft>
              <a:buClr>
                <a:schemeClr val="dk1"/>
              </a:buClr>
              <a:buSzPct val="100000"/>
              <a:buFont typeface="Arial"/>
              <a:buChar char="•"/>
            </a:pPr>
            <a:r>
              <a:rPr b="0" i="0" lang="en-US" sz="1800" u="none" cap="none" strike="noStrike">
                <a:solidFill>
                  <a:schemeClr val="dk1"/>
                </a:solidFill>
                <a:latin typeface="Calibri"/>
                <a:ea typeface="Calibri"/>
                <a:cs typeface="Calibri"/>
                <a:sym typeface="Calibri"/>
              </a:rPr>
              <a:t>} catch(EOF) ｛</a:t>
            </a:r>
          </a:p>
          <a:p>
            <a:pPr indent="-228600" lvl="2" marL="1143000" marR="0" rtl="0" algn="l">
              <a:lnSpc>
                <a:spcPct val="90000"/>
              </a:lnSpc>
              <a:spcBef>
                <a:spcPts val="360"/>
              </a:spcBef>
              <a:spcAft>
                <a:spcPts val="0"/>
              </a:spcAft>
              <a:buClr>
                <a:schemeClr val="dk1"/>
              </a:buClr>
              <a:buSzPct val="100000"/>
              <a:buFont typeface="Arial"/>
              <a:buChar char="•"/>
            </a:pPr>
            <a:r>
              <a:rPr b="0" i="0" lang="en-US" sz="1800" u="none" cap="none" strike="noStrike">
                <a:solidFill>
                  <a:schemeClr val="dk1"/>
                </a:solidFill>
                <a:latin typeface="Calibri"/>
                <a:ea typeface="Calibri"/>
                <a:cs typeface="Calibri"/>
                <a:sym typeface="Calibri"/>
              </a:rPr>
              <a:t>    break;</a:t>
            </a:r>
          </a:p>
          <a:p>
            <a:pPr indent="-228600" lvl="2" marL="1143000" marR="0" rtl="0" algn="l">
              <a:lnSpc>
                <a:spcPct val="90000"/>
              </a:lnSpc>
              <a:spcBef>
                <a:spcPts val="360"/>
              </a:spcBef>
              <a:spcAft>
                <a:spcPts val="0"/>
              </a:spcAft>
              <a:buClr>
                <a:schemeClr val="dk1"/>
              </a:buClr>
              <a:buSzPct val="100000"/>
              <a:buFont typeface="Arial"/>
              <a:buChar char="•"/>
            </a:pPr>
            <a:r>
              <a:rPr b="0" i="0" lang="en-US" sz="1800" u="none" cap="none" strike="noStrike">
                <a:solidFill>
                  <a:schemeClr val="dk1"/>
                </a:solidFill>
                <a:latin typeface="Calibri"/>
                <a:ea typeface="Calibri"/>
                <a:cs typeface="Calibri"/>
                <a:sym typeface="Calibri"/>
              </a:rPr>
              <a:t>｝</a:t>
            </a:r>
          </a:p>
          <a:p>
            <a:pPr indent="-285750" lvl="1" marL="742950" marR="0" rtl="0" algn="l">
              <a:lnSpc>
                <a:spcPct val="90000"/>
              </a:lnSpc>
              <a:spcBef>
                <a:spcPts val="400"/>
              </a:spcBef>
              <a:spcAft>
                <a:spcPts val="0"/>
              </a:spcAft>
              <a:buClr>
                <a:schemeClr val="dk1"/>
              </a:buClr>
              <a:buSzPct val="100000"/>
              <a:buFont typeface="Arial"/>
              <a:buChar char="–"/>
            </a:pPr>
            <a:r>
              <a:rPr b="0" i="0" lang="en-US" sz="2000" u="none" cap="none" strike="noStrike">
                <a:solidFill>
                  <a:schemeClr val="dk1"/>
                </a:solidFill>
                <a:latin typeface="Calibri"/>
                <a:ea typeface="Calibri"/>
                <a:cs typeface="Calibri"/>
                <a:sym typeface="Calibri"/>
              </a:rPr>
              <a:t>}</a:t>
            </a:r>
          </a:p>
          <a:p>
            <a:pPr indent="-285750" lvl="1" marL="742950" marR="0" rtl="0" algn="l">
              <a:lnSpc>
                <a:spcPct val="90000"/>
              </a:lnSpc>
              <a:spcBef>
                <a:spcPts val="400"/>
              </a:spcBef>
              <a:spcAft>
                <a:spcPts val="0"/>
              </a:spcAft>
              <a:buClr>
                <a:schemeClr val="dk1"/>
              </a:buClr>
              <a:buSzPct val="100000"/>
              <a:buFont typeface="Arial"/>
              <a:buChar char="–"/>
            </a:pPr>
            <a:r>
              <a:rPr b="0" i="0" lang="en-US" sz="2000" u="none" cap="none" strike="noStrike">
                <a:solidFill>
                  <a:schemeClr val="dk1"/>
                </a:solidFill>
                <a:latin typeface="Calibri"/>
                <a:ea typeface="Calibri"/>
                <a:cs typeface="Calibri"/>
                <a:sym typeface="Calibri"/>
              </a:rPr>
              <a:t>src.close</a:t>
            </a:r>
          </a:p>
          <a:p>
            <a:pPr indent="-285750" lvl="1" marL="742950" marR="0" rtl="0" algn="l">
              <a:lnSpc>
                <a:spcPct val="90000"/>
              </a:lnSpc>
              <a:spcBef>
                <a:spcPts val="400"/>
              </a:spcBef>
              <a:spcAft>
                <a:spcPts val="0"/>
              </a:spcAft>
              <a:buClr>
                <a:schemeClr val="dk1"/>
              </a:buClr>
              <a:buSzPct val="100000"/>
              <a:buFont typeface="Arial"/>
              <a:buChar char="–"/>
            </a:pPr>
            <a:r>
              <a:rPr b="0" i="0" lang="en-US" sz="2000" u="none" cap="none" strike="noStrike">
                <a:solidFill>
                  <a:schemeClr val="dk1"/>
                </a:solidFill>
                <a:latin typeface="Calibri"/>
                <a:ea typeface="Calibri"/>
                <a:cs typeface="Calibri"/>
                <a:sym typeface="Calibri"/>
              </a:rPr>
              <a:t>tar.close</a:t>
            </a:r>
          </a:p>
          <a:p>
            <a:pPr indent="-342900" lvl="0" marL="342900" marR="0" rtl="0" algn="l">
              <a:lnSpc>
                <a:spcPct val="90000"/>
              </a:lnSpc>
              <a:spcBef>
                <a:spcPts val="48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a:t>
            </a:r>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9" name="Shape 719"/>
        <p:cNvGrpSpPr/>
        <p:nvPr/>
      </p:nvGrpSpPr>
      <p:grpSpPr>
        <a:xfrm>
          <a:off x="0" y="0"/>
          <a:ext cx="0" cy="0"/>
          <a:chOff x="0" y="0"/>
          <a:chExt cx="0" cy="0"/>
        </a:xfrm>
      </p:grpSpPr>
      <p:sp>
        <p:nvSpPr>
          <p:cNvPr id="720" name="Shape 72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914400" lvl="0" marL="914400" marR="0" rtl="0" algn="ctr">
              <a:lnSpc>
                <a:spcPct val="100000"/>
              </a:lnSpc>
              <a:spcBef>
                <a:spcPts val="0"/>
              </a:spcBef>
              <a:spcAft>
                <a:spcPts val="0"/>
              </a:spcAft>
              <a:buClr>
                <a:schemeClr val="dk1"/>
              </a:buClr>
              <a:buSzPct val="25000"/>
              <a:buFont typeface="Calibri"/>
              <a:buNone/>
            </a:pPr>
            <a:r>
              <a:rPr b="0" i="0" lang="en-US" sz="4400" u="none" cap="none" strike="noStrike">
                <a:solidFill>
                  <a:schemeClr val="dk1"/>
                </a:solidFill>
                <a:latin typeface="Calibri"/>
                <a:ea typeface="Calibri"/>
                <a:cs typeface="Calibri"/>
                <a:sym typeface="Calibri"/>
              </a:rPr>
              <a:t>结束</a:t>
            </a:r>
          </a:p>
        </p:txBody>
      </p:sp>
      <p:sp>
        <p:nvSpPr>
          <p:cNvPr id="721" name="Shape 721"/>
          <p:cNvSpPr txBox="1"/>
          <p:nvPr>
            <p:ph idx="1" type="body"/>
          </p:nvPr>
        </p:nvSpPr>
        <p:spPr>
          <a:xfrm>
            <a:off x="457200" y="1600200"/>
            <a:ext cx="8229600" cy="452596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5" name="Shape 415"/>
        <p:cNvGrpSpPr/>
        <p:nvPr/>
      </p:nvGrpSpPr>
      <p:grpSpPr>
        <a:xfrm>
          <a:off x="0" y="0"/>
          <a:ext cx="0" cy="0"/>
          <a:chOff x="0" y="0"/>
          <a:chExt cx="0" cy="0"/>
        </a:xfrm>
      </p:grpSpPr>
      <p:sp>
        <p:nvSpPr>
          <p:cNvPr id="416" name="Shape 416"/>
          <p:cNvSpPr txBox="1"/>
          <p:nvPr/>
        </p:nvSpPr>
        <p:spPr>
          <a:xfrm>
            <a:off x="457200" y="6356350"/>
            <a:ext cx="2133599" cy="3651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898989"/>
              </a:buClr>
              <a:buSzPct val="25000"/>
              <a:buFont typeface="Arial"/>
              <a:buNone/>
            </a:pPr>
            <a:r>
              <a:rPr b="0" i="0" lang="en-US" sz="1200" u="none" cap="none" strike="noStrike">
                <a:solidFill>
                  <a:srgbClr val="898989"/>
                </a:solidFill>
                <a:latin typeface="Arial"/>
                <a:ea typeface="Arial"/>
                <a:cs typeface="Arial"/>
                <a:sym typeface="Arial"/>
              </a:rPr>
              <a:t>*</a:t>
            </a:r>
          </a:p>
        </p:txBody>
      </p:sp>
      <p:sp>
        <p:nvSpPr>
          <p:cNvPr id="417" name="Shape 417"/>
          <p:cNvSpPr txBox="1"/>
          <p:nvPr>
            <p:ph idx="4294967295" type="body"/>
          </p:nvPr>
        </p:nvSpPr>
        <p:spPr>
          <a:xfrm>
            <a:off x="177800" y="1628775"/>
            <a:ext cx="8718549" cy="5075236"/>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lnSpc>
                <a:spcPct val="90000"/>
              </a:lnSpc>
              <a:spcBef>
                <a:spcPts val="56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在容器里的，一个个，音视频数据包，可以抽象成流（轨）的概念。</a:t>
            </a:r>
          </a:p>
          <a:p>
            <a:pPr indent="-342900" lvl="0" marL="342900" marR="0" rtl="0" algn="l">
              <a:lnSpc>
                <a:spcPct val="90000"/>
              </a:lnSpc>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lnSpc>
                <a:spcPct val="90000"/>
              </a:lnSpc>
              <a:spcBef>
                <a:spcPts val="56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一种容器格式能够存入那种那种编码的声音，那种编码的视频？不是随意的，每种容器都有自最合适的音视频编码。比如：*.mp4是H.264最佳的存储格式嘛。</a:t>
            </a:r>
          </a:p>
          <a:p>
            <a:pPr indent="-342900" lvl="0" marL="342900" marR="0" rtl="0" algn="l">
              <a:lnSpc>
                <a:spcPct val="90000"/>
              </a:lnSpc>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lnSpc>
                <a:spcPct val="90000"/>
              </a:lnSpc>
              <a:spcBef>
                <a:spcPts val="56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下面分别介绍下声音，视频采集，编码，以及合成媒体文件的过程。</a:t>
            </a:r>
          </a:p>
        </p:txBody>
      </p:sp>
      <p:pic>
        <p:nvPicPr>
          <p:cNvPr id="418" name="Shape 418"/>
          <p:cNvPicPr preferRelativeResize="0"/>
          <p:nvPr/>
        </p:nvPicPr>
        <p:blipFill rotWithShape="1">
          <a:blip r:embed="rId3">
            <a:alphaModFix/>
          </a:blip>
          <a:srcRect b="0" l="0" r="0" t="0"/>
          <a:stretch/>
        </p:blipFill>
        <p:spPr>
          <a:xfrm>
            <a:off x="1835150" y="187325"/>
            <a:ext cx="4762499" cy="1314449"/>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2" name="Shape 422"/>
        <p:cNvGrpSpPr/>
        <p:nvPr/>
      </p:nvGrpSpPr>
      <p:grpSpPr>
        <a:xfrm>
          <a:off x="0" y="0"/>
          <a:ext cx="0" cy="0"/>
          <a:chOff x="0" y="0"/>
          <a:chExt cx="0" cy="0"/>
        </a:xfrm>
      </p:grpSpPr>
      <p:sp>
        <p:nvSpPr>
          <p:cNvPr id="423" name="Shape 423"/>
          <p:cNvSpPr txBox="1"/>
          <p:nvPr/>
        </p:nvSpPr>
        <p:spPr>
          <a:xfrm>
            <a:off x="457200" y="6356350"/>
            <a:ext cx="2133599" cy="3651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898989"/>
              </a:buClr>
              <a:buSzPct val="25000"/>
              <a:buFont typeface="Arial"/>
              <a:buNone/>
            </a:pPr>
            <a:r>
              <a:rPr b="0" i="0" lang="en-US" sz="1200" u="none" cap="none" strike="noStrike">
                <a:solidFill>
                  <a:srgbClr val="898989"/>
                </a:solidFill>
                <a:latin typeface="Arial"/>
                <a:ea typeface="Arial"/>
                <a:cs typeface="Arial"/>
                <a:sym typeface="Arial"/>
              </a:rPr>
              <a:t>*</a:t>
            </a:r>
          </a:p>
        </p:txBody>
      </p:sp>
      <p:sp>
        <p:nvSpPr>
          <p:cNvPr id="424" name="Shape 424"/>
          <p:cNvSpPr txBox="1"/>
          <p:nvPr>
            <p:ph idx="4294967295" type="title"/>
          </p:nvPr>
        </p:nvSpPr>
        <p:spPr>
          <a:xfrm>
            <a:off x="457200" y="274637"/>
            <a:ext cx="8229600" cy="1143000"/>
          </a:xfrm>
          <a:prstGeom prst="rect">
            <a:avLst/>
          </a:prstGeom>
          <a:noFill/>
          <a:ln>
            <a:noFill/>
          </a:ln>
        </p:spPr>
        <p:txBody>
          <a:bodyPr anchorCtr="0" anchor="ctr" bIns="45700" lIns="91425" rIns="91425" tIns="45700">
            <a:noAutofit/>
          </a:bodyPr>
          <a:lstStyle/>
          <a:p>
            <a:pPr indent="-914400" lvl="0" marL="914400" marR="0" rtl="0" algn="ctr">
              <a:lnSpc>
                <a:spcPct val="100000"/>
              </a:lnSpc>
              <a:spcBef>
                <a:spcPts val="0"/>
              </a:spcBef>
              <a:spcAft>
                <a:spcPts val="0"/>
              </a:spcAft>
              <a:buClr>
                <a:schemeClr val="dk1"/>
              </a:buClr>
              <a:buSzPct val="25000"/>
              <a:buFont typeface="Calibri"/>
              <a:buNone/>
            </a:pPr>
            <a:r>
              <a:rPr b="0" i="0" lang="en-US" sz="4400" u="none" cap="none" strike="noStrike">
                <a:solidFill>
                  <a:schemeClr val="dk1"/>
                </a:solidFill>
                <a:latin typeface="Calibri"/>
                <a:ea typeface="Calibri"/>
                <a:cs typeface="Calibri"/>
                <a:sym typeface="Calibri"/>
              </a:rPr>
              <a:t>先说下音频</a:t>
            </a:r>
          </a:p>
        </p:txBody>
      </p:sp>
      <p:sp>
        <p:nvSpPr>
          <p:cNvPr id="425" name="Shape 425"/>
          <p:cNvSpPr txBox="1"/>
          <p:nvPr>
            <p:ph idx="4294967295" type="body"/>
          </p:nvPr>
        </p:nvSpPr>
        <p:spPr>
          <a:xfrm>
            <a:off x="457200" y="1600200"/>
            <a:ext cx="8229600" cy="4525961"/>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音频是怎么采集的？</a:t>
            </a:r>
          </a:p>
          <a:p>
            <a:pPr indent="-342900" lvl="0" marL="342900" marR="0" rtl="0" algn="l">
              <a:lnSpc>
                <a:spcPct val="100000"/>
              </a:lnSpc>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所谓音频编码，最终编成了什么东西？</a:t>
            </a:r>
          </a:p>
          <a:p>
            <a:pPr indent="-342900" lvl="0" marL="342900" marR="0" rtl="0" algn="l">
              <a:lnSpc>
                <a:spcPct val="100000"/>
              </a:lnSpc>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所谓音频解码，最终得到什么东西？</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9" name="Shape 429"/>
        <p:cNvGrpSpPr/>
        <p:nvPr/>
      </p:nvGrpSpPr>
      <p:grpSpPr>
        <a:xfrm>
          <a:off x="0" y="0"/>
          <a:ext cx="0" cy="0"/>
          <a:chOff x="0" y="0"/>
          <a:chExt cx="0" cy="0"/>
        </a:xfrm>
      </p:grpSpPr>
      <p:sp>
        <p:nvSpPr>
          <p:cNvPr id="430" name="Shape 430"/>
          <p:cNvSpPr txBox="1"/>
          <p:nvPr/>
        </p:nvSpPr>
        <p:spPr>
          <a:xfrm>
            <a:off x="457200" y="6356350"/>
            <a:ext cx="2133599" cy="3651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898989"/>
              </a:buClr>
              <a:buSzPct val="25000"/>
              <a:buFont typeface="Arial"/>
              <a:buNone/>
            </a:pPr>
            <a:r>
              <a:rPr b="0" i="0" lang="en-US" sz="1200" u="none" cap="none" strike="noStrike">
                <a:solidFill>
                  <a:srgbClr val="898989"/>
                </a:solidFill>
                <a:latin typeface="Arial"/>
                <a:ea typeface="Arial"/>
                <a:cs typeface="Arial"/>
                <a:sym typeface="Arial"/>
              </a:rPr>
              <a:t>*</a:t>
            </a:r>
          </a:p>
        </p:txBody>
      </p:sp>
      <p:sp>
        <p:nvSpPr>
          <p:cNvPr id="431" name="Shape 431"/>
          <p:cNvSpPr txBox="1"/>
          <p:nvPr>
            <p:ph idx="4294967295" type="title"/>
          </p:nvPr>
        </p:nvSpPr>
        <p:spPr>
          <a:xfrm>
            <a:off x="457200" y="274637"/>
            <a:ext cx="8229600" cy="1143000"/>
          </a:xfrm>
          <a:prstGeom prst="rect">
            <a:avLst/>
          </a:prstGeom>
          <a:noFill/>
          <a:ln>
            <a:noFill/>
          </a:ln>
        </p:spPr>
        <p:txBody>
          <a:bodyPr anchorCtr="0" anchor="ctr" bIns="45700" lIns="91425" rIns="91425" tIns="45700">
            <a:noAutofit/>
          </a:bodyPr>
          <a:lstStyle/>
          <a:p>
            <a:pPr indent="-914400" lvl="0" marL="914400" marR="0" rtl="0" algn="ctr">
              <a:lnSpc>
                <a:spcPct val="100000"/>
              </a:lnSpc>
              <a:spcBef>
                <a:spcPts val="0"/>
              </a:spcBef>
              <a:spcAft>
                <a:spcPts val="0"/>
              </a:spcAft>
              <a:buClr>
                <a:schemeClr val="dk1"/>
              </a:buClr>
              <a:buSzPct val="25000"/>
              <a:buFont typeface="Calibri"/>
              <a:buNone/>
            </a:pPr>
            <a:r>
              <a:rPr b="0" i="0" lang="en-US" sz="4400" u="none" cap="none" strike="noStrike">
                <a:solidFill>
                  <a:schemeClr val="dk1"/>
                </a:solidFill>
                <a:latin typeface="Calibri"/>
                <a:ea typeface="Calibri"/>
                <a:cs typeface="Calibri"/>
                <a:sym typeface="Calibri"/>
              </a:rPr>
              <a:t>音频采集</a:t>
            </a:r>
          </a:p>
        </p:txBody>
      </p:sp>
      <p:pic>
        <p:nvPicPr>
          <p:cNvPr id="432" name="Shape 432"/>
          <p:cNvPicPr preferRelativeResize="0"/>
          <p:nvPr/>
        </p:nvPicPr>
        <p:blipFill rotWithShape="1">
          <a:blip r:embed="rId3">
            <a:alphaModFix/>
          </a:blip>
          <a:srcRect b="0" l="0" r="0" t="0"/>
          <a:stretch/>
        </p:blipFill>
        <p:spPr>
          <a:xfrm>
            <a:off x="322262" y="1412875"/>
            <a:ext cx="4533899" cy="1009649"/>
          </a:xfrm>
          <a:prstGeom prst="rect">
            <a:avLst/>
          </a:prstGeom>
          <a:noFill/>
          <a:ln>
            <a:noFill/>
          </a:ln>
        </p:spPr>
      </p:pic>
      <p:pic>
        <p:nvPicPr>
          <p:cNvPr id="433" name="Shape 433"/>
          <p:cNvPicPr preferRelativeResize="0"/>
          <p:nvPr/>
        </p:nvPicPr>
        <p:blipFill rotWithShape="1">
          <a:blip r:embed="rId4">
            <a:alphaModFix/>
          </a:blip>
          <a:srcRect b="0" l="0" r="0" t="0"/>
          <a:stretch/>
        </p:blipFill>
        <p:spPr>
          <a:xfrm>
            <a:off x="34925" y="2852736"/>
            <a:ext cx="4533899" cy="1009649"/>
          </a:xfrm>
          <a:prstGeom prst="rect">
            <a:avLst/>
          </a:prstGeom>
          <a:noFill/>
          <a:ln>
            <a:noFill/>
          </a:ln>
        </p:spPr>
      </p:pic>
      <p:pic>
        <p:nvPicPr>
          <p:cNvPr id="434" name="Shape 434"/>
          <p:cNvPicPr preferRelativeResize="0"/>
          <p:nvPr/>
        </p:nvPicPr>
        <p:blipFill rotWithShape="1">
          <a:blip r:embed="rId5">
            <a:alphaModFix/>
          </a:blip>
          <a:srcRect b="0" l="0" r="0" t="0"/>
          <a:stretch/>
        </p:blipFill>
        <p:spPr>
          <a:xfrm>
            <a:off x="5076825" y="4076700"/>
            <a:ext cx="4010025" cy="2676525"/>
          </a:xfrm>
          <a:prstGeom prst="rect">
            <a:avLst/>
          </a:prstGeom>
          <a:noFill/>
          <a:ln>
            <a:noFill/>
          </a:ln>
        </p:spPr>
      </p:pic>
      <p:pic>
        <p:nvPicPr>
          <p:cNvPr id="435" name="Shape 435"/>
          <p:cNvPicPr preferRelativeResize="0"/>
          <p:nvPr/>
        </p:nvPicPr>
        <p:blipFill rotWithShape="1">
          <a:blip r:embed="rId6">
            <a:alphaModFix/>
          </a:blip>
          <a:srcRect b="0" l="0" r="0" t="0"/>
          <a:stretch/>
        </p:blipFill>
        <p:spPr>
          <a:xfrm>
            <a:off x="825500" y="4652962"/>
            <a:ext cx="3809999" cy="114300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9" name="Shape 439"/>
        <p:cNvGrpSpPr/>
        <p:nvPr/>
      </p:nvGrpSpPr>
      <p:grpSpPr>
        <a:xfrm>
          <a:off x="0" y="0"/>
          <a:ext cx="0" cy="0"/>
          <a:chOff x="0" y="0"/>
          <a:chExt cx="0" cy="0"/>
        </a:xfrm>
      </p:grpSpPr>
      <p:sp>
        <p:nvSpPr>
          <p:cNvPr id="440" name="Shape 440"/>
          <p:cNvSpPr txBox="1"/>
          <p:nvPr>
            <p:ph idx="4294967295" type="body"/>
          </p:nvPr>
        </p:nvSpPr>
        <p:spPr>
          <a:xfrm>
            <a:off x="457200" y="476250"/>
            <a:ext cx="8229600" cy="5978525"/>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声音是一种波动，当演奏乐器、拍打一扇门或者敲击桌面时，声音的振动会引起介质——空气分子有节奏的振动，使周围的空气产生疏密变化，形成疏密相间的纵波，这就产生了声波，这种现象会一直延续到振动消失为止。模拟出声波。</a:t>
            </a:r>
          </a:p>
        </p:txBody>
      </p:sp>
      <p:pic>
        <p:nvPicPr>
          <p:cNvPr id="441" name="Shape 441"/>
          <p:cNvPicPr preferRelativeResize="0"/>
          <p:nvPr/>
        </p:nvPicPr>
        <p:blipFill rotWithShape="1">
          <a:blip r:embed="rId3">
            <a:alphaModFix/>
          </a:blip>
          <a:srcRect b="0" l="0" r="0" t="0"/>
          <a:stretch/>
        </p:blipFill>
        <p:spPr>
          <a:xfrm>
            <a:off x="4643437" y="4181475"/>
            <a:ext cx="4010025" cy="2676525"/>
          </a:xfrm>
          <a:prstGeom prst="rect">
            <a:avLst/>
          </a:prstGeom>
          <a:noFill/>
          <a:ln>
            <a:noFill/>
          </a:ln>
        </p:spPr>
      </p:pic>
      <p:pic>
        <p:nvPicPr>
          <p:cNvPr id="442" name="Shape 442"/>
          <p:cNvPicPr preferRelativeResize="0"/>
          <p:nvPr/>
        </p:nvPicPr>
        <p:blipFill rotWithShape="1">
          <a:blip r:embed="rId4">
            <a:alphaModFix/>
          </a:blip>
          <a:srcRect b="0" l="0" r="0" t="0"/>
          <a:stretch/>
        </p:blipFill>
        <p:spPr>
          <a:xfrm>
            <a:off x="1258887" y="4294187"/>
            <a:ext cx="1781175" cy="2085975"/>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6" name="Shape 446"/>
        <p:cNvGrpSpPr/>
        <p:nvPr/>
      </p:nvGrpSpPr>
      <p:grpSpPr>
        <a:xfrm>
          <a:off x="0" y="0"/>
          <a:ext cx="0" cy="0"/>
          <a:chOff x="0" y="0"/>
          <a:chExt cx="0" cy="0"/>
        </a:xfrm>
      </p:grpSpPr>
      <p:sp>
        <p:nvSpPr>
          <p:cNvPr id="447" name="Shape 447"/>
          <p:cNvSpPr txBox="1"/>
          <p:nvPr>
            <p:ph idx="4294967295" type="title"/>
          </p:nvPr>
        </p:nvSpPr>
        <p:spPr>
          <a:xfrm>
            <a:off x="457200" y="274637"/>
            <a:ext cx="8229600" cy="1143000"/>
          </a:xfrm>
          <a:prstGeom prst="rect">
            <a:avLst/>
          </a:prstGeom>
          <a:noFill/>
          <a:ln>
            <a:noFill/>
          </a:ln>
        </p:spPr>
        <p:txBody>
          <a:bodyPr anchorCtr="0" anchor="ctr" bIns="45700" lIns="91425" rIns="91425" tIns="45700">
            <a:noAutofit/>
          </a:bodyPr>
          <a:lstStyle/>
          <a:p>
            <a:pPr indent="-914400" lvl="0" marL="914400" marR="0" rtl="0" algn="ctr">
              <a:lnSpc>
                <a:spcPct val="100000"/>
              </a:lnSpc>
              <a:spcBef>
                <a:spcPts val="0"/>
              </a:spcBef>
              <a:spcAft>
                <a:spcPts val="0"/>
              </a:spcAft>
              <a:buClr>
                <a:schemeClr val="dk1"/>
              </a:buClr>
              <a:buSzPct val="25000"/>
              <a:buFont typeface="Calibri"/>
              <a:buNone/>
            </a:pPr>
            <a:r>
              <a:rPr b="0" i="0" lang="en-US" sz="4400" u="none" cap="none" strike="noStrike">
                <a:solidFill>
                  <a:schemeClr val="dk1"/>
                </a:solidFill>
                <a:latin typeface="Calibri"/>
                <a:ea typeface="Calibri"/>
                <a:cs typeface="Calibri"/>
                <a:sym typeface="Calibri"/>
              </a:rPr>
              <a:t>声音的特性</a:t>
            </a:r>
          </a:p>
        </p:txBody>
      </p:sp>
      <p:sp>
        <p:nvSpPr>
          <p:cNvPr id="448" name="Shape 448"/>
          <p:cNvSpPr txBox="1"/>
          <p:nvPr>
            <p:ph idx="4294967295" type="body"/>
          </p:nvPr>
        </p:nvSpPr>
        <p:spPr>
          <a:xfrm>
            <a:off x="106361" y="1600200"/>
            <a:ext cx="8932861" cy="4525961"/>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频率（Hz）                       音调（振动的快慢）</a:t>
            </a:r>
          </a:p>
          <a:p>
            <a:pPr indent="-342900" lvl="0" marL="342900" marR="0" rtl="0" algn="l">
              <a:lnSpc>
                <a:spcPct val="90000"/>
              </a:lnSpc>
              <a:spcBef>
                <a:spcPts val="48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振幅/能量（W,mW）    音量 </a:t>
            </a:r>
          </a:p>
          <a:p>
            <a:pPr indent="-342900" lvl="0" marL="342900" marR="0" rtl="0" algn="l">
              <a:lnSpc>
                <a:spcPct val="90000"/>
              </a:lnSpc>
              <a:spcBef>
                <a:spcPts val="48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波形                                    音色（不同的发音体）</a:t>
            </a:r>
          </a:p>
          <a:p>
            <a:pPr indent="-342900" lvl="0" marL="342900" marR="0" rtl="0" algn="l">
              <a:lnSpc>
                <a:spcPct val="90000"/>
              </a:lnSpc>
              <a:spcBef>
                <a:spcPts val="480"/>
              </a:spcBef>
              <a:spcAft>
                <a:spcPts val="0"/>
              </a:spcAft>
              <a:buClr>
                <a:schemeClr val="dk1"/>
              </a:buClr>
              <a:buSzPct val="100000"/>
              <a:buFont typeface="Arial"/>
              <a:buNone/>
            </a:pPr>
            <a:r>
              <a:t/>
            </a:r>
            <a:endParaRPr b="0" i="0" sz="2400" u="none" cap="none" strike="noStrike">
              <a:solidFill>
                <a:schemeClr val="dk1"/>
              </a:solidFill>
              <a:latin typeface="Calibri"/>
              <a:ea typeface="Calibri"/>
              <a:cs typeface="Calibri"/>
              <a:sym typeface="Calibri"/>
            </a:endParaRPr>
          </a:p>
          <a:p>
            <a:pPr indent="-342900" lvl="0" marL="342900" marR="0" rtl="0" algn="l">
              <a:lnSpc>
                <a:spcPct val="90000"/>
              </a:lnSpc>
              <a:spcBef>
                <a:spcPts val="48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声音的高低叫做音调，频率决定音调。物体振动的快，发出声音的音调就高。振动的慢，发出声音的音调就低</a:t>
            </a:r>
          </a:p>
          <a:p>
            <a:pPr indent="-342900" lvl="0" marL="342900" marR="0" rtl="0" algn="l">
              <a:lnSpc>
                <a:spcPct val="90000"/>
              </a:lnSpc>
              <a:spcBef>
                <a:spcPts val="480"/>
              </a:spcBef>
              <a:spcAft>
                <a:spcPts val="0"/>
              </a:spcAft>
              <a:buClr>
                <a:schemeClr val="dk1"/>
              </a:buClr>
              <a:buSzPct val="100000"/>
              <a:buFont typeface="Arial"/>
              <a:buNone/>
            </a:pPr>
            <a:r>
              <a:t/>
            </a:r>
            <a:endParaRPr b="0" i="0" sz="2400" u="none" cap="none" strike="noStrike">
              <a:solidFill>
                <a:schemeClr val="dk1"/>
              </a:solidFill>
              <a:latin typeface="Calibri"/>
              <a:ea typeface="Calibri"/>
              <a:cs typeface="Calibri"/>
              <a:sym typeface="Calibri"/>
            </a:endParaRPr>
          </a:p>
          <a:p>
            <a:pPr indent="-342900" lvl="0" marL="342900" marR="0" rtl="0" algn="l">
              <a:lnSpc>
                <a:spcPct val="90000"/>
              </a:lnSpc>
              <a:spcBef>
                <a:spcPts val="480"/>
              </a:spcBef>
              <a:spcAft>
                <a:spcPts val="0"/>
              </a:spcAft>
              <a:buClr>
                <a:schemeClr val="dk1"/>
              </a:buClr>
              <a:buSzPct val="25000"/>
              <a:buFont typeface="Calibri"/>
              <a:buNone/>
            </a:pPr>
            <a:r>
              <a:rPr b="0" i="0" lang="en-US" sz="2400" u="none" cap="none" strike="noStrike">
                <a:solidFill>
                  <a:schemeClr val="dk1"/>
                </a:solidFill>
                <a:latin typeface="Calibri"/>
                <a:ea typeface="Calibri"/>
                <a:cs typeface="Calibri"/>
                <a:sym typeface="Calibri"/>
              </a:rPr>
              <a:t>纯音：具有单一频率的正弦波，而一般的声音是由几种频率的波组成的（可化成正弦波）（傅立叶分析）</a:t>
            </a:r>
          </a:p>
          <a:p>
            <a:pPr indent="-342900" lvl="0" marL="342900" marR="0" rtl="0" algn="l">
              <a:lnSpc>
                <a:spcPct val="90000"/>
              </a:lnSpc>
              <a:spcBef>
                <a:spcPts val="480"/>
              </a:spcBef>
              <a:spcAft>
                <a:spcPts val="0"/>
              </a:spcAft>
              <a:buClr>
                <a:schemeClr val="dk1"/>
              </a:buClr>
              <a:buSzPct val="25000"/>
              <a:buFont typeface="Calibri"/>
              <a:buNone/>
            </a:pPr>
            <a:r>
              <a:rPr b="0" i="0" lang="en-US" sz="2400" u="none" cap="none" strike="noStrike">
                <a:solidFill>
                  <a:schemeClr val="dk1"/>
                </a:solidFill>
                <a:latin typeface="Calibri"/>
                <a:ea typeface="Calibri"/>
                <a:cs typeface="Calibri"/>
                <a:sym typeface="Calibri"/>
              </a:rPr>
              <a:t>次声波 &lt; 20Hz &lt; 可听音 &lt; 20KHz &lt; 超声波</a:t>
            </a:r>
          </a:p>
          <a:p>
            <a:pPr indent="-342900" lvl="0" marL="342900" marR="0" rtl="0" algn="l">
              <a:lnSpc>
                <a:spcPct val="90000"/>
              </a:lnSpc>
              <a:spcBef>
                <a:spcPts val="480"/>
              </a:spcBef>
              <a:spcAft>
                <a:spcPts val="0"/>
              </a:spcAft>
              <a:buClr>
                <a:schemeClr val="dk1"/>
              </a:buClr>
              <a:buSzPct val="25000"/>
              <a:buFont typeface="Calibri"/>
              <a:buNone/>
            </a:pPr>
            <a:r>
              <a:rPr b="0" i="0" lang="en-US" sz="2400" u="none" cap="none" strike="noStrike">
                <a:solidFill>
                  <a:schemeClr val="dk1"/>
                </a:solidFill>
                <a:latin typeface="Calibri"/>
                <a:ea typeface="Calibri"/>
                <a:cs typeface="Calibri"/>
                <a:sym typeface="Calibri"/>
              </a:rPr>
              <a:t>人耳对（1-3k）Hz声音敏感，对高低频不敏感</a:t>
            </a:r>
          </a:p>
        </p:txBody>
      </p:sp>
      <p:sp>
        <p:nvSpPr>
          <p:cNvPr id="449" name="Shape 449"/>
          <p:cNvSpPr txBox="1"/>
          <p:nvPr/>
        </p:nvSpPr>
        <p:spPr>
          <a:xfrm>
            <a:off x="457200" y="6356350"/>
            <a:ext cx="2133599" cy="3651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898989"/>
              </a:buClr>
              <a:buSzPct val="25000"/>
              <a:buFont typeface="Arial"/>
              <a:buNone/>
            </a:pPr>
            <a:r>
              <a:rPr b="0" i="0" lang="en-US" sz="1200" u="none" cap="none" strike="noStrike">
                <a:solidFill>
                  <a:srgbClr val="898989"/>
                </a:solidFill>
                <a:latin typeface="Arial"/>
                <a:ea typeface="Arial"/>
                <a:cs typeface="Arial"/>
                <a:sym typeface="Arial"/>
              </a:rPr>
              <a:t>*</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40_Office 主题">
  <a:themeElements>
    <a:clrScheme name="2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27_Office 主题">
  <a:themeElements>
    <a:clrScheme name="18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36_Office 主题">
  <a:themeElements>
    <a:clrScheme name="2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24_Office 主题">
  <a:themeElements>
    <a:clrScheme name="2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21_Office 主题">
  <a:themeElements>
    <a:clrScheme name="18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42_Office 主题">
  <a:themeElements>
    <a:clrScheme name="2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xmlns:r="http://schemas.openxmlformats.org/officeDocument/2006/relationships" name="46_Office 主题">
  <a:themeElements>
    <a:clrScheme name="29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xmlns:r="http://schemas.openxmlformats.org/officeDocument/2006/relationships" name="20_Office 主题">
  <a:themeElements>
    <a:clrScheme name="18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xmlns:r="http://schemas.openxmlformats.org/officeDocument/2006/relationships" name="30_Office 主题">
  <a:themeElements>
    <a:clrScheme name="18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xmlns:r="http://schemas.openxmlformats.org/officeDocument/2006/relationships" name="49_Office 主题">
  <a:themeElements>
    <a:clrScheme name="29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9.xml><?xml version="1.0" encoding="utf-8"?>
<a:theme xmlns:a="http://schemas.openxmlformats.org/drawingml/2006/main" xmlns:r="http://schemas.openxmlformats.org/officeDocument/2006/relationships" name="45_Office 主题">
  <a:themeElements>
    <a:clrScheme name="29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5_Office 主题">
  <a:themeElements>
    <a:clrScheme name="18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0.xml><?xml version="1.0" encoding="utf-8"?>
<a:theme xmlns:a="http://schemas.openxmlformats.org/drawingml/2006/main" xmlns:r="http://schemas.openxmlformats.org/officeDocument/2006/relationships" name="38_Office 主题">
  <a:themeElements>
    <a:clrScheme name="2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1.xml><?xml version="1.0" encoding="utf-8"?>
<a:theme xmlns:a="http://schemas.openxmlformats.org/drawingml/2006/main" xmlns:r="http://schemas.openxmlformats.org/officeDocument/2006/relationships" name="44_Office 主题">
  <a:themeElements>
    <a:clrScheme name="29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2.xml><?xml version="1.0" encoding="utf-8"?>
<a:theme xmlns:a="http://schemas.openxmlformats.org/drawingml/2006/main" xmlns:r="http://schemas.openxmlformats.org/officeDocument/2006/relationships" name="29_Office 主题">
  <a:themeElements>
    <a:clrScheme name="29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3.xml><?xml version="1.0" encoding="utf-8"?>
<a:theme xmlns:a="http://schemas.openxmlformats.org/drawingml/2006/main" xmlns:r="http://schemas.openxmlformats.org/officeDocument/2006/relationships" name="26_Office 主题">
  <a:themeElements>
    <a:clrScheme name="18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4.xml><?xml version="1.0" encoding="utf-8"?>
<a:theme xmlns:a="http://schemas.openxmlformats.org/drawingml/2006/main" xmlns:r="http://schemas.openxmlformats.org/officeDocument/2006/relationships" name="35_Office 主题">
  <a:themeElements>
    <a:clrScheme name="2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5.xml><?xml version="1.0" encoding="utf-8"?>
<a:theme xmlns:a="http://schemas.openxmlformats.org/drawingml/2006/main" xmlns:r="http://schemas.openxmlformats.org/officeDocument/2006/relationships" name="19_Office 主题">
  <a:themeElements>
    <a:clrScheme name="18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6.xml><?xml version="1.0" encoding="utf-8"?>
<a:theme xmlns:a="http://schemas.openxmlformats.org/drawingml/2006/main" xmlns:r="http://schemas.openxmlformats.org/officeDocument/2006/relationships" name="39_Office 主题">
  <a:themeElements>
    <a:clrScheme name="2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7.xml><?xml version="1.0" encoding="utf-8"?>
<a:theme xmlns:a="http://schemas.openxmlformats.org/drawingml/2006/main" xmlns:r="http://schemas.openxmlformats.org/officeDocument/2006/relationships" name="34_Office 主题">
  <a:themeElements>
    <a:clrScheme name="2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8.xml><?xml version="1.0" encoding="utf-8"?>
<a:theme xmlns:a="http://schemas.openxmlformats.org/drawingml/2006/main" xmlns:r="http://schemas.openxmlformats.org/officeDocument/2006/relationships" name="48_Office 主题">
  <a:themeElements>
    <a:clrScheme name="29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9.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41_Office 主题">
  <a:themeElements>
    <a:clrScheme name="2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0.xml><?xml version="1.0" encoding="utf-8"?>
<a:theme xmlns:a="http://schemas.openxmlformats.org/drawingml/2006/main" xmlns:r="http://schemas.openxmlformats.org/officeDocument/2006/relationships" name="31_Office 主题">
  <a:themeElements>
    <a:clrScheme name="18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1.xml><?xml version="1.0" encoding="utf-8"?>
<a:theme xmlns:a="http://schemas.openxmlformats.org/drawingml/2006/main" xmlns:r="http://schemas.openxmlformats.org/officeDocument/2006/relationships" name="33_Office 主题">
  <a:themeElements>
    <a:clrScheme name="2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2.xml><?xml version="1.0" encoding="utf-8"?>
<a:theme xmlns:a="http://schemas.openxmlformats.org/drawingml/2006/main" xmlns:r="http://schemas.openxmlformats.org/officeDocument/2006/relationships" name="28_Office 主题">
  <a:themeElements>
    <a:clrScheme name="18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3.xml><?xml version="1.0" encoding="utf-8"?>
<a:theme xmlns:a="http://schemas.openxmlformats.org/drawingml/2006/main" xmlns:r="http://schemas.openxmlformats.org/officeDocument/2006/relationships" name="32_Office 主题">
  <a:themeElements>
    <a:clrScheme name="2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4.xml><?xml version="1.0" encoding="utf-8"?>
<a:theme xmlns:a="http://schemas.openxmlformats.org/drawingml/2006/main" xmlns:r="http://schemas.openxmlformats.org/officeDocument/2006/relationships" name="37_Office 主题">
  <a:themeElements>
    <a:clrScheme name="2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47_Office 主题">
  <a:themeElements>
    <a:clrScheme name="29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22_Office 主题">
  <a:themeElements>
    <a:clrScheme name="18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43_Office 主题">
  <a:themeElements>
    <a:clrScheme name="29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54_Office 主题">
  <a:themeElements>
    <a:clrScheme name="29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23_Office 主题">
  <a:themeElements>
    <a:clrScheme name="18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18_Office 主题">
  <a:themeElements>
    <a:clrScheme name="18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