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33291-FF6A-405A-AF0C-B61A24E4A10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88B55-07B5-4C21-A31A-5359445D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22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88B55-07B5-4C21-A31A-5359445DA7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04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726F-2457-44DA-BFEE-5BE0D1D23AB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2115-40F4-4777-8865-B816C50CD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1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726F-2457-44DA-BFEE-5BE0D1D23AB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2115-40F4-4777-8865-B816C50CD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5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726F-2457-44DA-BFEE-5BE0D1D23AB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2115-40F4-4777-8865-B816C50CD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74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726F-2457-44DA-BFEE-5BE0D1D23AB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2115-40F4-4777-8865-B816C50CD07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6130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726F-2457-44DA-BFEE-5BE0D1D23AB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2115-40F4-4777-8865-B816C50CD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75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726F-2457-44DA-BFEE-5BE0D1D23AB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2115-40F4-4777-8865-B816C50CD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74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726F-2457-44DA-BFEE-5BE0D1D23AB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2115-40F4-4777-8865-B816C50CD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06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726F-2457-44DA-BFEE-5BE0D1D23AB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2115-40F4-4777-8865-B816C50CD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56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726F-2457-44DA-BFEE-5BE0D1D23AB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2115-40F4-4777-8865-B816C50CD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1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726F-2457-44DA-BFEE-5BE0D1D23AB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2115-40F4-4777-8865-B816C50CD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7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726F-2457-44DA-BFEE-5BE0D1D23AB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2115-40F4-4777-8865-B816C50CD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4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726F-2457-44DA-BFEE-5BE0D1D23AB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2115-40F4-4777-8865-B816C50CD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2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726F-2457-44DA-BFEE-5BE0D1D23AB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2115-40F4-4777-8865-B816C50CD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726F-2457-44DA-BFEE-5BE0D1D23AB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2115-40F4-4777-8865-B816C50CD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7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726F-2457-44DA-BFEE-5BE0D1D23AB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2115-40F4-4777-8865-B816C50CD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3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726F-2457-44DA-BFEE-5BE0D1D23AB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2115-40F4-4777-8865-B816C50CD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2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726F-2457-44DA-BFEE-5BE0D1D23AB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2115-40F4-4777-8865-B816C50CD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76726F-2457-44DA-BFEE-5BE0D1D23AB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F2115-40F4-4777-8865-B816C50CD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3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Jogo_da_velha_-_tic_tac_toe.p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9788-4529-5226-4A8D-69D9F4A6E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/>
              <a:t>Tic Tac TOE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BA66B-7BC2-840F-8A13-4BA62D437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Manasa Challa(00804892)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Renuka </a:t>
            </a:r>
            <a:r>
              <a:rPr lang="en-US" dirty="0" err="1">
                <a:solidFill>
                  <a:schemeClr val="tx1"/>
                </a:solidFill>
              </a:rPr>
              <a:t>Malineni</a:t>
            </a:r>
            <a:r>
              <a:rPr lang="en-US" dirty="0">
                <a:solidFill>
                  <a:schemeClr val="tx1"/>
                </a:solidFill>
              </a:rPr>
              <a:t>(00798164)</a:t>
            </a:r>
          </a:p>
          <a:p>
            <a:pPr algn="ctr"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KaRimulla</a:t>
            </a:r>
            <a:r>
              <a:rPr lang="en-US" dirty="0">
                <a:solidFill>
                  <a:schemeClr val="tx1"/>
                </a:solidFill>
              </a:rPr>
              <a:t> SHAIK(00805142)</a:t>
            </a:r>
          </a:p>
        </p:txBody>
      </p:sp>
    </p:spTree>
    <p:extLst>
      <p:ext uri="{BB962C8B-B14F-4D97-AF65-F5344CB8AC3E}">
        <p14:creationId xmlns:p14="http://schemas.microsoft.com/office/powerpoint/2010/main" val="218918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9D69F-E0C4-CCD1-3976-6672B7B6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Tic-Tac-Toe</a:t>
            </a:r>
            <a:br>
              <a:rPr lang="en-US" sz="3600"/>
            </a:br>
            <a:r>
              <a:rPr lang="en-US" sz="3600"/>
              <a:t>Game </a:t>
            </a:r>
            <a:br>
              <a:rPr lang="en-US" sz="3600"/>
            </a:br>
            <a:r>
              <a:rPr lang="en-US" sz="3600"/>
              <a:t>Playing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EB232-C27F-FD4F-93B6-C127F9B6A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3324141" cy="380999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Two Players(Traditional)</a:t>
            </a:r>
          </a:p>
          <a:p>
            <a:pPr marL="0" indent="0">
              <a:buNone/>
            </a:pPr>
            <a:r>
              <a:rPr lang="en-US" sz="1900" dirty="0"/>
              <a:t>      Human</a:t>
            </a:r>
          </a:p>
          <a:p>
            <a:pPr marL="0" indent="0">
              <a:buNone/>
            </a:pPr>
            <a:r>
              <a:rPr lang="en-US" sz="1900" dirty="0"/>
              <a:t>      Computer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In this model both players are bots/computers there is no human/user to play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what if both Intelligent Bots play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Who wins??????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 Let’s see……</a:t>
            </a:r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9BE188-654C-28ED-0110-4E250AEBD3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3634" r="1" b="1"/>
          <a:stretch/>
        </p:blipFill>
        <p:spPr>
          <a:xfrm>
            <a:off x="6337788" y="1335505"/>
            <a:ext cx="5338860" cy="43474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429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8D34A-B900-01B3-181C-E7E65F91B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EBEBEB"/>
                </a:solidFill>
              </a:rPr>
              <a:t>Tic tac Toe Board – (or Noughts and crosses, Xs and 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4E853-B152-4A20-D2DD-24688AF38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Tic tac Toe Board – (or </a:t>
            </a:r>
            <a:r>
              <a:rPr lang="en-US" dirty="0" err="1">
                <a:solidFill>
                  <a:srgbClr val="FFFFFF"/>
                </a:solidFill>
              </a:rPr>
              <a:t>Noughts</a:t>
            </a:r>
            <a:r>
              <a:rPr lang="en-US" dirty="0">
                <a:solidFill>
                  <a:srgbClr val="FFFFFF"/>
                </a:solidFill>
              </a:rPr>
              <a:t> and crosses, </a:t>
            </a:r>
            <a:r>
              <a:rPr lang="en-US" dirty="0" err="1">
                <a:solidFill>
                  <a:srgbClr val="FFFFFF"/>
                </a:solidFill>
              </a:rPr>
              <a:t>Xs</a:t>
            </a:r>
            <a:r>
              <a:rPr lang="en-US" dirty="0">
                <a:solidFill>
                  <a:srgbClr val="FFFFFF"/>
                </a:solidFill>
              </a:rPr>
              <a:t> and </a:t>
            </a:r>
            <a:r>
              <a:rPr lang="en-US" dirty="0" err="1">
                <a:solidFill>
                  <a:srgbClr val="FFFFFF"/>
                </a:solidFill>
              </a:rPr>
              <a:t>Os</a:t>
            </a:r>
            <a:r>
              <a:rPr lang="en-US" dirty="0">
                <a:solidFill>
                  <a:srgbClr val="FFFFFF"/>
                </a:solidFill>
              </a:rPr>
              <a:t>) A 3 x 3 grid has two players, X and O, who mark the spots in turn. The winner of the game is the player who successfully arranges three of their respective markers in a row that is either horizontal, vertical, or diagonal.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etal tic-tac-toe game pieces">
            <a:extLst>
              <a:ext uri="{FF2B5EF4-FFF2-40B4-BE49-F238E27FC236}">
                <a16:creationId xmlns:a16="http://schemas.microsoft.com/office/drawing/2014/main" id="{3CE57C97-6309-A72D-4DA4-51204D9873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92" r="29629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89935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3C696-227F-08BF-28AD-DED0B5785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BEBEB"/>
                </a:solidFill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6640F-2B08-16F7-65EF-F96B4A1AF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706880"/>
            <a:ext cx="6188190" cy="451694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plan to use the following tools and techniques to achieve our project objectives:</a:t>
            </a:r>
          </a:p>
          <a:p>
            <a:pPr marL="0" indent="0">
              <a:buNone/>
            </a:pPr>
            <a:r>
              <a:rPr lang="en-US" dirty="0"/>
              <a:t>      Programming language: Python</a:t>
            </a:r>
          </a:p>
          <a:p>
            <a:pPr marL="0" indent="0">
              <a:buNone/>
            </a:pPr>
            <a:r>
              <a:rPr lang="en-US" dirty="0"/>
              <a:t>     Game development framework: </a:t>
            </a:r>
            <a:r>
              <a:rPr lang="en-US" dirty="0" err="1"/>
              <a:t>Pygame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Artificial intelligence: Minimax algorithm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</a:rPr>
              <a:t>• Data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Consider a Board having nine elements vector.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Each element will contain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      0 for blank 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      x indicating  X player move 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      o indicating O player move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 Computer may play as X or O player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 First player who so ever is always plays X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gital network connection">
            <a:extLst>
              <a:ext uri="{FF2B5EF4-FFF2-40B4-BE49-F238E27FC236}">
                <a16:creationId xmlns:a16="http://schemas.microsoft.com/office/drawing/2014/main" id="{9A5708E4-42BB-404D-FDCC-23CFCE1C3F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55" r="29091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853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1C02C-2EE0-3D09-8914-D94110039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What Algorithm was used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1BAC3-5462-9BA5-E24E-9FF2B00D8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Minimax Algorithm was used in this project. The Minimax algorithm involves a sequential process in which both players take turns to select a move with the highest score. The current player selects a move that maximizes their score, while the opponent determines the scores for each of their available moves by choosing the move with the lowest score. This back-and-forth process continues until the game ends, with the players trying to maximize their own scores and minimize their opponent's scores.</a:t>
            </a:r>
          </a:p>
        </p:txBody>
      </p:sp>
    </p:spTree>
    <p:extLst>
      <p:ext uri="{BB962C8B-B14F-4D97-AF65-F5344CB8AC3E}">
        <p14:creationId xmlns:p14="http://schemas.microsoft.com/office/powerpoint/2010/main" val="166587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9C1B2-5624-178B-7C2F-52FD0756D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Objective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44CEB-24C0-63B8-0928-B823E82B6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Notation “x” is used for input variables if the player X marks on the cells. Similarly, notation “o” is used if the player O marks on the cells.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a cell is blank without any mark, “0” is used. For the Winner variable, it could be “x” if the player X gets three marks in a row.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“o” is stored if the play O is the winner.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built by computer so there will be no human error and absolute zero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comes to accuracy: </a:t>
            </a:r>
          </a:p>
          <a:p>
            <a:pPr marL="0" indent="0">
              <a:buNone/>
            </a:pPr>
            <a:r>
              <a:rPr lang="en-US" dirty="0"/>
              <a:t>    Bot 1: 54% (out of 100 games) </a:t>
            </a:r>
          </a:p>
          <a:p>
            <a:pPr marL="0" indent="0">
              <a:buNone/>
            </a:pPr>
            <a:r>
              <a:rPr lang="en-US" dirty="0"/>
              <a:t>    Bot 2: 46% (out of 100 games)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Since the following states are selected at random (from a random package), accuracy may vary.</a:t>
            </a:r>
          </a:p>
        </p:txBody>
      </p:sp>
    </p:spTree>
    <p:extLst>
      <p:ext uri="{BB962C8B-B14F-4D97-AF65-F5344CB8AC3E}">
        <p14:creationId xmlns:p14="http://schemas.microsoft.com/office/powerpoint/2010/main" val="1412192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81789-FFBA-4C36-8C59-A869CDD7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32728-8228-43FC-BD91-75C03AB37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Upon completion of this project, we will deliver the following items:</a:t>
            </a:r>
          </a:p>
          <a:p>
            <a:pPr marL="0" indent="0">
              <a:buNone/>
            </a:pPr>
            <a:r>
              <a:rPr lang="en-US" dirty="0"/>
              <a:t>   A working Tic Tac Toe game implemented in Python using </a:t>
            </a:r>
            <a:r>
              <a:rPr lang="en-US" dirty="0" err="1"/>
              <a:t>Pygame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An unbeatable AI opponent at all difficulty levels</a:t>
            </a:r>
          </a:p>
          <a:p>
            <a:pPr marL="0" indent="0">
              <a:buNone/>
            </a:pPr>
            <a:r>
              <a:rPr lang="en-US" dirty="0"/>
              <a:t>   A user-friendly interface for playing the game</a:t>
            </a:r>
          </a:p>
          <a:p>
            <a:pPr marL="0" indent="0">
              <a:buNone/>
            </a:pPr>
            <a:r>
              <a:rPr lang="en-US" dirty="0"/>
              <a:t>   A comprehensive report documenting the      design, implementation, and evaluation of the project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9966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F31BD-8A7A-4EB1-B413-EC42A418C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DD1AC-029F-4042-A5B7-043BBCB42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success of our project will be evaluated based on the following criteria:</a:t>
            </a:r>
          </a:p>
          <a:p>
            <a:r>
              <a:rPr lang="en-US" dirty="0"/>
              <a:t>Functionality: Does the game work as intended? Can it be played against the AI opponent at all difficulty levels?</a:t>
            </a:r>
          </a:p>
          <a:p>
            <a:r>
              <a:rPr lang="en-US" dirty="0"/>
              <a:t>Difficulty: Is the AI opponent challenging and unbeatable at all difficulty levels?</a:t>
            </a:r>
          </a:p>
          <a:p>
            <a:r>
              <a:rPr lang="en-US" dirty="0"/>
              <a:t>Usability: Is the game easy to learn and play? Is the user interface intuitive?</a:t>
            </a:r>
          </a:p>
          <a:p>
            <a:r>
              <a:rPr lang="en-US" dirty="0"/>
              <a:t>Visual appeal: Is the game visually appealing and engaging?</a:t>
            </a:r>
          </a:p>
          <a:p>
            <a:r>
              <a:rPr lang="en-US" dirty="0"/>
              <a:t>Report quality: Is the report comprehensive, well-written, and clearly documents the design, implementation, and evaluation of the project?</a:t>
            </a:r>
          </a:p>
          <a:p>
            <a:r>
              <a:rPr lang="en-US" dirty="0"/>
              <a:t>To evaluate these criteria, we will conduct the following activities:</a:t>
            </a:r>
          </a:p>
          <a:p>
            <a:r>
              <a:rPr lang="en-US" dirty="0"/>
              <a:t>Playtest the game: We will playtest the game extensively to ensure that it is functional, challenging, and easy to use.</a:t>
            </a:r>
          </a:p>
          <a:p>
            <a:r>
              <a:rPr lang="en-US" dirty="0"/>
              <a:t>Evaluate the AI opponent: We will evaluate the AI opponent against a variety of human players to ensure that it is unbeatable at all difficulty levels.</a:t>
            </a:r>
          </a:p>
          <a:p>
            <a:r>
              <a:rPr lang="en-US" dirty="0"/>
              <a:t>Review the report: We will have an independent reviewer review the report to ensure that it is comprehensive, well-written, and clearly documents the design, implementation, and evaluation of the project.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6776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CD1F-9036-43AF-89EB-6D953E46D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67361"/>
            <a:ext cx="9404723" cy="1400530"/>
          </a:xfrm>
        </p:spPr>
        <p:txBody>
          <a:bodyPr/>
          <a:lstStyle/>
          <a:p>
            <a:r>
              <a:rPr lang="en-US" dirty="0"/>
              <a:t>Evaluation 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0CC3E-364A-4E68-8922-C5288A11B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Define the state space: Represent the tic-tac-toe board as a state in a format that the neural network can understand.</a:t>
            </a:r>
          </a:p>
          <a:p>
            <a:r>
              <a:rPr lang="en-US" dirty="0"/>
              <a:t>Define the action space: Determine the possible actions that the agent can take in a given state, such as placing an 'X' or an 'O' in a specific cell.</a:t>
            </a:r>
          </a:p>
          <a:p>
            <a:r>
              <a:rPr lang="en-US" dirty="0"/>
              <a:t>Implement the neural network architecture: Design a neural network that takes the current state as input and outputs the probability distribution over possible actions and an estimation of the value function.</a:t>
            </a:r>
          </a:p>
          <a:p>
            <a:r>
              <a:rPr lang="en-US" dirty="0"/>
              <a:t>Train the network: Use the A3C algorithm to train the neural network. This involves running multiple agents simultaneously, each exploring the environment and updating the shared parameters of the neural </a:t>
            </a:r>
            <a:r>
              <a:rPr lang="en-US" err="1"/>
              <a:t>network</a:t>
            </a:r>
            <a:r>
              <a:rPr lang="en-US"/>
              <a:t>.</a:t>
            </a:r>
          </a:p>
          <a:p>
            <a:r>
              <a:rPr lang="en-US"/>
              <a:t>Update </a:t>
            </a:r>
            <a:r>
              <a:rPr lang="en-US" dirty="0"/>
              <a:t>the policy and value functions: Adjust the policy and value functions based on the rewards obtained during the training process, using the advantage estimation to update the network's parameters.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25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</TotalTime>
  <Words>916</Words>
  <Application>Microsoft Office PowerPoint</Application>
  <PresentationFormat>Widescreen</PresentationFormat>
  <Paragraphs>62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3</vt:lpstr>
      <vt:lpstr>Ion</vt:lpstr>
      <vt:lpstr>Tic Tac TOE</vt:lpstr>
      <vt:lpstr>Tic-Tac-Toe Game  Playing</vt:lpstr>
      <vt:lpstr>Tic tac Toe Board – (or Noughts and crosses, Xs and Os)</vt:lpstr>
      <vt:lpstr>Approach</vt:lpstr>
      <vt:lpstr>What Algorithm was used and why?</vt:lpstr>
      <vt:lpstr>Objective</vt:lpstr>
      <vt:lpstr>Deliverables</vt:lpstr>
      <vt:lpstr>Evaluation Methodology</vt:lpstr>
      <vt:lpstr>Evaluation 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</dc:title>
  <dc:creator>Shaik, Karimulla</dc:creator>
  <cp:lastModifiedBy>Challa, Manasa</cp:lastModifiedBy>
  <cp:revision>6</cp:revision>
  <dcterms:created xsi:type="dcterms:W3CDTF">2023-11-03T19:35:36Z</dcterms:created>
  <dcterms:modified xsi:type="dcterms:W3CDTF">2023-12-13T17:02:43Z</dcterms:modified>
</cp:coreProperties>
</file>