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Mahajan</dc:creator>
  <cp:lastModifiedBy>Ratul Mahajan</cp:lastModifiedBy>
  <cp:revision>5</cp:revision>
  <dcterms:created xsi:type="dcterms:W3CDTF">2016-07-25T00:37:10Z</dcterms:created>
  <dcterms:modified xsi:type="dcterms:W3CDTF">2016-07-25T01:07:53Z</dcterms:modified>
</cp:coreProperties>
</file>