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SPLASH and OASIS: Reference-Free Genomic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Critical Assessment of Statistical Methods</a:t>
            </a: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2025-10-25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SPLASH and OASIS: Reference-Free Genomic Analysis</dc:title>
  <dc:creator>Your Name</dc:creator>
  <cp:keywords/>
  <dcterms:created xsi:type="dcterms:W3CDTF">2025-10-25T20:14:45Z</dcterms:created>
  <dcterms:modified xsi:type="dcterms:W3CDTF">2025-10-25T20:14:45Z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2025-10-25</vt:lpwstr>
  </property>
  <property fmtid="{D5CDD505-2E9C-101B-9397-08002B2CF9AE}" pid="3" name="output">
    <vt:lpwstr/>
  </property>
  <property fmtid="{D5CDD505-2E9C-101B-9397-08002B2CF9AE}" pid="4" name="subtitle">
    <vt:lpwstr>A Critical Assessment of Statistical Methods</vt:lpwstr>
  </property>
</Properties>
</file>