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9"/>
  </p:notesMasterIdLst>
  <p:sldIdLst>
    <p:sldId id="275" r:id="rId3"/>
    <p:sldId id="359" r:id="rId4"/>
    <p:sldId id="360" r:id="rId5"/>
    <p:sldId id="361" r:id="rId6"/>
    <p:sldId id="362" r:id="rId7"/>
    <p:sldId id="363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32">
          <p15:clr>
            <a:srgbClr val="A4A3A4"/>
          </p15:clr>
        </p15:guide>
        <p15:guide id="2" pos="2894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251"/>
    <a:srgbClr val="C9394A"/>
    <a:srgbClr val="EB030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3" autoAdjust="0"/>
    <p:restoredTop sz="99500" autoAdjust="0"/>
  </p:normalViewPr>
  <p:slideViewPr>
    <p:cSldViewPr>
      <p:cViewPr varScale="1">
        <p:scale>
          <a:sx n="95" d="100"/>
          <a:sy n="95" d="100"/>
        </p:scale>
        <p:origin x="702" y="90"/>
      </p:cViewPr>
      <p:guideLst>
        <p:guide orient="horz" pos="632"/>
        <p:guide pos="2894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2019/5/27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826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5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402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926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630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521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77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58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8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64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18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61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27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19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378532" y="2156251"/>
            <a:ext cx="2386935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4800" dirty="0" err="1">
                <a:cs typeface="微软雅黑" panose="020B0503020204020204" charset="-122"/>
              </a:rPr>
              <a:t>requirejs</a:t>
            </a:r>
            <a:endParaRPr lang="en-US" altLang="zh-CN" sz="4800" dirty="0"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5536" y="267494"/>
            <a:ext cx="463620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按照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AMD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规范去编写模块</a:t>
            </a:r>
            <a:endParaRPr lang="zh-CN" altLang="zh-CN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5349FD-518B-4A5B-8C59-EB101C9ACF45}"/>
              </a:ext>
            </a:extLst>
          </p:cNvPr>
          <p:cNvSpPr txBox="1"/>
          <p:nvPr/>
        </p:nvSpPr>
        <p:spPr>
          <a:xfrm>
            <a:off x="1187624" y="1029162"/>
            <a:ext cx="346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需要依赖其他模块</a:t>
            </a:r>
            <a:r>
              <a:rPr lang="en-US" altLang="zh-CN" dirty="0"/>
              <a:t>(</a:t>
            </a:r>
            <a:r>
              <a:rPr lang="zh-CN" altLang="en-US" dirty="0"/>
              <a:t>第二种方式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22E202-0BE4-4C5F-833A-23BC362B0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563638"/>
            <a:ext cx="5544722" cy="346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9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5536" y="267494"/>
            <a:ext cx="386676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AMD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规范的模块总结</a:t>
            </a:r>
            <a:endParaRPr lang="zh-CN" altLang="zh-CN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C18B103-120D-499F-BA13-012B0076596F}"/>
              </a:ext>
            </a:extLst>
          </p:cNvPr>
          <p:cNvSpPr txBox="1"/>
          <p:nvPr/>
        </p:nvSpPr>
        <p:spPr>
          <a:xfrm>
            <a:off x="539552" y="1131590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/>
              <a:t>AMD</a:t>
            </a:r>
            <a:r>
              <a:rPr lang="zh-CN" altLang="en-US" dirty="0"/>
              <a:t>规范的模块应该体现出哪些必要的信息？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C39752-1635-4C3E-AD4A-F23B7AFCE970}"/>
              </a:ext>
            </a:extLst>
          </p:cNvPr>
          <p:cNvSpPr txBox="1"/>
          <p:nvPr/>
        </p:nvSpPr>
        <p:spPr>
          <a:xfrm>
            <a:off x="539552" y="165332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该模块的依赖关系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D6DDD8-B983-4191-88C9-102F44D39C35}"/>
              </a:ext>
            </a:extLst>
          </p:cNvPr>
          <p:cNvSpPr txBox="1"/>
          <p:nvPr/>
        </p:nvSpPr>
        <p:spPr>
          <a:xfrm>
            <a:off x="539552" y="2175054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该模块所需要导出的内容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1B3EB2-C17C-4EEF-948F-7235D8100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003798"/>
            <a:ext cx="2486025" cy="14287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1B131B5-322B-4E51-9D46-90A666D56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650" y="2765673"/>
            <a:ext cx="42291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0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5536" y="267494"/>
            <a:ext cx="386676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AMD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规范的模块总结</a:t>
            </a:r>
            <a:endParaRPr lang="zh-CN" altLang="zh-CN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BE1DA6-B48A-4877-83B5-B50933AE9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0" y="1047750"/>
            <a:ext cx="4229100" cy="1524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35B7AFF-816A-4997-83EF-5DE36DD0B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450" y="2795742"/>
            <a:ext cx="42291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0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5536" y="267494"/>
            <a:ext cx="271260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引入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AMD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</a:t>
            </a:r>
            <a:endParaRPr lang="zh-CN" altLang="zh-CN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CDA2FB-9CDD-442B-B0BE-51EB139829FE}"/>
              </a:ext>
            </a:extLst>
          </p:cNvPr>
          <p:cNvSpPr txBox="1"/>
          <p:nvPr/>
        </p:nvSpPr>
        <p:spPr>
          <a:xfrm>
            <a:off x="467544" y="1275606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如果，我们仅仅只是想要引入一个模块的话，那么该如何做呢？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6AE175-406B-48B9-B36C-E8CAFBA35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931790"/>
            <a:ext cx="7666667" cy="14857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4947632-C92B-47B2-BE9B-08F2B5866888}"/>
              </a:ext>
            </a:extLst>
          </p:cNvPr>
          <p:cNvSpPr txBox="1"/>
          <p:nvPr/>
        </p:nvSpPr>
        <p:spPr>
          <a:xfrm>
            <a:off x="467544" y="202704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提供了一个</a:t>
            </a:r>
            <a:r>
              <a:rPr lang="en-US" altLang="zh-CN" dirty="0"/>
              <a:t>require</a:t>
            </a:r>
            <a:r>
              <a:rPr lang="zh-CN" altLang="en-US" dirty="0"/>
              <a:t>方法，专门引入模块！用法如下；</a:t>
            </a:r>
          </a:p>
        </p:txBody>
      </p:sp>
    </p:spTree>
    <p:extLst>
      <p:ext uri="{BB962C8B-B14F-4D97-AF65-F5344CB8AC3E}">
        <p14:creationId xmlns:p14="http://schemas.microsoft.com/office/powerpoint/2010/main" val="202229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5536" y="267494"/>
            <a:ext cx="395973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equire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config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</a:t>
            </a:r>
            <a:endParaRPr lang="zh-CN" altLang="zh-CN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CDA2FB-9CDD-442B-B0BE-51EB139829FE}"/>
              </a:ext>
            </a:extLst>
          </p:cNvPr>
          <p:cNvSpPr txBox="1"/>
          <p:nvPr/>
        </p:nvSpPr>
        <p:spPr>
          <a:xfrm>
            <a:off x="467544" y="127560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我们可以在使用</a:t>
            </a:r>
            <a:r>
              <a:rPr lang="en-US" altLang="zh-CN" dirty="0" err="1"/>
              <a:t>requirejs</a:t>
            </a:r>
            <a:r>
              <a:rPr lang="zh-CN" altLang="en-US" dirty="0"/>
              <a:t>的时候，添加一份配置（</a:t>
            </a:r>
            <a:r>
              <a:rPr lang="en-US" altLang="zh-CN" dirty="0"/>
              <a:t>config</a:t>
            </a:r>
            <a:r>
              <a:rPr lang="zh-CN" altLang="en-US" dirty="0"/>
              <a:t>），让我们的模块更方便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947632-C92B-47B2-BE9B-08F2B5866888}"/>
              </a:ext>
            </a:extLst>
          </p:cNvPr>
          <p:cNvSpPr txBox="1"/>
          <p:nvPr/>
        </p:nvSpPr>
        <p:spPr>
          <a:xfrm>
            <a:off x="467544" y="202704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require</a:t>
            </a:r>
            <a:r>
              <a:rPr lang="zh-CN" altLang="en-US" dirty="0"/>
              <a:t>的配置如下：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3231A3-0E93-481B-AAFD-254AA0AFA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466158"/>
            <a:ext cx="6238095" cy="25142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F871215-79EC-43EF-85A8-9B9BC2E90FE7}"/>
              </a:ext>
            </a:extLst>
          </p:cNvPr>
          <p:cNvSpPr txBox="1"/>
          <p:nvPr/>
        </p:nvSpPr>
        <p:spPr>
          <a:xfrm>
            <a:off x="6876256" y="257175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baseUrl</a:t>
            </a:r>
            <a:r>
              <a:rPr lang="en-US" altLang="zh-CN" dirty="0"/>
              <a:t> </a:t>
            </a:r>
            <a:r>
              <a:rPr lang="zh-CN" altLang="en-US" dirty="0"/>
              <a:t>设定一个参照目录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5560CC-4041-4F25-AEEC-D3585D3F7F99}"/>
              </a:ext>
            </a:extLst>
          </p:cNvPr>
          <p:cNvSpPr txBox="1"/>
          <p:nvPr/>
        </p:nvSpPr>
        <p:spPr>
          <a:xfrm>
            <a:off x="6876256" y="354472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paths </a:t>
            </a:r>
            <a:r>
              <a:rPr lang="zh-CN" altLang="en-US" dirty="0"/>
              <a:t>定义模块的名称</a:t>
            </a:r>
          </a:p>
        </p:txBody>
      </p:sp>
    </p:spTree>
    <p:extLst>
      <p:ext uri="{BB962C8B-B14F-4D97-AF65-F5344CB8AC3E}">
        <p14:creationId xmlns:p14="http://schemas.microsoft.com/office/powerpoint/2010/main" val="417945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5536" y="267494"/>
            <a:ext cx="311816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equire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中的路径</a:t>
            </a:r>
            <a:endParaRPr lang="zh-CN" altLang="zh-CN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AB15AA-5B08-429F-AE2C-26657CCBC68A}"/>
              </a:ext>
            </a:extLst>
          </p:cNvPr>
          <p:cNvSpPr txBox="1"/>
          <p:nvPr/>
        </p:nvSpPr>
        <p:spPr>
          <a:xfrm>
            <a:off x="395536" y="120359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可能在这里大家已经发现了，</a:t>
            </a:r>
            <a:r>
              <a:rPr lang="en-US" altLang="zh-CN" dirty="0"/>
              <a:t>require</a:t>
            </a:r>
            <a:r>
              <a:rPr lang="zh-CN" altLang="en-US" dirty="0"/>
              <a:t>中最让人头疼的是路径的问题</a:t>
            </a:r>
            <a:r>
              <a:rPr lang="en-US" altLang="zh-CN" dirty="0"/>
              <a:t>…….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7AD032-176F-445B-9FE1-6A582D04DD47}"/>
              </a:ext>
            </a:extLst>
          </p:cNvPr>
          <p:cNvSpPr txBox="1"/>
          <p:nvPr/>
        </p:nvSpPr>
        <p:spPr>
          <a:xfrm>
            <a:off x="395536" y="177037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理解路径的规则如下：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5CCE82-1139-474A-BB28-6B290F284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410294"/>
            <a:ext cx="5580046" cy="24499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01972CB-0AF6-4599-AA83-306DF10A0680}"/>
              </a:ext>
            </a:extLst>
          </p:cNvPr>
          <p:cNvSpPr txBox="1"/>
          <p:nvPr/>
        </p:nvSpPr>
        <p:spPr>
          <a:xfrm>
            <a:off x="395536" y="2931790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如果路径后边加了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zh-CN" altLang="en-US" dirty="0"/>
              <a:t>后缀的话，那么该相对路径参照的就是网站根目录。</a:t>
            </a:r>
          </a:p>
        </p:txBody>
      </p:sp>
    </p:spTree>
    <p:extLst>
      <p:ext uri="{BB962C8B-B14F-4D97-AF65-F5344CB8AC3E}">
        <p14:creationId xmlns:p14="http://schemas.microsoft.com/office/powerpoint/2010/main" val="163838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5536" y="267494"/>
            <a:ext cx="311816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equire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中的路径</a:t>
            </a:r>
            <a:endParaRPr lang="zh-CN" altLang="zh-CN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1972CB-0AF6-4599-AA83-306DF10A0680}"/>
              </a:ext>
            </a:extLst>
          </p:cNvPr>
          <p:cNvSpPr txBox="1"/>
          <p:nvPr/>
        </p:nvSpPr>
        <p:spPr>
          <a:xfrm>
            <a:off x="395536" y="1209965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如果路径后边没有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zh-CN" altLang="en-US" dirty="0"/>
              <a:t>后缀，那么会参照</a:t>
            </a:r>
            <a:r>
              <a:rPr lang="en-US" altLang="zh-CN" dirty="0" err="1"/>
              <a:t>baseUrl</a:t>
            </a:r>
            <a:r>
              <a:rPr lang="zh-CN" altLang="en-US" dirty="0"/>
              <a:t>这个目录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8739B5-E95B-4029-9102-DB24E899BF25}"/>
              </a:ext>
            </a:extLst>
          </p:cNvPr>
          <p:cNvSpPr txBox="1"/>
          <p:nvPr/>
        </p:nvSpPr>
        <p:spPr>
          <a:xfrm>
            <a:off x="395536" y="1707654"/>
            <a:ext cx="6408712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可以指定</a:t>
            </a:r>
            <a:r>
              <a:rPr lang="en-US" altLang="zh-CN" dirty="0" err="1"/>
              <a:t>baseUrl</a:t>
            </a:r>
            <a:r>
              <a:rPr lang="zh-CN" altLang="en-US" dirty="0"/>
              <a:t>的方式有三种：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html</a:t>
            </a:r>
            <a:r>
              <a:rPr lang="zh-CN" altLang="en-US" dirty="0"/>
              <a:t>页面所在的目录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data-main</a:t>
            </a:r>
            <a:r>
              <a:rPr lang="zh-CN" altLang="en-US" dirty="0"/>
              <a:t>所指定的目录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config</a:t>
            </a:r>
            <a:r>
              <a:rPr lang="zh-CN" altLang="en-US" dirty="0"/>
              <a:t>中配置的</a:t>
            </a:r>
            <a:r>
              <a:rPr lang="en-US" altLang="zh-CN" dirty="0" err="1"/>
              <a:t>baseUrl</a:t>
            </a:r>
            <a:r>
              <a:rPr lang="zh-CN" altLang="en-US" dirty="0"/>
              <a:t>目录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8B260C-3CC1-4208-A815-F452FF828B63}"/>
              </a:ext>
            </a:extLst>
          </p:cNvPr>
          <p:cNvSpPr txBox="1"/>
          <p:nvPr/>
        </p:nvSpPr>
        <p:spPr>
          <a:xfrm>
            <a:off x="395536" y="3933535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上述的三条优先级依此递增。</a:t>
            </a:r>
          </a:p>
        </p:txBody>
      </p:sp>
    </p:spTree>
    <p:extLst>
      <p:ext uri="{BB962C8B-B14F-4D97-AF65-F5344CB8AC3E}">
        <p14:creationId xmlns:p14="http://schemas.microsoft.com/office/powerpoint/2010/main" val="240741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685800" y="401115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 sz="3000" b="1" dirty="0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学习目标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180675-176F-45C4-B33A-6F37683F6F03}"/>
              </a:ext>
            </a:extLst>
          </p:cNvPr>
          <p:cNvSpPr txBox="1"/>
          <p:nvPr/>
        </p:nvSpPr>
        <p:spPr>
          <a:xfrm>
            <a:off x="971600" y="141962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Requirejs</a:t>
            </a:r>
            <a:r>
              <a:rPr lang="zh-CN" altLang="en-US" dirty="0"/>
              <a:t>的基本用法？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4177FA-48F2-4CC3-8C84-FC597CE0A7A1}"/>
              </a:ext>
            </a:extLst>
          </p:cNvPr>
          <p:cNvSpPr txBox="1"/>
          <p:nvPr/>
        </p:nvSpPr>
        <p:spPr>
          <a:xfrm>
            <a:off x="971600" y="2152015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理解</a:t>
            </a:r>
            <a:r>
              <a:rPr lang="en-US" altLang="zh-CN" dirty="0"/>
              <a:t>AMD</a:t>
            </a:r>
            <a:r>
              <a:rPr lang="zh-CN" altLang="en-US" dirty="0"/>
              <a:t>规范的模块化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12D154-6076-46E2-A71C-C9B61C4E12A3}"/>
              </a:ext>
            </a:extLst>
          </p:cNvPr>
          <p:cNvSpPr txBox="1"/>
          <p:nvPr/>
        </p:nvSpPr>
        <p:spPr>
          <a:xfrm>
            <a:off x="976702" y="288440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了解</a:t>
            </a:r>
            <a:r>
              <a:rPr lang="en-US" altLang="zh-CN" dirty="0" err="1"/>
              <a:t>requirejs</a:t>
            </a:r>
            <a:r>
              <a:rPr lang="zh-CN" altLang="en-US" dirty="0"/>
              <a:t>工作的原理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703A96-FBE7-4F62-92DC-6AB48945174A}"/>
              </a:ext>
            </a:extLst>
          </p:cNvPr>
          <p:cNvSpPr txBox="1"/>
          <p:nvPr/>
        </p:nvSpPr>
        <p:spPr>
          <a:xfrm>
            <a:off x="971600" y="3616801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以模块的方式进行开发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9303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29918" y="483518"/>
            <a:ext cx="26532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认识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requirejs</a:t>
            </a:r>
            <a:endParaRPr lang="zh-CN" altLang="zh-CN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EE3160-F39B-4336-AF1C-4BC242071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18" y="2067694"/>
            <a:ext cx="1695450" cy="857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E8CC085-77BF-4126-802B-A6E0ACA1C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1496194"/>
            <a:ext cx="485775" cy="2000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45598C-1E94-41DE-B6F3-8EE54DD8A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824" y="1498286"/>
            <a:ext cx="2066925" cy="266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251FFB-BF82-469B-98AD-429187D86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7823" y="2282718"/>
            <a:ext cx="2066925" cy="266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7B43BE-19B1-433D-8D33-A8D1A9D3DA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7823" y="3207412"/>
            <a:ext cx="2752725" cy="2667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EABA48-AAAD-4E71-8095-07079148A3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491" y="1148531"/>
            <a:ext cx="1381125" cy="6953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A28D61B-7CD0-4432-9F35-00BEA6B382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2491" y="251015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2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539552" y="267494"/>
            <a:ext cx="34227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如何使用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requirejs</a:t>
            </a:r>
            <a:endParaRPr lang="zh-CN" altLang="zh-CN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749352-A112-49C1-B642-717464E21855}"/>
              </a:ext>
            </a:extLst>
          </p:cNvPr>
          <p:cNvSpPr txBox="1"/>
          <p:nvPr/>
        </p:nvSpPr>
        <p:spPr>
          <a:xfrm>
            <a:off x="1187624" y="156363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下载</a:t>
            </a:r>
            <a:r>
              <a:rPr lang="en-US" altLang="zh-CN" dirty="0" err="1"/>
              <a:t>requirejs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04DBA9-16F4-4501-B47A-425208BF8FA0}"/>
              </a:ext>
            </a:extLst>
          </p:cNvPr>
          <p:cNvSpPr txBox="1"/>
          <p:nvPr/>
        </p:nvSpPr>
        <p:spPr>
          <a:xfrm>
            <a:off x="1187624" y="238708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引入</a:t>
            </a:r>
            <a:r>
              <a:rPr lang="en-US" altLang="zh-CN" dirty="0" err="1"/>
              <a:t>requirejs</a:t>
            </a:r>
            <a:r>
              <a:rPr lang="zh-CN" altLang="en-US" dirty="0"/>
              <a:t>，并指定入口文件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17E345-0FE5-429D-A089-1009F636EB48}"/>
              </a:ext>
            </a:extLst>
          </p:cNvPr>
          <p:cNvSpPr txBox="1"/>
          <p:nvPr/>
        </p:nvSpPr>
        <p:spPr>
          <a:xfrm>
            <a:off x="1187624" y="321053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按照</a:t>
            </a:r>
            <a:r>
              <a:rPr lang="en-US" altLang="zh-CN" dirty="0"/>
              <a:t>AMD</a:t>
            </a:r>
            <a:r>
              <a:rPr lang="zh-CN" altLang="en-US" dirty="0"/>
              <a:t>的规范编写模块</a:t>
            </a:r>
          </a:p>
        </p:txBody>
      </p:sp>
    </p:spTree>
    <p:extLst>
      <p:ext uri="{BB962C8B-B14F-4D97-AF65-F5344CB8AC3E}">
        <p14:creationId xmlns:p14="http://schemas.microsoft.com/office/powerpoint/2010/main" val="348489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539552" y="339502"/>
            <a:ext cx="26532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下载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requirejs</a:t>
            </a:r>
            <a:endParaRPr lang="zh-CN" altLang="zh-CN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D3D890-86AA-45C3-8A5F-BE3047FCAE08}"/>
              </a:ext>
            </a:extLst>
          </p:cNvPr>
          <p:cNvSpPr txBox="1"/>
          <p:nvPr/>
        </p:nvSpPr>
        <p:spPr>
          <a:xfrm>
            <a:off x="1043608" y="141962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通过</a:t>
            </a:r>
            <a:r>
              <a:rPr lang="en-US" altLang="zh-CN" dirty="0" err="1"/>
              <a:t>cdn</a:t>
            </a:r>
            <a:r>
              <a:rPr lang="zh-CN" altLang="en-US" dirty="0"/>
              <a:t>引入 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6C715B-FBCE-4745-B91A-E91C9C9A6642}"/>
              </a:ext>
            </a:extLst>
          </p:cNvPr>
          <p:cNvSpPr/>
          <p:nvPr/>
        </p:nvSpPr>
        <p:spPr>
          <a:xfrm>
            <a:off x="929752" y="1945744"/>
            <a:ext cx="7284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&lt;script src="https://cdn.bootcss.com/require.js/2.3.6/require.js"&gt;&lt;/script&gt;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1D895CC-9B3E-4233-AE97-67DB23E2BCD8}"/>
              </a:ext>
            </a:extLst>
          </p:cNvPr>
          <p:cNvSpPr txBox="1"/>
          <p:nvPr/>
        </p:nvSpPr>
        <p:spPr>
          <a:xfrm>
            <a:off x="1043608" y="2643759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本地下载</a:t>
            </a:r>
            <a:r>
              <a:rPr lang="en-US" altLang="zh-CN" dirty="0" err="1"/>
              <a:t>requirejs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0812DC8-DED1-44CE-840F-97F1665C8D09}"/>
              </a:ext>
            </a:extLst>
          </p:cNvPr>
          <p:cNvSpPr/>
          <p:nvPr/>
        </p:nvSpPr>
        <p:spPr>
          <a:xfrm>
            <a:off x="929752" y="3435846"/>
            <a:ext cx="7284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&lt;script src="require.js"&gt;&lt;/script&gt;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8563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5536" y="26749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设置入口文件</a:t>
            </a:r>
            <a:endParaRPr lang="zh-CN" altLang="zh-CN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92BEC2-D066-4F8B-A3B6-EB24F2600ED8}"/>
              </a:ext>
            </a:extLst>
          </p:cNvPr>
          <p:cNvSpPr txBox="1"/>
          <p:nvPr/>
        </p:nvSpPr>
        <p:spPr>
          <a:xfrm>
            <a:off x="395536" y="1347614"/>
            <a:ext cx="7056784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requirejs</a:t>
            </a:r>
            <a:r>
              <a:rPr lang="zh-CN" altLang="en-US" dirty="0"/>
              <a:t>规定在</a:t>
            </a:r>
            <a:r>
              <a:rPr lang="en-US" altLang="zh-CN" dirty="0"/>
              <a:t>script</a:t>
            </a:r>
            <a:r>
              <a:rPr lang="zh-CN" altLang="en-US" dirty="0"/>
              <a:t>标签上可以配置一个</a:t>
            </a:r>
            <a:r>
              <a:rPr lang="en-US" altLang="zh-CN" dirty="0"/>
              <a:t>data-main</a:t>
            </a:r>
            <a:r>
              <a:rPr lang="zh-CN" altLang="en-US" dirty="0"/>
              <a:t>属性，该属性的属性值是入口文件的路径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9A94A1-1C86-461E-99B2-96825F62D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09" y="2386673"/>
            <a:ext cx="7952381" cy="5333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101DA26-84D3-4559-95B0-EB68A21D8E61}"/>
              </a:ext>
            </a:extLst>
          </p:cNvPr>
          <p:cNvSpPr txBox="1"/>
          <p:nvPr/>
        </p:nvSpPr>
        <p:spPr>
          <a:xfrm>
            <a:off x="395536" y="3651870"/>
            <a:ext cx="7056784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此时加载了几份</a:t>
            </a:r>
            <a:r>
              <a:rPr lang="en-US" altLang="zh-CN" dirty="0" err="1"/>
              <a:t>javaScript</a:t>
            </a:r>
            <a:r>
              <a:rPr lang="zh-CN" altLang="en-US" dirty="0"/>
              <a:t>文件？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A4225F-EAD0-4918-806A-CF5835075F46}"/>
              </a:ext>
            </a:extLst>
          </p:cNvPr>
          <p:cNvSpPr txBox="1"/>
          <p:nvPr/>
        </p:nvSpPr>
        <p:spPr>
          <a:xfrm>
            <a:off x="395536" y="4274332"/>
            <a:ext cx="7056784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文件的加载顺序是怎样的？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23837C-75B2-4BCF-91AE-3848FE0946E6}"/>
              </a:ext>
            </a:extLst>
          </p:cNvPr>
          <p:cNvSpPr txBox="1"/>
          <p:nvPr/>
        </p:nvSpPr>
        <p:spPr>
          <a:xfrm>
            <a:off x="399093" y="3136787"/>
            <a:ext cx="7056784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提问：</a:t>
            </a:r>
          </a:p>
        </p:txBody>
      </p:sp>
    </p:spTree>
    <p:extLst>
      <p:ext uri="{BB962C8B-B14F-4D97-AF65-F5344CB8AC3E}">
        <p14:creationId xmlns:p14="http://schemas.microsoft.com/office/powerpoint/2010/main" val="76832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5536" y="267494"/>
            <a:ext cx="463620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按照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AMD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规范去编写模块</a:t>
            </a:r>
            <a:endParaRPr lang="zh-CN" altLang="zh-CN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0FC8EC-659A-4628-A036-CD90C9BF7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00237"/>
            <a:ext cx="1590675" cy="1343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D1D88C-32A6-41C0-8DAB-90E594713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380" y="1362074"/>
            <a:ext cx="447675" cy="24193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4A60BCE-7798-4222-A4E0-D9F16E097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0200" y="3428999"/>
            <a:ext cx="2447925" cy="3524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CE2E1B9-E339-4D97-8A94-9C821CFD4C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5457" y="1362076"/>
            <a:ext cx="2752725" cy="3524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943F6A6-FAAA-400A-B883-1DBBAFC753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8609" y="1900237"/>
            <a:ext cx="15906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5536" y="267494"/>
            <a:ext cx="463620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按照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AMD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规范去编写模块</a:t>
            </a:r>
            <a:endParaRPr lang="zh-CN" altLang="zh-CN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9813B4-C491-4509-9CFA-193B30D87C0E}"/>
              </a:ext>
            </a:extLst>
          </p:cNvPr>
          <p:cNvSpPr txBox="1"/>
          <p:nvPr/>
        </p:nvSpPr>
        <p:spPr>
          <a:xfrm>
            <a:off x="539552" y="1131590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AMD</a:t>
            </a:r>
            <a:r>
              <a:rPr lang="zh-CN" altLang="en-US" dirty="0"/>
              <a:t>规范，应该使用</a:t>
            </a:r>
            <a:r>
              <a:rPr lang="en-US" altLang="zh-CN" dirty="0"/>
              <a:t>define</a:t>
            </a:r>
            <a:r>
              <a:rPr lang="zh-CN" altLang="en-US" dirty="0"/>
              <a:t>去定义一个模块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653293-CCB3-4B26-A504-F072A51FA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600188"/>
            <a:ext cx="5033963" cy="31548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85349FD-518B-4A5B-8C59-EB101C9ACF45}"/>
              </a:ext>
            </a:extLst>
          </p:cNvPr>
          <p:cNvSpPr txBox="1"/>
          <p:nvPr/>
        </p:nvSpPr>
        <p:spPr>
          <a:xfrm>
            <a:off x="683568" y="255397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不依赖其他模块</a:t>
            </a:r>
          </a:p>
        </p:txBody>
      </p:sp>
    </p:spTree>
    <p:extLst>
      <p:ext uri="{BB962C8B-B14F-4D97-AF65-F5344CB8AC3E}">
        <p14:creationId xmlns:p14="http://schemas.microsoft.com/office/powerpoint/2010/main" val="178523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5536" y="267494"/>
            <a:ext cx="463620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按照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AMD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规范去编写模块</a:t>
            </a:r>
            <a:endParaRPr lang="zh-CN" altLang="zh-CN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5349FD-518B-4A5B-8C59-EB101C9ACF45}"/>
              </a:ext>
            </a:extLst>
          </p:cNvPr>
          <p:cNvSpPr txBox="1"/>
          <p:nvPr/>
        </p:nvSpPr>
        <p:spPr>
          <a:xfrm>
            <a:off x="676890" y="1356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需要依赖其他模块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9B4B576-644A-4F59-B659-0624A9B5C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90" y="2355726"/>
            <a:ext cx="7390476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6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6490</TotalTime>
  <Words>448</Words>
  <Application>Microsoft Office PowerPoint</Application>
  <PresentationFormat>全屏显示(16:9)</PresentationFormat>
  <Paragraphs>67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微软雅黑</vt:lpstr>
      <vt:lpstr>Arial</vt:lpstr>
      <vt:lpstr>Calibri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韬涛 王</cp:lastModifiedBy>
  <cp:revision>343</cp:revision>
  <dcterms:created xsi:type="dcterms:W3CDTF">2016-04-25T01:54:00Z</dcterms:created>
  <dcterms:modified xsi:type="dcterms:W3CDTF">2019-05-27T05:06:55Z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