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E8728-A3BC-4ACE-B895-260AE5EE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20688"/>
            <a:ext cx="5039728" cy="49411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A2AB9A-504D-4547-8C16-0E5CA89B83BB}"/>
              </a:ext>
            </a:extLst>
          </p:cNvPr>
          <p:cNvSpPr/>
          <p:nvPr/>
        </p:nvSpPr>
        <p:spPr>
          <a:xfrm>
            <a:off x="1187624" y="3861048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M2 IN1</a:t>
            </a:r>
          </a:p>
          <a:p>
            <a:pPr algn="ctr"/>
            <a:r>
              <a:rPr lang="en-US" sz="1100" dirty="0"/>
              <a:t>M2 IN2</a:t>
            </a:r>
          </a:p>
          <a:p>
            <a:pPr algn="ctr"/>
            <a:r>
              <a:rPr lang="en-US" sz="1100" dirty="0"/>
              <a:t>M2 IN3</a:t>
            </a:r>
          </a:p>
          <a:p>
            <a:pPr algn="ctr"/>
            <a:r>
              <a:rPr lang="en-US" sz="1100"/>
              <a:t>M2 </a:t>
            </a:r>
            <a:r>
              <a:rPr lang="en-US" sz="1100" dirty="0"/>
              <a:t>IN4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D90D8-3C7A-4AC8-9CB5-75293014DA22}"/>
              </a:ext>
            </a:extLst>
          </p:cNvPr>
          <p:cNvSpPr/>
          <p:nvPr/>
        </p:nvSpPr>
        <p:spPr>
          <a:xfrm>
            <a:off x="1187624" y="2520280"/>
            <a:ext cx="123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M1 IN1</a:t>
            </a:r>
          </a:p>
          <a:p>
            <a:pPr algn="ctr"/>
            <a:r>
              <a:rPr lang="en-US" sz="1100" dirty="0"/>
              <a:t>M1 IN2</a:t>
            </a:r>
          </a:p>
          <a:p>
            <a:pPr algn="ctr"/>
            <a:r>
              <a:rPr lang="en-US" sz="1100" dirty="0"/>
              <a:t>M1 IN3</a:t>
            </a:r>
          </a:p>
          <a:p>
            <a:pPr algn="ctr"/>
            <a:r>
              <a:rPr lang="en-US" sz="1100" dirty="0"/>
              <a:t>M1 IN4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89C6A-216C-4BBC-8B44-28D5E52569E9}"/>
              </a:ext>
            </a:extLst>
          </p:cNvPr>
          <p:cNvSpPr/>
          <p:nvPr/>
        </p:nvSpPr>
        <p:spPr>
          <a:xfrm>
            <a:off x="1205662" y="1746956"/>
            <a:ext cx="1232168" cy="1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Mag HH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B29E6-4F96-4DD8-85B9-DAC84504E98B}"/>
              </a:ext>
            </a:extLst>
          </p:cNvPr>
          <p:cNvSpPr/>
          <p:nvPr/>
        </p:nvSpPr>
        <p:spPr>
          <a:xfrm>
            <a:off x="1205662" y="1961602"/>
            <a:ext cx="1232168" cy="1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Mag MM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02054-425C-4D47-B86F-5F145F06807B}"/>
              </a:ext>
            </a:extLst>
          </p:cNvPr>
          <p:cNvSpPr/>
          <p:nvPr/>
        </p:nvSpPr>
        <p:spPr>
          <a:xfrm>
            <a:off x="6128034" y="1961602"/>
            <a:ext cx="1232168" cy="1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 SCL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7A4C4-9ADC-48D0-BC11-F097D30AAC7A}"/>
              </a:ext>
            </a:extLst>
          </p:cNvPr>
          <p:cNvSpPr/>
          <p:nvPr/>
        </p:nvSpPr>
        <p:spPr>
          <a:xfrm>
            <a:off x="6135164" y="2145480"/>
            <a:ext cx="1232168" cy="16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I2C SDA</a:t>
            </a:r>
          </a:p>
        </p:txBody>
      </p:sp>
    </p:spTree>
    <p:extLst>
      <p:ext uri="{BB962C8B-B14F-4D97-AF65-F5344CB8AC3E}">
        <p14:creationId xmlns:p14="http://schemas.microsoft.com/office/powerpoint/2010/main" val="13051508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Erich Styger</dc:creator>
  <cp:lastModifiedBy>Erich Styger</cp:lastModifiedBy>
  <cp:revision>7</cp:revision>
  <dcterms:created xsi:type="dcterms:W3CDTF">2019-08-25T16:16:49Z</dcterms:created>
  <dcterms:modified xsi:type="dcterms:W3CDTF">2019-08-25T18:33:34Z</dcterms:modified>
</cp:coreProperties>
</file>