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268" r:id="rId3"/>
    <p:sldId id="526" r:id="rId4"/>
    <p:sldId id="265" r:id="rId5"/>
    <p:sldId id="524" r:id="rId6"/>
    <p:sldId id="266" r:id="rId7"/>
    <p:sldId id="5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9E3B5-E85A-461C-918E-2A8060601C8E}" v="248" dt="2022-10-18T14:00:03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este Iradukundasenga" userId="81655636-e17f-42e8-8d8c-000f1224f23f" providerId="ADAL" clId="{1C49E3B5-E85A-461C-918E-2A8060601C8E}"/>
    <pc:docChg chg="undo custSel modSld">
      <pc:chgData name="Erneste Iradukundasenga" userId="81655636-e17f-42e8-8d8c-000f1224f23f" providerId="ADAL" clId="{1C49E3B5-E85A-461C-918E-2A8060601C8E}" dt="2022-10-21T21:44:00.565" v="1740" actId="20577"/>
      <pc:docMkLst>
        <pc:docMk/>
      </pc:docMkLst>
      <pc:sldChg chg="addSp delSp modSp mod">
        <pc:chgData name="Erneste Iradukundasenga" userId="81655636-e17f-42e8-8d8c-000f1224f23f" providerId="ADAL" clId="{1C49E3B5-E85A-461C-918E-2A8060601C8E}" dt="2022-10-18T14:01:57.895" v="1622" actId="20577"/>
        <pc:sldMkLst>
          <pc:docMk/>
          <pc:sldMk cId="2471226022" sldId="265"/>
        </pc:sldMkLst>
        <pc:spChg chg="mod">
          <ac:chgData name="Erneste Iradukundasenga" userId="81655636-e17f-42e8-8d8c-000f1224f23f" providerId="ADAL" clId="{1C49E3B5-E85A-461C-918E-2A8060601C8E}" dt="2022-10-14T16:52:32.676" v="1090" actId="1076"/>
          <ac:spMkLst>
            <pc:docMk/>
            <pc:sldMk cId="2471226022" sldId="265"/>
            <ac:spMk id="5" creationId="{FBF75A74-820F-4275-AF1E-4CF282C95B05}"/>
          </ac:spMkLst>
        </pc:spChg>
        <pc:spChg chg="mod">
          <ac:chgData name="Erneste Iradukundasenga" userId="81655636-e17f-42e8-8d8c-000f1224f23f" providerId="ADAL" clId="{1C49E3B5-E85A-461C-918E-2A8060601C8E}" dt="2022-10-18T13:59:42.165" v="1597" actId="14100"/>
          <ac:spMkLst>
            <pc:docMk/>
            <pc:sldMk cId="2471226022" sldId="265"/>
            <ac:spMk id="6" creationId="{314D5FFC-BFBB-DFA7-3745-842FD91F2930}"/>
          </ac:spMkLst>
        </pc:spChg>
        <pc:spChg chg="mod">
          <ac:chgData name="Erneste Iradukundasenga" userId="81655636-e17f-42e8-8d8c-000f1224f23f" providerId="ADAL" clId="{1C49E3B5-E85A-461C-918E-2A8060601C8E}" dt="2022-10-18T13:58:24.763" v="1580" actId="1076"/>
          <ac:spMkLst>
            <pc:docMk/>
            <pc:sldMk cId="2471226022" sldId="265"/>
            <ac:spMk id="7" creationId="{DCA35B51-CDA5-BE38-2ADB-EB1F031D278E}"/>
          </ac:spMkLst>
        </pc:spChg>
        <pc:spChg chg="add mod">
          <ac:chgData name="Erneste Iradukundasenga" userId="81655636-e17f-42e8-8d8c-000f1224f23f" providerId="ADAL" clId="{1C49E3B5-E85A-461C-918E-2A8060601C8E}" dt="2022-10-14T05:27:54.654" v="995" actId="1076"/>
          <ac:spMkLst>
            <pc:docMk/>
            <pc:sldMk cId="2471226022" sldId="265"/>
            <ac:spMk id="9" creationId="{11843C22-E6FC-398E-401E-69AF6C23C3DB}"/>
          </ac:spMkLst>
        </pc:spChg>
        <pc:spChg chg="add del mod">
          <ac:chgData name="Erneste Iradukundasenga" userId="81655636-e17f-42e8-8d8c-000f1224f23f" providerId="ADAL" clId="{1C49E3B5-E85A-461C-918E-2A8060601C8E}" dt="2022-10-14T00:58:15.763" v="387" actId="478"/>
          <ac:spMkLst>
            <pc:docMk/>
            <pc:sldMk cId="2471226022" sldId="265"/>
            <ac:spMk id="9" creationId="{A397DA74-45D7-B0C3-0DD6-E6A5C3BB51D5}"/>
          </ac:spMkLst>
        </pc:spChg>
        <pc:spChg chg="add mod">
          <ac:chgData name="Erneste Iradukundasenga" userId="81655636-e17f-42e8-8d8c-000f1224f23f" providerId="ADAL" clId="{1C49E3B5-E85A-461C-918E-2A8060601C8E}" dt="2022-10-14T18:45:36.803" v="1349" actId="1076"/>
          <ac:spMkLst>
            <pc:docMk/>
            <pc:sldMk cId="2471226022" sldId="265"/>
            <ac:spMk id="11" creationId="{46BC55AC-B4F7-880C-CE95-64EBB5D995F0}"/>
          </ac:spMkLst>
        </pc:spChg>
        <pc:spChg chg="add del mod">
          <ac:chgData name="Erneste Iradukundasenga" userId="81655636-e17f-42e8-8d8c-000f1224f23f" providerId="ADAL" clId="{1C49E3B5-E85A-461C-918E-2A8060601C8E}" dt="2022-10-14T00:09:49.838" v="209"/>
          <ac:spMkLst>
            <pc:docMk/>
            <pc:sldMk cId="2471226022" sldId="265"/>
            <ac:spMk id="11" creationId="{4EE81528-1366-A5BC-489B-582489CC3257}"/>
          </ac:spMkLst>
        </pc:spChg>
        <pc:spChg chg="mod">
          <ac:chgData name="Erneste Iradukundasenga" userId="81655636-e17f-42e8-8d8c-000f1224f23f" providerId="ADAL" clId="{1C49E3B5-E85A-461C-918E-2A8060601C8E}" dt="2022-10-14T17:07:29.146" v="1215" actId="1076"/>
          <ac:spMkLst>
            <pc:docMk/>
            <pc:sldMk cId="2471226022" sldId="265"/>
            <ac:spMk id="13" creationId="{2A5AAC6D-39D7-CE57-2930-74FD67E52196}"/>
          </ac:spMkLst>
        </pc:spChg>
        <pc:spChg chg="mod">
          <ac:chgData name="Erneste Iradukundasenga" userId="81655636-e17f-42e8-8d8c-000f1224f23f" providerId="ADAL" clId="{1C49E3B5-E85A-461C-918E-2A8060601C8E}" dt="2022-10-14T16:53:05.753" v="1097" actId="1076"/>
          <ac:spMkLst>
            <pc:docMk/>
            <pc:sldMk cId="2471226022" sldId="265"/>
            <ac:spMk id="16" creationId="{D002FB08-F834-4F25-A5EB-70D473D39569}"/>
          </ac:spMkLst>
        </pc:spChg>
        <pc:spChg chg="add mod">
          <ac:chgData name="Erneste Iradukundasenga" userId="81655636-e17f-42e8-8d8c-000f1224f23f" providerId="ADAL" clId="{1C49E3B5-E85A-461C-918E-2A8060601C8E}" dt="2022-10-14T04:55:09.326" v="567" actId="1076"/>
          <ac:spMkLst>
            <pc:docMk/>
            <pc:sldMk cId="2471226022" sldId="265"/>
            <ac:spMk id="19" creationId="{28D717F4-106D-D171-503E-929375FEDC86}"/>
          </ac:spMkLst>
        </pc:spChg>
        <pc:spChg chg="add del mod">
          <ac:chgData name="Erneste Iradukundasenga" userId="81655636-e17f-42e8-8d8c-000f1224f23f" providerId="ADAL" clId="{1C49E3B5-E85A-461C-918E-2A8060601C8E}" dt="2022-10-14T00:58:18.439" v="388" actId="478"/>
          <ac:spMkLst>
            <pc:docMk/>
            <pc:sldMk cId="2471226022" sldId="265"/>
            <ac:spMk id="19" creationId="{2B51B2A5-C47D-1DA9-9F6A-9559C42F220C}"/>
          </ac:spMkLst>
        </pc:spChg>
        <pc:spChg chg="add del mod">
          <ac:chgData name="Erneste Iradukundasenga" userId="81655636-e17f-42e8-8d8c-000f1224f23f" providerId="ADAL" clId="{1C49E3B5-E85A-461C-918E-2A8060601C8E}" dt="2022-10-14T00:09:46.224" v="201"/>
          <ac:spMkLst>
            <pc:docMk/>
            <pc:sldMk cId="2471226022" sldId="265"/>
            <ac:spMk id="19" creationId="{6FCDF1A6-96ED-39CF-44F3-DB40A870762E}"/>
          </ac:spMkLst>
        </pc:spChg>
        <pc:spChg chg="add del mod">
          <ac:chgData name="Erneste Iradukundasenga" userId="81655636-e17f-42e8-8d8c-000f1224f23f" providerId="ADAL" clId="{1C49E3B5-E85A-461C-918E-2A8060601C8E}" dt="2022-10-18T13:57:55.258" v="1574"/>
          <ac:spMkLst>
            <pc:docMk/>
            <pc:sldMk cId="2471226022" sldId="265"/>
            <ac:spMk id="20" creationId="{9739C2FD-0232-2BA3-8E1C-395A25EF06BD}"/>
          </ac:spMkLst>
        </pc:spChg>
        <pc:spChg chg="mod">
          <ac:chgData name="Erneste Iradukundasenga" userId="81655636-e17f-42e8-8d8c-000f1224f23f" providerId="ADAL" clId="{1C49E3B5-E85A-461C-918E-2A8060601C8E}" dt="2022-10-18T13:55:30.326" v="1529" actId="1076"/>
          <ac:spMkLst>
            <pc:docMk/>
            <pc:sldMk cId="2471226022" sldId="265"/>
            <ac:spMk id="21" creationId="{266C5527-E8FF-4204-B2F5-16E90EBB584A}"/>
          </ac:spMkLst>
        </pc:spChg>
        <pc:spChg chg="mod">
          <ac:chgData name="Erneste Iradukundasenga" userId="81655636-e17f-42e8-8d8c-000f1224f23f" providerId="ADAL" clId="{1C49E3B5-E85A-461C-918E-2A8060601C8E}" dt="2022-10-14T16:53:08.897" v="1098" actId="1076"/>
          <ac:spMkLst>
            <pc:docMk/>
            <pc:sldMk cId="2471226022" sldId="265"/>
            <ac:spMk id="22" creationId="{B78CFD92-1FFB-8CDF-8A61-B018DF125CC2}"/>
          </ac:spMkLst>
        </pc:spChg>
        <pc:spChg chg="add del mod">
          <ac:chgData name="Erneste Iradukundasenga" userId="81655636-e17f-42e8-8d8c-000f1224f23f" providerId="ADAL" clId="{1C49E3B5-E85A-461C-918E-2A8060601C8E}" dt="2022-10-14T04:55:41.754" v="570"/>
          <ac:spMkLst>
            <pc:docMk/>
            <pc:sldMk cId="2471226022" sldId="265"/>
            <ac:spMk id="24" creationId="{128DE53F-941E-F607-7D0F-93F15F87242B}"/>
          </ac:spMkLst>
        </pc:spChg>
        <pc:spChg chg="add del mod">
          <ac:chgData name="Erneste Iradukundasenga" userId="81655636-e17f-42e8-8d8c-000f1224f23f" providerId="ADAL" clId="{1C49E3B5-E85A-461C-918E-2A8060601C8E}" dt="2022-10-18T13:57:36.791" v="1561"/>
          <ac:spMkLst>
            <pc:docMk/>
            <pc:sldMk cId="2471226022" sldId="265"/>
            <ac:spMk id="24" creationId="{C84849F1-6004-C77E-08E8-CDF2B0A03D34}"/>
          </ac:spMkLst>
        </pc:spChg>
        <pc:spChg chg="add mod">
          <ac:chgData name="Erneste Iradukundasenga" userId="81655636-e17f-42e8-8d8c-000f1224f23f" providerId="ADAL" clId="{1C49E3B5-E85A-461C-918E-2A8060601C8E}" dt="2022-10-14T04:56:05.204" v="576" actId="20577"/>
          <ac:spMkLst>
            <pc:docMk/>
            <pc:sldMk cId="2471226022" sldId="265"/>
            <ac:spMk id="25" creationId="{0D47ED54-8613-01E9-A221-45D6A2419FF5}"/>
          </ac:spMkLst>
        </pc:spChg>
        <pc:spChg chg="mod">
          <ac:chgData name="Erneste Iradukundasenga" userId="81655636-e17f-42e8-8d8c-000f1224f23f" providerId="ADAL" clId="{1C49E3B5-E85A-461C-918E-2A8060601C8E}" dt="2022-10-14T17:47:44.682" v="1334" actId="1076"/>
          <ac:spMkLst>
            <pc:docMk/>
            <pc:sldMk cId="2471226022" sldId="265"/>
            <ac:spMk id="27" creationId="{AAE16C9A-98CC-1BAA-3629-B1AC7E437B88}"/>
          </ac:spMkLst>
        </pc:spChg>
        <pc:spChg chg="add del mod">
          <ac:chgData name="Erneste Iradukundasenga" userId="81655636-e17f-42e8-8d8c-000f1224f23f" providerId="ADAL" clId="{1C49E3B5-E85A-461C-918E-2A8060601C8E}" dt="2022-10-18T13:57:55.133" v="1570"/>
          <ac:spMkLst>
            <pc:docMk/>
            <pc:sldMk cId="2471226022" sldId="265"/>
            <ac:spMk id="30" creationId="{292D6EED-5632-B96D-B990-6BEE18744A45}"/>
          </ac:spMkLst>
        </pc:spChg>
        <pc:spChg chg="add mod">
          <ac:chgData name="Erneste Iradukundasenga" userId="81655636-e17f-42e8-8d8c-000f1224f23f" providerId="ADAL" clId="{1C49E3B5-E85A-461C-918E-2A8060601C8E}" dt="2022-10-14T18:47:17.184" v="1388" actId="1076"/>
          <ac:spMkLst>
            <pc:docMk/>
            <pc:sldMk cId="2471226022" sldId="265"/>
            <ac:spMk id="31" creationId="{C7FF8B2B-5988-2709-AD44-0A43F9288AA7}"/>
          </ac:spMkLst>
        </pc:spChg>
        <pc:spChg chg="add mod">
          <ac:chgData name="Erneste Iradukundasenga" userId="81655636-e17f-42e8-8d8c-000f1224f23f" providerId="ADAL" clId="{1C49E3B5-E85A-461C-918E-2A8060601C8E}" dt="2022-10-14T17:44:12.715" v="1326" actId="6549"/>
          <ac:spMkLst>
            <pc:docMk/>
            <pc:sldMk cId="2471226022" sldId="265"/>
            <ac:spMk id="32" creationId="{123E6E73-32F5-ECDC-73FF-C990F4B066A5}"/>
          </ac:spMkLst>
        </pc:spChg>
        <pc:spChg chg="add del mod">
          <ac:chgData name="Erneste Iradukundasenga" userId="81655636-e17f-42e8-8d8c-000f1224f23f" providerId="ADAL" clId="{1C49E3B5-E85A-461C-918E-2A8060601C8E}" dt="2022-10-18T13:59:01.552" v="1590" actId="478"/>
          <ac:spMkLst>
            <pc:docMk/>
            <pc:sldMk cId="2471226022" sldId="265"/>
            <ac:spMk id="33" creationId="{A5478BE8-EE8C-444F-5D90-8580DC4F66F5}"/>
          </ac:spMkLst>
        </pc:spChg>
        <pc:spChg chg="mod">
          <ac:chgData name="Erneste Iradukundasenga" userId="81655636-e17f-42e8-8d8c-000f1224f23f" providerId="ADAL" clId="{1C49E3B5-E85A-461C-918E-2A8060601C8E}" dt="2022-10-14T19:06:10.110" v="1451" actId="20577"/>
          <ac:spMkLst>
            <pc:docMk/>
            <pc:sldMk cId="2471226022" sldId="265"/>
            <ac:spMk id="35" creationId="{75EE37EA-71A1-4F77-8466-6C448D3924C7}"/>
          </ac:spMkLst>
        </pc:spChg>
        <pc:spChg chg="add mod">
          <ac:chgData name="Erneste Iradukundasenga" userId="81655636-e17f-42e8-8d8c-000f1224f23f" providerId="ADAL" clId="{1C49E3B5-E85A-461C-918E-2A8060601C8E}" dt="2022-10-18T14:00:55.220" v="1609" actId="20577"/>
          <ac:spMkLst>
            <pc:docMk/>
            <pc:sldMk cId="2471226022" sldId="265"/>
            <ac:spMk id="36" creationId="{2CD025E3-5FB6-D637-FD1A-A6D322867ECC}"/>
          </ac:spMkLst>
        </pc:spChg>
        <pc:spChg chg="mod">
          <ac:chgData name="Erneste Iradukundasenga" userId="81655636-e17f-42e8-8d8c-000f1224f23f" providerId="ADAL" clId="{1C49E3B5-E85A-461C-918E-2A8060601C8E}" dt="2022-10-14T18:45:02.525" v="1346" actId="1076"/>
          <ac:spMkLst>
            <pc:docMk/>
            <pc:sldMk cId="2471226022" sldId="265"/>
            <ac:spMk id="39" creationId="{8577C10C-B884-47A5-9663-C565653724B7}"/>
          </ac:spMkLst>
        </pc:spChg>
        <pc:spChg chg="add mod">
          <ac:chgData name="Erneste Iradukundasenga" userId="81655636-e17f-42e8-8d8c-000f1224f23f" providerId="ADAL" clId="{1C49E3B5-E85A-461C-918E-2A8060601C8E}" dt="2022-10-18T14:01:18.489" v="1612" actId="255"/>
          <ac:spMkLst>
            <pc:docMk/>
            <pc:sldMk cId="2471226022" sldId="265"/>
            <ac:spMk id="40" creationId="{2F2EC1E6-49D0-3AC6-E6CA-88B99774A7C6}"/>
          </ac:spMkLst>
        </pc:spChg>
        <pc:spChg chg="add mod">
          <ac:chgData name="Erneste Iradukundasenga" userId="81655636-e17f-42e8-8d8c-000f1224f23f" providerId="ADAL" clId="{1C49E3B5-E85A-461C-918E-2A8060601C8E}" dt="2022-10-14T05:29:36.529" v="1012" actId="1076"/>
          <ac:spMkLst>
            <pc:docMk/>
            <pc:sldMk cId="2471226022" sldId="265"/>
            <ac:spMk id="42" creationId="{1C1AD2A0-FA14-8011-102D-2B337C1EA304}"/>
          </ac:spMkLst>
        </pc:spChg>
        <pc:spChg chg="add mod">
          <ac:chgData name="Erneste Iradukundasenga" userId="81655636-e17f-42e8-8d8c-000f1224f23f" providerId="ADAL" clId="{1C49E3B5-E85A-461C-918E-2A8060601C8E}" dt="2022-10-14T17:44:36.880" v="1328" actId="1076"/>
          <ac:spMkLst>
            <pc:docMk/>
            <pc:sldMk cId="2471226022" sldId="265"/>
            <ac:spMk id="46" creationId="{BA5A5690-11D7-EC6C-B49C-941D429C07BB}"/>
          </ac:spMkLst>
        </pc:spChg>
        <pc:spChg chg="mod">
          <ac:chgData name="Erneste Iradukundasenga" userId="81655636-e17f-42e8-8d8c-000f1224f23f" providerId="ADAL" clId="{1C49E3B5-E85A-461C-918E-2A8060601C8E}" dt="2022-10-18T13:58:07.321" v="1575" actId="1076"/>
          <ac:spMkLst>
            <pc:docMk/>
            <pc:sldMk cId="2471226022" sldId="265"/>
            <ac:spMk id="72" creationId="{5870D76D-C782-493A-8E83-5F9347B9941A}"/>
          </ac:spMkLst>
        </pc:spChg>
        <pc:spChg chg="add del mod">
          <ac:chgData name="Erneste Iradukundasenga" userId="81655636-e17f-42e8-8d8c-000f1224f23f" providerId="ADAL" clId="{1C49E3B5-E85A-461C-918E-2A8060601C8E}" dt="2022-10-14T01:31:11.559" v="464" actId="21"/>
          <ac:spMkLst>
            <pc:docMk/>
            <pc:sldMk cId="2471226022" sldId="265"/>
            <ac:spMk id="106" creationId="{DAB6D8AC-C7A9-4B62-91A8-67AE53C8824A}"/>
          </ac:spMkLst>
        </pc:spChg>
        <pc:spChg chg="mod">
          <ac:chgData name="Erneste Iradukundasenga" userId="81655636-e17f-42e8-8d8c-000f1224f23f" providerId="ADAL" clId="{1C49E3B5-E85A-461C-918E-2A8060601C8E}" dt="2022-10-18T14:01:28.556" v="1614" actId="20577"/>
          <ac:spMkLst>
            <pc:docMk/>
            <pc:sldMk cId="2471226022" sldId="265"/>
            <ac:spMk id="129" creationId="{D3DFE985-D90D-4C63-93F7-084E02955911}"/>
          </ac:spMkLst>
        </pc:spChg>
        <pc:spChg chg="mod">
          <ac:chgData name="Erneste Iradukundasenga" userId="81655636-e17f-42e8-8d8c-000f1224f23f" providerId="ADAL" clId="{1C49E3B5-E85A-461C-918E-2A8060601C8E}" dt="2022-10-18T14:01:57.895" v="1622" actId="20577"/>
          <ac:spMkLst>
            <pc:docMk/>
            <pc:sldMk cId="2471226022" sldId="265"/>
            <ac:spMk id="134" creationId="{3AE7EE5E-6615-48F7-BC4E-7E24B44A9122}"/>
          </ac:spMkLst>
        </pc:spChg>
        <pc:spChg chg="mod">
          <ac:chgData name="Erneste Iradukundasenga" userId="81655636-e17f-42e8-8d8c-000f1224f23f" providerId="ADAL" clId="{1C49E3B5-E85A-461C-918E-2A8060601C8E}" dt="2022-10-14T17:47:40.188" v="1333" actId="20577"/>
          <ac:spMkLst>
            <pc:docMk/>
            <pc:sldMk cId="2471226022" sldId="265"/>
            <ac:spMk id="135" creationId="{461D0AC9-0704-486C-BC47-3FF4CA2DA1E9}"/>
          </ac:spMkLst>
        </pc:spChg>
        <pc:spChg chg="mod">
          <ac:chgData name="Erneste Iradukundasenga" userId="81655636-e17f-42e8-8d8c-000f1224f23f" providerId="ADAL" clId="{1C49E3B5-E85A-461C-918E-2A8060601C8E}" dt="2022-10-14T16:53:02.273" v="1096" actId="1076"/>
          <ac:spMkLst>
            <pc:docMk/>
            <pc:sldMk cId="2471226022" sldId="265"/>
            <ac:spMk id="141" creationId="{91812BF5-69C5-46E8-8793-13F9B320021B}"/>
          </ac:spMkLst>
        </pc:spChg>
        <pc:spChg chg="mod">
          <ac:chgData name="Erneste Iradukundasenga" userId="81655636-e17f-42e8-8d8c-000f1224f23f" providerId="ADAL" clId="{1C49E3B5-E85A-461C-918E-2A8060601C8E}" dt="2022-10-18T14:01:48.019" v="1619" actId="1076"/>
          <ac:spMkLst>
            <pc:docMk/>
            <pc:sldMk cId="2471226022" sldId="265"/>
            <ac:spMk id="146" creationId="{A48E09F7-DDDF-4310-8FD9-A1AB4DC82833}"/>
          </ac:spMkLst>
        </pc:spChg>
        <pc:grpChg chg="mod">
          <ac:chgData name="Erneste Iradukundasenga" userId="81655636-e17f-42e8-8d8c-000f1224f23f" providerId="ADAL" clId="{1C49E3B5-E85A-461C-918E-2A8060601C8E}" dt="2022-10-14T01:30:19.993" v="460" actId="1076"/>
          <ac:grpSpMkLst>
            <pc:docMk/>
            <pc:sldMk cId="2471226022" sldId="265"/>
            <ac:grpSpMk id="88" creationId="{6FB35326-5713-4BB1-A724-8150A41FDC18}"/>
          </ac:grpSpMkLst>
        </pc:grpChg>
        <pc:cxnChg chg="mod">
          <ac:chgData name="Erneste Iradukundasenga" userId="81655636-e17f-42e8-8d8c-000f1224f23f" providerId="ADAL" clId="{1C49E3B5-E85A-461C-918E-2A8060601C8E}" dt="2022-10-14T16:52:40.216" v="1092" actId="14100"/>
          <ac:cxnSpMkLst>
            <pc:docMk/>
            <pc:sldMk cId="2471226022" sldId="265"/>
            <ac:cxnSpMk id="3" creationId="{EC4703EB-5A64-A609-F6A2-EB741B2DB31C}"/>
          </ac:cxnSpMkLst>
        </pc:cxnChg>
        <pc:cxnChg chg="mod">
          <ac:chgData name="Erneste Iradukundasenga" userId="81655636-e17f-42e8-8d8c-000f1224f23f" providerId="ADAL" clId="{1C49E3B5-E85A-461C-918E-2A8060601C8E}" dt="2022-10-14T18:44:43.617" v="1345" actId="1076"/>
          <ac:cxnSpMkLst>
            <pc:docMk/>
            <pc:sldMk cId="2471226022" sldId="265"/>
            <ac:cxnSpMk id="4" creationId="{8213C274-DCE8-AC8C-6EF3-79C3262A01C4}"/>
          </ac:cxnSpMkLst>
        </pc:cxnChg>
        <pc:cxnChg chg="mod">
          <ac:chgData name="Erneste Iradukundasenga" userId="81655636-e17f-42e8-8d8c-000f1224f23f" providerId="ADAL" clId="{1C49E3B5-E85A-461C-918E-2A8060601C8E}" dt="2022-10-14T16:52:32.676" v="1090" actId="1076"/>
          <ac:cxnSpMkLst>
            <pc:docMk/>
            <pc:sldMk cId="2471226022" sldId="265"/>
            <ac:cxnSpMk id="10" creationId="{82C40046-73DE-41AF-982A-C0C588F9CDF3}"/>
          </ac:cxnSpMkLst>
        </pc:cxnChg>
        <pc:cxnChg chg="add del mod">
          <ac:chgData name="Erneste Iradukundasenga" userId="81655636-e17f-42e8-8d8c-000f1224f23f" providerId="ADAL" clId="{1C49E3B5-E85A-461C-918E-2A8060601C8E}" dt="2022-10-14T00:09:48.259" v="205"/>
          <ac:cxnSpMkLst>
            <pc:docMk/>
            <pc:sldMk cId="2471226022" sldId="265"/>
            <ac:cxnSpMk id="12" creationId="{6B40A367-2813-8B1B-FBA4-D12C6C1AF3A8}"/>
          </ac:cxnSpMkLst>
        </pc:cxnChg>
        <pc:cxnChg chg="add del mod">
          <ac:chgData name="Erneste Iradukundasenga" userId="81655636-e17f-42e8-8d8c-000f1224f23f" providerId="ADAL" clId="{1C49E3B5-E85A-461C-918E-2A8060601C8E}" dt="2022-10-14T00:58:20.107" v="390" actId="478"/>
          <ac:cxnSpMkLst>
            <pc:docMk/>
            <pc:sldMk cId="2471226022" sldId="265"/>
            <ac:cxnSpMk id="12" creationId="{CEBD9002-DCF1-6956-714B-860E27606B15}"/>
          </ac:cxnSpMkLst>
        </pc:cxnChg>
        <pc:cxnChg chg="add mod">
          <ac:chgData name="Erneste Iradukundasenga" userId="81655636-e17f-42e8-8d8c-000f1224f23f" providerId="ADAL" clId="{1C49E3B5-E85A-461C-918E-2A8060601C8E}" dt="2022-10-14T04:56:22.003" v="579" actId="1076"/>
          <ac:cxnSpMkLst>
            <pc:docMk/>
            <pc:sldMk cId="2471226022" sldId="265"/>
            <ac:cxnSpMk id="14" creationId="{0354314F-6AC8-6D7E-958E-7A2A8D960B5A}"/>
          </ac:cxnSpMkLst>
        </pc:cxnChg>
        <pc:cxnChg chg="mod">
          <ac:chgData name="Erneste Iradukundasenga" userId="81655636-e17f-42e8-8d8c-000f1224f23f" providerId="ADAL" clId="{1C49E3B5-E85A-461C-918E-2A8060601C8E}" dt="2022-10-14T19:03:07.768" v="1420" actId="14100"/>
          <ac:cxnSpMkLst>
            <pc:docMk/>
            <pc:sldMk cId="2471226022" sldId="265"/>
            <ac:cxnSpMk id="17" creationId="{A08926F0-588E-D2C7-858E-C1C27F0BF3C9}"/>
          </ac:cxnSpMkLst>
        </pc:cxnChg>
        <pc:cxnChg chg="add del mod">
          <ac:chgData name="Erneste Iradukundasenga" userId="81655636-e17f-42e8-8d8c-000f1224f23f" providerId="ADAL" clId="{1C49E3B5-E85A-461C-918E-2A8060601C8E}" dt="2022-10-14T00:56:05.086" v="371"/>
          <ac:cxnSpMkLst>
            <pc:docMk/>
            <pc:sldMk cId="2471226022" sldId="265"/>
            <ac:cxnSpMk id="18" creationId="{6C12BB83-EA03-6C05-8F9A-A642947029E7}"/>
          </ac:cxnSpMkLst>
        </pc:cxnChg>
        <pc:cxnChg chg="add mod">
          <ac:chgData name="Erneste Iradukundasenga" userId="81655636-e17f-42e8-8d8c-000f1224f23f" providerId="ADAL" clId="{1C49E3B5-E85A-461C-918E-2A8060601C8E}" dt="2022-10-14T18:45:21.757" v="1348" actId="1076"/>
          <ac:cxnSpMkLst>
            <pc:docMk/>
            <pc:sldMk cId="2471226022" sldId="265"/>
            <ac:cxnSpMk id="28" creationId="{F2F07317-18F7-AEA9-9A9F-65FA5DF16A33}"/>
          </ac:cxnSpMkLst>
        </pc:cxnChg>
        <pc:cxnChg chg="add del mod">
          <ac:chgData name="Erneste Iradukundasenga" userId="81655636-e17f-42e8-8d8c-000f1224f23f" providerId="ADAL" clId="{1C49E3B5-E85A-461C-918E-2A8060601C8E}" dt="2022-10-14T04:57:07.765" v="584" actId="21"/>
          <ac:cxnSpMkLst>
            <pc:docMk/>
            <pc:sldMk cId="2471226022" sldId="265"/>
            <ac:cxnSpMk id="30" creationId="{386A29D4-FA93-6D3C-50D9-1A94717CB77A}"/>
          </ac:cxnSpMkLst>
        </pc:cxnChg>
        <pc:cxnChg chg="add mod">
          <ac:chgData name="Erneste Iradukundasenga" userId="81655636-e17f-42e8-8d8c-000f1224f23f" providerId="ADAL" clId="{1C49E3B5-E85A-461C-918E-2A8060601C8E}" dt="2022-10-14T05:29:10.150" v="1008" actId="1076"/>
          <ac:cxnSpMkLst>
            <pc:docMk/>
            <pc:sldMk cId="2471226022" sldId="265"/>
            <ac:cxnSpMk id="34" creationId="{882B0C49-6FC0-9F51-1D27-B5D98FEBD481}"/>
          </ac:cxnSpMkLst>
        </pc:cxnChg>
        <pc:cxnChg chg="mod">
          <ac:chgData name="Erneste Iradukundasenga" userId="81655636-e17f-42e8-8d8c-000f1224f23f" providerId="ADAL" clId="{1C49E3B5-E85A-461C-918E-2A8060601C8E}" dt="2022-10-18T13:55:30.326" v="1529" actId="1076"/>
          <ac:cxnSpMkLst>
            <pc:docMk/>
            <pc:sldMk cId="2471226022" sldId="265"/>
            <ac:cxnSpMk id="37" creationId="{258673F1-DE61-498B-9315-F75BBA317309}"/>
          </ac:cxnSpMkLst>
        </pc:cxnChg>
        <pc:cxnChg chg="add mod">
          <ac:chgData name="Erneste Iradukundasenga" userId="81655636-e17f-42e8-8d8c-000f1224f23f" providerId="ADAL" clId="{1C49E3B5-E85A-461C-918E-2A8060601C8E}" dt="2022-10-14T05:29:01.864" v="1007" actId="14100"/>
          <ac:cxnSpMkLst>
            <pc:docMk/>
            <pc:sldMk cId="2471226022" sldId="265"/>
            <ac:cxnSpMk id="38" creationId="{57EF3351-ED31-6E35-F311-FA410F41ED3A}"/>
          </ac:cxnSpMkLst>
        </pc:cxnChg>
        <pc:cxnChg chg="add del mod">
          <ac:chgData name="Erneste Iradukundasenga" userId="81655636-e17f-42e8-8d8c-000f1224f23f" providerId="ADAL" clId="{1C49E3B5-E85A-461C-918E-2A8060601C8E}" dt="2022-10-14T05:29:19.224" v="1010"/>
          <ac:cxnSpMkLst>
            <pc:docMk/>
            <pc:sldMk cId="2471226022" sldId="265"/>
            <ac:cxnSpMk id="41" creationId="{974D1B44-0570-770C-4A3A-C957325B9AB6}"/>
          </ac:cxnSpMkLst>
        </pc:cxnChg>
        <pc:cxnChg chg="mod">
          <ac:chgData name="Erneste Iradukundasenga" userId="81655636-e17f-42e8-8d8c-000f1224f23f" providerId="ADAL" clId="{1C49E3B5-E85A-461C-918E-2A8060601C8E}" dt="2022-10-14T16:52:32.676" v="1090" actId="1076"/>
          <ac:cxnSpMkLst>
            <pc:docMk/>
            <pc:sldMk cId="2471226022" sldId="265"/>
            <ac:cxnSpMk id="62" creationId="{E130A84E-EB92-4934-9679-D0D0CA372156}"/>
          </ac:cxnSpMkLst>
        </pc:cxnChg>
        <pc:cxnChg chg="mod">
          <ac:chgData name="Erneste Iradukundasenga" userId="81655636-e17f-42e8-8d8c-000f1224f23f" providerId="ADAL" clId="{1C49E3B5-E85A-461C-918E-2A8060601C8E}" dt="2022-10-14T01:30:19.993" v="460" actId="1076"/>
          <ac:cxnSpMkLst>
            <pc:docMk/>
            <pc:sldMk cId="2471226022" sldId="265"/>
            <ac:cxnSpMk id="126" creationId="{C75CC3D0-D85E-4904-8AC5-7F74B48772C8}"/>
          </ac:cxnSpMkLst>
        </pc:cxnChg>
        <pc:cxnChg chg="mod">
          <ac:chgData name="Erneste Iradukundasenga" userId="81655636-e17f-42e8-8d8c-000f1224f23f" providerId="ADAL" clId="{1C49E3B5-E85A-461C-918E-2A8060601C8E}" dt="2022-10-14T16:52:47.409" v="1094" actId="14100"/>
          <ac:cxnSpMkLst>
            <pc:docMk/>
            <pc:sldMk cId="2471226022" sldId="265"/>
            <ac:cxnSpMk id="138" creationId="{5B0019B7-2BF9-4F45-88C7-D14A393FF43B}"/>
          </ac:cxnSpMkLst>
        </pc:cxnChg>
      </pc:sldChg>
      <pc:sldChg chg="modSp mod">
        <pc:chgData name="Erneste Iradukundasenga" userId="81655636-e17f-42e8-8d8c-000f1224f23f" providerId="ADAL" clId="{1C49E3B5-E85A-461C-918E-2A8060601C8E}" dt="2022-10-15T19:55:20.991" v="1520" actId="313"/>
        <pc:sldMkLst>
          <pc:docMk/>
          <pc:sldMk cId="3694926784" sldId="266"/>
        </pc:sldMkLst>
        <pc:spChg chg="mod">
          <ac:chgData name="Erneste Iradukundasenga" userId="81655636-e17f-42e8-8d8c-000f1224f23f" providerId="ADAL" clId="{1C49E3B5-E85A-461C-918E-2A8060601C8E}" dt="2022-10-15T19:55:20.991" v="1520" actId="313"/>
          <ac:spMkLst>
            <pc:docMk/>
            <pc:sldMk cId="3694926784" sldId="266"/>
            <ac:spMk id="5" creationId="{BBDC2782-5CA6-4407-AB6B-F5EA9744E12F}"/>
          </ac:spMkLst>
        </pc:spChg>
      </pc:sldChg>
      <pc:sldChg chg="modSp mod">
        <pc:chgData name="Erneste Iradukundasenga" userId="81655636-e17f-42e8-8d8c-000f1224f23f" providerId="ADAL" clId="{1C49E3B5-E85A-461C-918E-2A8060601C8E}" dt="2022-10-18T14:45:52.031" v="1678" actId="20577"/>
        <pc:sldMkLst>
          <pc:docMk/>
          <pc:sldMk cId="4261330909" sldId="268"/>
        </pc:sldMkLst>
        <pc:spChg chg="mod">
          <ac:chgData name="Erneste Iradukundasenga" userId="81655636-e17f-42e8-8d8c-000f1224f23f" providerId="ADAL" clId="{1C49E3B5-E85A-461C-918E-2A8060601C8E}" dt="2022-10-18T14:45:52.031" v="1678" actId="20577"/>
          <ac:spMkLst>
            <pc:docMk/>
            <pc:sldMk cId="4261330909" sldId="268"/>
            <ac:spMk id="2" creationId="{0E58138F-7304-43C3-81BF-A48CB62A6ECA}"/>
          </ac:spMkLst>
        </pc:spChg>
        <pc:spChg chg="mod">
          <ac:chgData name="Erneste Iradukundasenga" userId="81655636-e17f-42e8-8d8c-000f1224f23f" providerId="ADAL" clId="{1C49E3B5-E85A-461C-918E-2A8060601C8E}" dt="2022-10-18T14:45:42.739" v="1647" actId="20577"/>
          <ac:spMkLst>
            <pc:docMk/>
            <pc:sldMk cId="4261330909" sldId="268"/>
            <ac:spMk id="5" creationId="{C4C02489-5F90-43A7-B338-510B1EC1A1E7}"/>
          </ac:spMkLst>
        </pc:spChg>
      </pc:sldChg>
      <pc:sldChg chg="modSp mod">
        <pc:chgData name="Erneste Iradukundasenga" userId="81655636-e17f-42e8-8d8c-000f1224f23f" providerId="ADAL" clId="{1C49E3B5-E85A-461C-918E-2A8060601C8E}" dt="2022-10-21T21:44:00.565" v="1740" actId="20577"/>
        <pc:sldMkLst>
          <pc:docMk/>
          <pc:sldMk cId="2486158085" sldId="523"/>
        </pc:sldMkLst>
        <pc:spChg chg="mod">
          <ac:chgData name="Erneste Iradukundasenga" userId="81655636-e17f-42e8-8d8c-000f1224f23f" providerId="ADAL" clId="{1C49E3B5-E85A-461C-918E-2A8060601C8E}" dt="2022-10-21T21:44:00.565" v="1740" actId="20577"/>
          <ac:spMkLst>
            <pc:docMk/>
            <pc:sldMk cId="2486158085" sldId="523"/>
            <ac:spMk id="13" creationId="{ED77AE01-778E-441D-AAD8-66A95664F9E9}"/>
          </ac:spMkLst>
        </pc:spChg>
      </pc:sldChg>
      <pc:sldChg chg="modSp mod">
        <pc:chgData name="Erneste Iradukundasenga" userId="81655636-e17f-42e8-8d8c-000f1224f23f" providerId="ADAL" clId="{1C49E3B5-E85A-461C-918E-2A8060601C8E}" dt="2022-10-14T19:44:06.190" v="1455" actId="20577"/>
        <pc:sldMkLst>
          <pc:docMk/>
          <pc:sldMk cId="401826256" sldId="524"/>
        </pc:sldMkLst>
        <pc:graphicFrameChg chg="mod modGraphic">
          <ac:chgData name="Erneste Iradukundasenga" userId="81655636-e17f-42e8-8d8c-000f1224f23f" providerId="ADAL" clId="{1C49E3B5-E85A-461C-918E-2A8060601C8E}" dt="2022-10-14T19:44:06.190" v="1455" actId="20577"/>
          <ac:graphicFrameMkLst>
            <pc:docMk/>
            <pc:sldMk cId="401826256" sldId="524"/>
            <ac:graphicFrameMk id="11" creationId="{0C344256-9235-462B-AC22-F16872D02FE8}"/>
          </ac:graphicFrameMkLst>
        </pc:graphicFrameChg>
      </pc:sldChg>
      <pc:sldChg chg="modSp mod">
        <pc:chgData name="Erneste Iradukundasenga" userId="81655636-e17f-42e8-8d8c-000f1224f23f" providerId="ADAL" clId="{1C49E3B5-E85A-461C-918E-2A8060601C8E}" dt="2022-10-14T21:42:41.385" v="1517" actId="20577"/>
        <pc:sldMkLst>
          <pc:docMk/>
          <pc:sldMk cId="2706249198" sldId="526"/>
        </pc:sldMkLst>
        <pc:spChg chg="mod">
          <ac:chgData name="Erneste Iradukundasenga" userId="81655636-e17f-42e8-8d8c-000f1224f23f" providerId="ADAL" clId="{1C49E3B5-E85A-461C-918E-2A8060601C8E}" dt="2022-10-14T21:42:41.385" v="1517" actId="20577"/>
          <ac:spMkLst>
            <pc:docMk/>
            <pc:sldMk cId="2706249198" sldId="526"/>
            <ac:spMk id="2" creationId="{7F1796D6-433E-8411-9555-DE6FF0162E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1D3D-254F-4C5F-8105-779DC4AB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38A8-79B6-43E4-BCF0-1C05A319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82FB-CAF5-4577-95C1-BB71F105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8609-C6DA-40A5-B978-CFD786DA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F3DF-3E68-425C-9395-CA578E05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3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B4DD-C4CB-4D1D-B15C-AD685E9B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FB719-E2F8-47F4-A8A3-3F78BC2B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B04-D46D-4FE9-8386-0A3B01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5502-3689-483B-B4CE-8295B54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407-0E59-4538-BB67-AA4D8754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7EC63-4BF8-4E56-8000-E5C5910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EE1B3-6348-44D2-BD13-F8EFF93C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9A93-7CFC-431E-9D34-18670C9D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8BFF-A8F9-4920-A709-FABB250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847C-EA19-4DAC-8A02-DAD9C8B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9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C8B2-F443-418C-8936-3905F4DF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F79F-3919-4BFF-A4FD-57EF2C9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5273-70E5-46D9-80F6-8AEC331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89FC-DF67-4B56-9A45-22981F2D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C478-6BF9-48C4-9935-7B32B2F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9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52F-828D-4D69-9D11-482BC5E3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1361-56D6-4EDF-86DE-6DA03F95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ABBA-84E7-4BA7-914F-CBF42D52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18A6-8F23-46FA-84B6-27616E37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EC2-28BB-4217-821A-59CF101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8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94E3-21AA-45AA-B4DE-C4D4AF88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01EE-DABF-4928-88E1-71E118D2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F810-12CE-46F5-A03F-CD656ED2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E033-BCAA-4280-A40F-F7714E44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2F97-A775-4D78-89E8-9CA1094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2F3D-26C8-45C8-99AB-0947F9C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7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6D5A-E231-438C-874D-167F9764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54EA-702C-4334-93E4-C9135159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EB4A-6DFA-4D72-A589-24111D2D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6EF76-A7C3-4719-926B-F058954E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BEF94-E458-4C7E-8260-D889A89F4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A0EE-46E9-4825-9FF1-704B7473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A294C-7688-40CA-A700-AD343380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C014F-9116-4C24-990B-E9CDE52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6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887-7F44-42A0-BE94-7DB51DA4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E80B2-C268-4943-940F-5FAF6256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A5B8D-F731-4ED0-8AC1-C8AB20C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B32BE-C193-49EC-9501-D36288AB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9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3A57-1C81-49B0-B42D-745FD689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2E1F8-92B5-474E-8735-512F430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B65-E05E-4319-B482-F55BF254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7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8BE3-7F94-467E-B14D-FA192C3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0232-BF3C-4C47-9CA9-5322B3F0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63171-E969-4B32-934D-006AE9D5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C150-57B1-4A9D-B395-E9CE052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EEB8-DB3F-4D40-8BF1-614A89AC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0B2E-84DC-447C-AA78-25DBDC76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3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115-257F-4F63-A768-6772ED98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3CCA0-F9B7-4FE3-A3B3-4AF2B3837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25C1-0EE1-4CBB-9E0D-44BBF01E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9F0E-C9D8-4739-820F-99D45FD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BBE9-0792-4DF6-AC17-8D6DF433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01D9-D59F-4B02-9079-B0FF189D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3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E408A-A1B5-47EC-8613-0EA6E023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7810-F0E7-4429-B935-41153CDE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AA32-0F36-47C8-880C-C0311E7B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4E86-E900-4BA1-867C-681C8D64128C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DFCA-519B-4DDD-94E9-A0C4F4E86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38A4-FBD9-4204-ACEC-7707ED428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1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19E070-1F29-48E8-901D-1477FFFF36F4}"/>
              </a:ext>
            </a:extLst>
          </p:cNvPr>
          <p:cNvSpPr/>
          <p:nvPr/>
        </p:nvSpPr>
        <p:spPr>
          <a:xfrm>
            <a:off x="143920" y="160903"/>
            <a:ext cx="11904160" cy="652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133"/>
          </a:p>
        </p:txBody>
      </p:sp>
      <p:pic>
        <p:nvPicPr>
          <p:cNvPr id="28" name="Picture 27" descr="A picture containing outdoor, building, sky, road&#10;&#10;Description automatically generated">
            <a:extLst>
              <a:ext uri="{FF2B5EF4-FFF2-40B4-BE49-F238E27FC236}">
                <a16:creationId xmlns:a16="http://schemas.microsoft.com/office/drawing/2014/main" id="{95788467-AE16-4039-B2AF-638E061A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2" y="144476"/>
            <a:ext cx="11890899" cy="6528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996D0E-30B5-4D32-9C4A-5F77FCA4655D}"/>
              </a:ext>
            </a:extLst>
          </p:cNvPr>
          <p:cNvSpPr txBox="1"/>
          <p:nvPr/>
        </p:nvSpPr>
        <p:spPr>
          <a:xfrm>
            <a:off x="278637" y="311067"/>
            <a:ext cx="3337128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Algonquin College</a:t>
            </a:r>
            <a:endParaRPr lang="en-CA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F7612-23E9-4F74-8B64-F6A223349D9B}"/>
              </a:ext>
            </a:extLst>
          </p:cNvPr>
          <p:cNvSpPr txBox="1"/>
          <p:nvPr/>
        </p:nvSpPr>
        <p:spPr>
          <a:xfrm>
            <a:off x="278637" y="918656"/>
            <a:ext cx="333712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Computer Engineering Technology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BFB84-F351-4E19-837E-C5D1DAB3FDDE}"/>
              </a:ext>
            </a:extLst>
          </p:cNvPr>
          <p:cNvSpPr txBox="1"/>
          <p:nvPr/>
        </p:nvSpPr>
        <p:spPr>
          <a:xfrm>
            <a:off x="278637" y="1983869"/>
            <a:ext cx="3337128" cy="13385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49" b="1" dirty="0"/>
              <a:t>CST8152</a:t>
            </a:r>
          </a:p>
          <a:p>
            <a:pPr algn="ctr"/>
            <a:r>
              <a:rPr lang="en-US" sz="4049" b="1" dirty="0"/>
              <a:t>Compilers</a:t>
            </a:r>
            <a:endParaRPr lang="en-CA" sz="4049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E24E5-9834-4919-8F5A-1D35BF40BAC5}"/>
              </a:ext>
            </a:extLst>
          </p:cNvPr>
          <p:cNvSpPr txBox="1"/>
          <p:nvPr/>
        </p:nvSpPr>
        <p:spPr>
          <a:xfrm>
            <a:off x="278637" y="3587972"/>
            <a:ext cx="3337128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Fall, 2021</a:t>
            </a:r>
            <a:endParaRPr lang="en-CA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28B3F-4171-47EC-9310-EAD0341988E7}"/>
              </a:ext>
            </a:extLst>
          </p:cNvPr>
          <p:cNvGrpSpPr/>
          <p:nvPr/>
        </p:nvGrpSpPr>
        <p:grpSpPr>
          <a:xfrm>
            <a:off x="1032183" y="4485015"/>
            <a:ext cx="1695644" cy="1344018"/>
            <a:chOff x="613133" y="3363838"/>
            <a:chExt cx="1271857" cy="1008112"/>
          </a:xfrm>
          <a:solidFill>
            <a:srgbClr val="339933">
              <a:alpha val="50000"/>
            </a:srgbClr>
          </a:solidFill>
        </p:grpSpPr>
        <p:pic>
          <p:nvPicPr>
            <p:cNvPr id="18" name="Picture 17" descr="ac-icon.eps">
              <a:extLst>
                <a:ext uri="{FF2B5EF4-FFF2-40B4-BE49-F238E27FC236}">
                  <a16:creationId xmlns:a16="http://schemas.microsoft.com/office/drawing/2014/main" id="{AA30A281-E72C-40B8-BEC3-25EA14EA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23" y="3425586"/>
              <a:ext cx="1200431" cy="884616"/>
            </a:xfrm>
            <a:prstGeom prst="rect">
              <a:avLst/>
            </a:prstGeom>
            <a:grpFill/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63AC0A-032E-4EC7-880D-4FBC38BF48C1}"/>
                </a:ext>
              </a:extLst>
            </p:cNvPr>
            <p:cNvSpPr/>
            <p:nvPr/>
          </p:nvSpPr>
          <p:spPr>
            <a:xfrm>
              <a:off x="613133" y="3363838"/>
              <a:ext cx="1271857" cy="10081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133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ACF41-0853-4716-9916-9AB8D7AC1511}"/>
              </a:ext>
            </a:extLst>
          </p:cNvPr>
          <p:cNvSpPr/>
          <p:nvPr/>
        </p:nvSpPr>
        <p:spPr>
          <a:xfrm>
            <a:off x="11037043" y="273624"/>
            <a:ext cx="890723" cy="909903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</a:t>
            </a:r>
          </a:p>
          <a:p>
            <a:pPr algn="ctr"/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7AE01-778E-441D-AAD8-66A95664F9E9}"/>
              </a:ext>
            </a:extLst>
          </p:cNvPr>
          <p:cNvSpPr txBox="1"/>
          <p:nvPr/>
        </p:nvSpPr>
        <p:spPr>
          <a:xfrm>
            <a:off x="4117775" y="4942616"/>
            <a:ext cx="658265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Name: Brendan </a:t>
            </a:r>
            <a:r>
              <a:rPr lang="en-CA" sz="2400"/>
              <a:t>O’Hara  &amp;</a:t>
            </a:r>
            <a:endParaRPr lang="en-CA" sz="2400" dirty="0"/>
          </a:p>
          <a:p>
            <a:pPr algn="ctr"/>
            <a:r>
              <a:rPr lang="en-CA" sz="2400" dirty="0"/>
              <a:t>Name: Erneste Iradukunda Senga</a:t>
            </a:r>
          </a:p>
        </p:txBody>
      </p:sp>
    </p:spTree>
    <p:extLst>
      <p:ext uri="{BB962C8B-B14F-4D97-AF65-F5344CB8AC3E}">
        <p14:creationId xmlns:p14="http://schemas.microsoft.com/office/powerpoint/2010/main" val="248615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138F-7304-43C3-81BF-A48CB62A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b="1" dirty="0"/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02489-5F90-43A7-B338-510B1EC1A1E7}"/>
              </a:ext>
            </a:extLst>
          </p:cNvPr>
          <p:cNvSpPr txBox="1"/>
          <p:nvPr/>
        </p:nvSpPr>
        <p:spPr>
          <a:xfrm>
            <a:off x="1103774" y="2018949"/>
            <a:ext cx="1012089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(0) L 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= [</a:t>
            </a:r>
            <a:r>
              <a:rPr lang="en-US" sz="28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A-Za-z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 </a:t>
            </a:r>
            <a:r>
              <a:rPr lang="en-US" sz="2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(Letters)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(1) D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[</a:t>
            </a:r>
            <a:r>
              <a:rPr lang="en-US" sz="28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0-9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	 </a:t>
            </a:r>
            <a:r>
              <a:rPr lang="en-US" sz="2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(Digits)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(2) M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CA" sz="2800" dirty="0">
                <a:solidFill>
                  <a:srgbClr val="C00000"/>
                </a:solidFill>
              </a:rPr>
              <a:t>(                     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(Method name suffix)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(3) Q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“		         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(SL delimitator – double quotes)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(4) U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_                  </a:t>
            </a:r>
            <a:r>
              <a:rPr lang="pt-BR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(Underscore)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(5) P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		          </a:t>
            </a:r>
            <a:r>
              <a:rPr lang="en-US" sz="2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(Period)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(6) </a:t>
            </a:r>
            <a:r>
              <a:rPr lang="en-US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[</a:t>
            </a:r>
            <a:r>
              <a:rPr lang="pt-BR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^</a:t>
            </a:r>
            <a:r>
              <a:rPr lang="pt-BR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LDUMQP</a:t>
            </a:r>
            <a:r>
              <a:rPr lang="pt-BR" sz="2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 </a:t>
            </a:r>
            <a:r>
              <a:rPr lang="en-US" sz="2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(Other chars)</a:t>
            </a:r>
          </a:p>
        </p:txBody>
      </p:sp>
    </p:spTree>
    <p:extLst>
      <p:ext uri="{BB962C8B-B14F-4D97-AF65-F5344CB8AC3E}">
        <p14:creationId xmlns:p14="http://schemas.microsoft.com/office/powerpoint/2010/main" val="42613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1796D6-433E-8411-9555-DE6FF0162EED}"/>
              </a:ext>
            </a:extLst>
          </p:cNvPr>
          <p:cNvSpPr txBox="1">
            <a:spLocks/>
          </p:cNvSpPr>
          <p:nvPr/>
        </p:nvSpPr>
        <p:spPr>
          <a:xfrm>
            <a:off x="1085435" y="292221"/>
            <a:ext cx="10270646" cy="58049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 = </a:t>
            </a:r>
            <a:r>
              <a:rPr lang="en-CA" dirty="0">
                <a:solidFill>
                  <a:srgbClr val="C00000"/>
                </a:solidFill>
              </a:rPr>
              <a:t>Q[^Q]*Q </a:t>
            </a:r>
          </a:p>
          <a:p>
            <a:r>
              <a:rPr lang="en-CA" dirty="0"/>
              <a:t>KEY = {</a:t>
            </a:r>
            <a:r>
              <a:rPr lang="en-US" dirty="0">
                <a:solidFill>
                  <a:srgbClr val="0070C0"/>
                </a:solidFill>
              </a:rPr>
              <a:t>break, return, false, true, null, local, global, and, or, continue, def, del, if, elseif, finally, for, while, in, is, pass, with, yield, try, expect, as, class, raise </a:t>
            </a:r>
            <a:r>
              <a:rPr lang="en-CA" dirty="0"/>
              <a:t>}</a:t>
            </a:r>
          </a:p>
          <a:p>
            <a:r>
              <a:rPr lang="en-CA" dirty="0"/>
              <a:t>MNID = </a:t>
            </a:r>
            <a:r>
              <a:rPr lang="en-CA" dirty="0">
                <a:solidFill>
                  <a:srgbClr val="C00000"/>
                </a:solidFill>
              </a:rPr>
              <a:t> L[L|D|U]*M</a:t>
            </a:r>
          </a:p>
          <a:p>
            <a:r>
              <a:rPr lang="en-CA" dirty="0"/>
              <a:t>INTEGER = </a:t>
            </a:r>
            <a:r>
              <a:rPr lang="en-CA" dirty="0">
                <a:solidFill>
                  <a:srgbClr val="C00000"/>
                </a:solidFill>
              </a:rPr>
              <a:t>D+</a:t>
            </a:r>
            <a:endParaRPr lang="en-US" b="0" dirty="0">
              <a:solidFill>
                <a:srgbClr val="C00000"/>
              </a:solidFill>
            </a:endParaRPr>
          </a:p>
          <a:p>
            <a:r>
              <a:rPr lang="en-CA" dirty="0"/>
              <a:t>Floats = </a:t>
            </a:r>
            <a:r>
              <a:rPr lang="en-CA" dirty="0">
                <a:solidFill>
                  <a:srgbClr val="C00000"/>
                </a:solidFill>
              </a:rPr>
              <a:t>D+PD+</a:t>
            </a:r>
          </a:p>
          <a:p>
            <a:r>
              <a:rPr lang="en-CA" dirty="0"/>
              <a:t>VARIABLES = </a:t>
            </a:r>
            <a:r>
              <a:rPr lang="en-CA" dirty="0">
                <a:solidFill>
                  <a:srgbClr val="C00000"/>
                </a:solidFill>
              </a:rPr>
              <a:t> L</a:t>
            </a:r>
            <a:r>
              <a:rPr lang="pl-PL" dirty="0">
                <a:solidFill>
                  <a:srgbClr val="C00000"/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pl-PL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pl-PL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CA" dirty="0">
                <a:solidFill>
                  <a:srgbClr val="C00000"/>
                </a:solidFill>
              </a:rPr>
              <a:t> ]*</a:t>
            </a:r>
          </a:p>
        </p:txBody>
      </p:sp>
    </p:spTree>
    <p:extLst>
      <p:ext uri="{BB962C8B-B14F-4D97-AF65-F5344CB8AC3E}">
        <p14:creationId xmlns:p14="http://schemas.microsoft.com/office/powerpoint/2010/main" val="270624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8577C10C-B884-47A5-9663-C565653724B7}"/>
              </a:ext>
            </a:extLst>
          </p:cNvPr>
          <p:cNvSpPr/>
          <p:nvPr/>
        </p:nvSpPr>
        <p:spPr>
          <a:xfrm>
            <a:off x="2065034" y="1757317"/>
            <a:ext cx="5881771" cy="50650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F75A74-820F-4275-AF1E-4CF282C95B05}"/>
              </a:ext>
            </a:extLst>
          </p:cNvPr>
          <p:cNvSpPr/>
          <p:nvPr/>
        </p:nvSpPr>
        <p:spPr>
          <a:xfrm>
            <a:off x="656801" y="3420420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S0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9707B5-A1E2-4B87-AA37-17CAF3C82CD6}"/>
              </a:ext>
            </a:extLst>
          </p:cNvPr>
          <p:cNvSpPr/>
          <p:nvPr/>
        </p:nvSpPr>
        <p:spPr>
          <a:xfrm>
            <a:off x="4214780" y="3154414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S4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2C40046-73DE-41AF-982A-C0C588F9CDF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442864" y="3539425"/>
            <a:ext cx="2771916" cy="2660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02FB08-F834-4F25-A5EB-70D473D39569}"/>
              </a:ext>
            </a:extLst>
          </p:cNvPr>
          <p:cNvSpPr txBox="1"/>
          <p:nvPr/>
        </p:nvSpPr>
        <p:spPr>
          <a:xfrm>
            <a:off x="1549684" y="345772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6C5527-E8FF-4204-B2F5-16E90EBB584A}"/>
              </a:ext>
            </a:extLst>
          </p:cNvPr>
          <p:cNvSpPr/>
          <p:nvPr/>
        </p:nvSpPr>
        <p:spPr>
          <a:xfrm>
            <a:off x="8500420" y="4313289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S10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A16A2-9A5A-454E-9403-8C52C96EC9EE}"/>
              </a:ext>
            </a:extLst>
          </p:cNvPr>
          <p:cNvSpPr txBox="1"/>
          <p:nvPr/>
        </p:nvSpPr>
        <p:spPr>
          <a:xfrm>
            <a:off x="9379323" y="4541014"/>
            <a:ext cx="36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SL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58673F1-DE61-498B-9315-F75BBA317309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000843" y="3539425"/>
            <a:ext cx="3499577" cy="1158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30A84E-EB92-4934-9679-D0D0CA372156}"/>
              </a:ext>
            </a:extLst>
          </p:cNvPr>
          <p:cNvCxnSpPr>
            <a:endCxn id="5" idx="2"/>
          </p:cNvCxnSpPr>
          <p:nvPr/>
        </p:nvCxnSpPr>
        <p:spPr>
          <a:xfrm>
            <a:off x="331386" y="3805430"/>
            <a:ext cx="325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870D76D-C782-493A-8E83-5F9347B9941A}"/>
              </a:ext>
            </a:extLst>
          </p:cNvPr>
          <p:cNvSpPr/>
          <p:nvPr/>
        </p:nvSpPr>
        <p:spPr>
          <a:xfrm>
            <a:off x="8546201" y="4353287"/>
            <a:ext cx="704141" cy="690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S5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6F93A14-A05C-4F9E-BF24-54A911A304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05940" y="3502565"/>
            <a:ext cx="770021" cy="12700"/>
          </a:xfrm>
          <a:prstGeom prst="curvedConnector5">
            <a:avLst>
              <a:gd name="adj1" fmla="val -29688"/>
              <a:gd name="adj2" fmla="val 4894740"/>
              <a:gd name="adj3" fmla="val 12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F0872B8-5D74-4530-B046-507FD268BE2E}"/>
              </a:ext>
            </a:extLst>
          </p:cNvPr>
          <p:cNvSpPr txBox="1"/>
          <p:nvPr/>
        </p:nvSpPr>
        <p:spPr>
          <a:xfrm>
            <a:off x="3995702" y="2952875"/>
            <a:ext cx="668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^Q</a:t>
            </a:r>
            <a:endParaRPr lang="en-CA" sz="16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5031158-F7C8-4084-B19A-56A632C4DB17}"/>
              </a:ext>
            </a:extLst>
          </p:cNvPr>
          <p:cNvSpPr txBox="1"/>
          <p:nvPr/>
        </p:nvSpPr>
        <p:spPr>
          <a:xfrm>
            <a:off x="7894390" y="4329821"/>
            <a:ext cx="44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Q</a:t>
            </a: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75CC3D0-D85E-4904-8AC5-7F74B48772C8}"/>
              </a:ext>
            </a:extLst>
          </p:cNvPr>
          <p:cNvCxnSpPr>
            <a:cxnSpLocks/>
            <a:stCxn id="137" idx="6"/>
            <a:endCxn id="128" idx="2"/>
          </p:cNvCxnSpPr>
          <p:nvPr/>
        </p:nvCxnSpPr>
        <p:spPr>
          <a:xfrm>
            <a:off x="6043322" y="2707036"/>
            <a:ext cx="3202655" cy="1237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FB35326-5713-4BB1-A724-8150A41FDC18}"/>
              </a:ext>
            </a:extLst>
          </p:cNvPr>
          <p:cNvGrpSpPr/>
          <p:nvPr/>
        </p:nvGrpSpPr>
        <p:grpSpPr>
          <a:xfrm>
            <a:off x="9245977" y="3559800"/>
            <a:ext cx="1353027" cy="770021"/>
            <a:chOff x="6448796" y="6062698"/>
            <a:chExt cx="1353027" cy="77002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4C56859-E722-46DF-972E-03A479E7CC55}"/>
                </a:ext>
              </a:extLst>
            </p:cNvPr>
            <p:cNvSpPr txBox="1"/>
            <p:nvPr/>
          </p:nvSpPr>
          <p:spPr>
            <a:xfrm>
              <a:off x="7298159" y="6322346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C00000"/>
                  </a:solidFill>
                </a:rPr>
                <a:t>KEY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A1DA2D9-0EBD-48A9-A19F-E56D9861EAA7}"/>
                </a:ext>
              </a:extLst>
            </p:cNvPr>
            <p:cNvGrpSpPr/>
            <p:nvPr/>
          </p:nvGrpSpPr>
          <p:grpSpPr>
            <a:xfrm>
              <a:off x="6448796" y="6062698"/>
              <a:ext cx="786063" cy="770021"/>
              <a:chOff x="9211282" y="573803"/>
              <a:chExt cx="786063" cy="77002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E0DBB55-67A5-4B93-8141-5130C7EDEC41}"/>
                  </a:ext>
                </a:extLst>
              </p:cNvPr>
              <p:cNvSpPr/>
              <p:nvPr/>
            </p:nvSpPr>
            <p:spPr>
              <a:xfrm>
                <a:off x="9211282" y="573803"/>
                <a:ext cx="786063" cy="7700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S6</a:t>
                </a:r>
                <a:endParaRPr lang="en-CA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3DFE985-D90D-4C63-93F7-084E02955911}"/>
                  </a:ext>
                </a:extLst>
              </p:cNvPr>
              <p:cNvSpPr/>
              <p:nvPr/>
            </p:nvSpPr>
            <p:spPr>
              <a:xfrm>
                <a:off x="9252242" y="613800"/>
                <a:ext cx="704141" cy="6900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S3</a:t>
                </a:r>
              </a:p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461D0AC9-0704-486C-BC47-3FF4CA2DA1E9}"/>
              </a:ext>
            </a:extLst>
          </p:cNvPr>
          <p:cNvSpPr txBox="1"/>
          <p:nvPr/>
        </p:nvSpPr>
        <p:spPr>
          <a:xfrm>
            <a:off x="7983500" y="3520899"/>
            <a:ext cx="1212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    ^LDUM</a:t>
            </a:r>
            <a:endParaRPr lang="en-CA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B6D8AC-C7A9-4B62-91A8-67AE53C8824A}"/>
              </a:ext>
            </a:extLst>
          </p:cNvPr>
          <p:cNvSpPr txBox="1"/>
          <p:nvPr/>
        </p:nvSpPr>
        <p:spPr>
          <a:xfrm>
            <a:off x="9530152" y="2835886"/>
            <a:ext cx="78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MNID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D478797-ADA7-4CE4-A503-41082AE8C0E5}"/>
              </a:ext>
            </a:extLst>
          </p:cNvPr>
          <p:cNvGrpSpPr/>
          <p:nvPr/>
        </p:nvGrpSpPr>
        <p:grpSpPr>
          <a:xfrm>
            <a:off x="8614805" y="2678719"/>
            <a:ext cx="786063" cy="770021"/>
            <a:chOff x="9230132" y="1616391"/>
            <a:chExt cx="786063" cy="77002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722DF4E-C82C-4EB7-95D0-F9B849405D1A}"/>
                </a:ext>
              </a:extLst>
            </p:cNvPr>
            <p:cNvSpPr/>
            <p:nvPr/>
          </p:nvSpPr>
          <p:spPr>
            <a:xfrm>
              <a:off x="9230132" y="1616391"/>
              <a:ext cx="786063" cy="770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S7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AE7EE5E-6615-48F7-BC4E-7E24B44A9122}"/>
                </a:ext>
              </a:extLst>
            </p:cNvPr>
            <p:cNvSpPr/>
            <p:nvPr/>
          </p:nvSpPr>
          <p:spPr>
            <a:xfrm>
              <a:off x="9280425" y="1656389"/>
              <a:ext cx="704141" cy="69002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F613506-7ED2-4B67-9897-1D5806B407FB}"/>
              </a:ext>
            </a:extLst>
          </p:cNvPr>
          <p:cNvCxnSpPr>
            <a:cxnSpLocks/>
            <a:stCxn id="137" idx="6"/>
            <a:endCxn id="133" idx="2"/>
          </p:cNvCxnSpPr>
          <p:nvPr/>
        </p:nvCxnSpPr>
        <p:spPr>
          <a:xfrm>
            <a:off x="6043322" y="2707036"/>
            <a:ext cx="2571483" cy="356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4471B957-CD60-4DF2-8564-323593CFDD14}"/>
              </a:ext>
            </a:extLst>
          </p:cNvPr>
          <p:cNvSpPr/>
          <p:nvPr/>
        </p:nvSpPr>
        <p:spPr>
          <a:xfrm>
            <a:off x="5257259" y="2322025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S1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5B0019B7-2BF9-4F45-88C7-D14A393FF43B}"/>
              </a:ext>
            </a:extLst>
          </p:cNvPr>
          <p:cNvCxnSpPr>
            <a:cxnSpLocks/>
            <a:stCxn id="5" idx="7"/>
          </p:cNvCxnSpPr>
          <p:nvPr/>
        </p:nvCxnSpPr>
        <p:spPr>
          <a:xfrm rot="5400000" flipH="1" flipV="1">
            <a:off x="2870425" y="1183692"/>
            <a:ext cx="806818" cy="38921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59BB82ED-34C1-4F8C-A595-3B9D20E1BC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2805" y="2537578"/>
            <a:ext cx="657254" cy="277915"/>
          </a:xfrm>
          <a:prstGeom prst="curvedConnector5">
            <a:avLst>
              <a:gd name="adj1" fmla="val -34781"/>
              <a:gd name="adj2" fmla="val 223677"/>
              <a:gd name="adj3" fmla="val 134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0DCDB8D-C77C-47F8-91B3-52BD5F1242A9}"/>
              </a:ext>
            </a:extLst>
          </p:cNvPr>
          <p:cNvSpPr txBox="1"/>
          <p:nvPr/>
        </p:nvSpPr>
        <p:spPr>
          <a:xfrm>
            <a:off x="4680001" y="2290509"/>
            <a:ext cx="87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L|D|U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812BF5-69C5-46E8-8793-13F9B320021B}"/>
              </a:ext>
            </a:extLst>
          </p:cNvPr>
          <p:cNvSpPr txBox="1"/>
          <p:nvPr/>
        </p:nvSpPr>
        <p:spPr>
          <a:xfrm>
            <a:off x="1521007" y="2922769"/>
            <a:ext cx="4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8E09F7-DDDF-4310-8FD9-A1AB4DC82833}"/>
              </a:ext>
            </a:extLst>
          </p:cNvPr>
          <p:cNvSpPr txBox="1"/>
          <p:nvPr/>
        </p:nvSpPr>
        <p:spPr>
          <a:xfrm>
            <a:off x="7956137" y="2373221"/>
            <a:ext cx="1369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/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sz="1600" b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5EE37EA-71A1-4F77-8466-6C448D3924C7}"/>
              </a:ext>
            </a:extLst>
          </p:cNvPr>
          <p:cNvSpPr txBox="1">
            <a:spLocks/>
          </p:cNvSpPr>
          <p:nvPr/>
        </p:nvSpPr>
        <p:spPr>
          <a:xfrm>
            <a:off x="713499" y="379748"/>
            <a:ext cx="10515600" cy="85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Automata 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C4703EB-5A64-A609-F6A2-EB741B2DB31C}"/>
              </a:ext>
            </a:extLst>
          </p:cNvPr>
          <p:cNvCxnSpPr>
            <a:cxnSpLocks/>
            <a:stCxn id="5" idx="5"/>
          </p:cNvCxnSpPr>
          <p:nvPr/>
        </p:nvCxnSpPr>
        <p:spPr>
          <a:xfrm rot="16200000" flipH="1">
            <a:off x="2514731" y="2890691"/>
            <a:ext cx="676958" cy="3050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4D5FFC-BFBB-DFA7-3745-842FD91F2930}"/>
              </a:ext>
            </a:extLst>
          </p:cNvPr>
          <p:cNvSpPr/>
          <p:nvPr/>
        </p:nvSpPr>
        <p:spPr>
          <a:xfrm>
            <a:off x="7950788" y="5270108"/>
            <a:ext cx="781833" cy="7414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S7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35B51-CDA5-BE38-2ADB-EB1F031D278E}"/>
              </a:ext>
            </a:extLst>
          </p:cNvPr>
          <p:cNvSpPr txBox="1"/>
          <p:nvPr/>
        </p:nvSpPr>
        <p:spPr>
          <a:xfrm>
            <a:off x="8695255" y="5489275"/>
            <a:ext cx="36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5AAC6D-39D7-CE57-2930-74FD67E52196}"/>
              </a:ext>
            </a:extLst>
          </p:cNvPr>
          <p:cNvSpPr/>
          <p:nvPr/>
        </p:nvSpPr>
        <p:spPr>
          <a:xfrm>
            <a:off x="4353767" y="4387706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S6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08926F0-588E-D2C7-858E-C1C27F0BF3C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139830" y="4772717"/>
            <a:ext cx="2801987" cy="846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8CFD92-1FFB-8CDF-8A61-B018DF125CC2}"/>
              </a:ext>
            </a:extLst>
          </p:cNvPr>
          <p:cNvSpPr txBox="1"/>
          <p:nvPr/>
        </p:nvSpPr>
        <p:spPr>
          <a:xfrm>
            <a:off x="1205805" y="414723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2878-E88D-312B-A653-A7C67787477F}"/>
              </a:ext>
            </a:extLst>
          </p:cNvPr>
          <p:cNvSpPr txBox="1"/>
          <p:nvPr/>
        </p:nvSpPr>
        <p:spPr>
          <a:xfrm>
            <a:off x="4531011" y="414016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E16C9A-98CC-1BAA-3629-B1AC7E437B88}"/>
              </a:ext>
            </a:extLst>
          </p:cNvPr>
          <p:cNvSpPr txBox="1"/>
          <p:nvPr/>
        </p:nvSpPr>
        <p:spPr>
          <a:xfrm>
            <a:off x="7400168" y="5157727"/>
            <a:ext cx="5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^DP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213C274-DCE8-AC8C-6EF3-79C3262A0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6860" y="4740387"/>
            <a:ext cx="770021" cy="12700"/>
          </a:xfrm>
          <a:prstGeom prst="curvedConnector5">
            <a:avLst>
              <a:gd name="adj1" fmla="val -29688"/>
              <a:gd name="adj2" fmla="val 4401024"/>
              <a:gd name="adj3" fmla="val 12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843C22-E6FC-398E-401E-69AF6C23C3DB}"/>
              </a:ext>
            </a:extLst>
          </p:cNvPr>
          <p:cNvSpPr/>
          <p:nvPr/>
        </p:nvSpPr>
        <p:spPr>
          <a:xfrm>
            <a:off x="4149610" y="5512267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S8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C55AC-B4F7-880C-CE95-64EBB5D995F0}"/>
              </a:ext>
            </a:extLst>
          </p:cNvPr>
          <p:cNvSpPr/>
          <p:nvPr/>
        </p:nvSpPr>
        <p:spPr>
          <a:xfrm>
            <a:off x="6860601" y="5867485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S10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354314F-6AC8-6D7E-958E-7A2A8D960B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7319" y="5642693"/>
            <a:ext cx="184182" cy="1035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717F4-106D-D171-503E-929375FEDC86}"/>
              </a:ext>
            </a:extLst>
          </p:cNvPr>
          <p:cNvSpPr txBox="1"/>
          <p:nvPr/>
        </p:nvSpPr>
        <p:spPr>
          <a:xfrm>
            <a:off x="6431157" y="5834085"/>
            <a:ext cx="44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^D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7ED54-8613-01E9-A221-45D6A2419FF5}"/>
              </a:ext>
            </a:extLst>
          </p:cNvPr>
          <p:cNvSpPr txBox="1"/>
          <p:nvPr/>
        </p:nvSpPr>
        <p:spPr>
          <a:xfrm>
            <a:off x="7746798" y="6160403"/>
            <a:ext cx="36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FL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2F07317-18F7-AEA9-9A9F-65FA5DF16A33}"/>
              </a:ext>
            </a:extLst>
          </p:cNvPr>
          <p:cNvCxnSpPr>
            <a:cxnSpLocks/>
          </p:cNvCxnSpPr>
          <p:nvPr/>
        </p:nvCxnSpPr>
        <p:spPr>
          <a:xfrm rot="5400000">
            <a:off x="4338678" y="5244572"/>
            <a:ext cx="405452" cy="132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FF8B2B-5988-2709-AD44-0A43F9288AA7}"/>
              </a:ext>
            </a:extLst>
          </p:cNvPr>
          <p:cNvSpPr txBox="1"/>
          <p:nvPr/>
        </p:nvSpPr>
        <p:spPr>
          <a:xfrm>
            <a:off x="4102957" y="521525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E6E73-32F5-ECDC-73FF-C990F4B066A5}"/>
              </a:ext>
            </a:extLst>
          </p:cNvPr>
          <p:cNvSpPr/>
          <p:nvPr/>
        </p:nvSpPr>
        <p:spPr>
          <a:xfrm>
            <a:off x="5294161" y="5512267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S9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B0C49-6FC0-9F51-1D27-B5D98FEBD4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87058" y="5877761"/>
            <a:ext cx="770021" cy="12700"/>
          </a:xfrm>
          <a:prstGeom prst="curvedConnector5">
            <a:avLst>
              <a:gd name="adj1" fmla="val -29688"/>
              <a:gd name="adj2" fmla="val 4771315"/>
              <a:gd name="adj3" fmla="val 12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7EF3351-ED31-6E35-F311-FA410F41ED3A}"/>
              </a:ext>
            </a:extLst>
          </p:cNvPr>
          <p:cNvCxnSpPr>
            <a:cxnSpLocks/>
          </p:cNvCxnSpPr>
          <p:nvPr/>
        </p:nvCxnSpPr>
        <p:spPr>
          <a:xfrm flipV="1">
            <a:off x="4895321" y="5667961"/>
            <a:ext cx="434772" cy="1924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1AD2A0-FA14-8011-102D-2B337C1EA304}"/>
              </a:ext>
            </a:extLst>
          </p:cNvPr>
          <p:cNvSpPr txBox="1"/>
          <p:nvPr/>
        </p:nvSpPr>
        <p:spPr>
          <a:xfrm>
            <a:off x="5656789" y="527010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A5690-11D7-EC6C-B49C-941D429C07BB}"/>
              </a:ext>
            </a:extLst>
          </p:cNvPr>
          <p:cNvSpPr txBox="1"/>
          <p:nvPr/>
        </p:nvSpPr>
        <p:spPr>
          <a:xfrm>
            <a:off x="5004028" y="536982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D025E3-5FB6-D637-FD1A-A6D322867ECC}"/>
              </a:ext>
            </a:extLst>
          </p:cNvPr>
          <p:cNvSpPr/>
          <p:nvPr/>
        </p:nvSpPr>
        <p:spPr>
          <a:xfrm>
            <a:off x="7989634" y="5295831"/>
            <a:ext cx="704141" cy="690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S7</a:t>
            </a:r>
          </a:p>
          <a:p>
            <a:pPr algn="ctr"/>
            <a:r>
              <a:rPr lang="pt-BR" sz="1600" b="1" dirty="0">
                <a:solidFill>
                  <a:srgbClr val="FF0000"/>
                </a:solidFill>
              </a:rPr>
              <a:t>*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EC1E6-49D0-3AC6-E6CA-88B99774A7C6}"/>
              </a:ext>
            </a:extLst>
          </p:cNvPr>
          <p:cNvSpPr/>
          <p:nvPr/>
        </p:nvSpPr>
        <p:spPr>
          <a:xfrm>
            <a:off x="6912843" y="5909139"/>
            <a:ext cx="671825" cy="6867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rgbClr val="FF0000"/>
                </a:solidFill>
              </a:rPr>
              <a:t>S10</a:t>
            </a:r>
          </a:p>
          <a:p>
            <a:pPr algn="ctr"/>
            <a:r>
              <a:rPr lang="pt-BR" sz="1500" b="1" dirty="0">
                <a:solidFill>
                  <a:srgbClr val="FF0000"/>
                </a:solidFill>
              </a:rPr>
              <a:t>*</a:t>
            </a:r>
            <a:endParaRPr lang="en-CA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344256-9235-462B-AC22-F16872D0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0886"/>
              </p:ext>
            </p:extLst>
          </p:nvPr>
        </p:nvGraphicFramePr>
        <p:xfrm>
          <a:off x="2508068" y="1602136"/>
          <a:ext cx="7707083" cy="432824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47301">
                  <a:extLst>
                    <a:ext uri="{9D8B030D-6E8A-4147-A177-3AD203B41FA5}">
                      <a16:colId xmlns:a16="http://schemas.microsoft.com/office/drawing/2014/main" val="3009404488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5798482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2664127599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1063845658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384157099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1472185020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1379981852"/>
                    </a:ext>
                  </a:extLst>
                </a:gridCol>
                <a:gridCol w="747301">
                  <a:extLst>
                    <a:ext uri="{9D8B030D-6E8A-4147-A177-3AD203B41FA5}">
                      <a16:colId xmlns:a16="http://schemas.microsoft.com/office/drawing/2014/main" val="4077568461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94790120"/>
                    </a:ext>
                  </a:extLst>
                </a:gridCol>
              </a:tblGrid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Symbol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26731"/>
                  </a:ext>
                </a:extLst>
              </a:tr>
              <a:tr h="568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 \ Classes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92759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L(A-Z)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D(0-9)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U(_)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M(()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Q(“)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P(.)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628131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S0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NOAS [0]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1995924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S1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NOAS [1]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407048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S2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ASNR (MNID) [2]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521260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S3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ASWR (KEY) [3]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656797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S4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NOAS [4]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36373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S5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ASNR (SL) [5]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8734757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S6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NOAS [6]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46119"/>
                  </a:ext>
                </a:extLst>
              </a:tr>
              <a:tr h="2909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S7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ASWR (IL) [7]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193674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NOAS [8]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2649682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   </a:t>
                      </a: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NOAS [9]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002421"/>
                  </a:ext>
                </a:extLst>
              </a:tr>
              <a:tr h="2890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S10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ASWR (FL) [10]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8176736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75EE37EA-71A1-4F77-8466-6C448D3924C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TT </a:t>
            </a:r>
            <a:r>
              <a:rPr lang="en-CA" sz="3200" b="1" dirty="0"/>
              <a:t>(Transition Table)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18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83F07-871B-4367-A4A9-9B2F6FB4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CA" dirty="0"/>
              <a:t>TT: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2782-5CA6-4407-AB6B-F5EA9744E12F}"/>
              </a:ext>
            </a:extLst>
          </p:cNvPr>
          <p:cNvSpPr/>
          <p:nvPr/>
        </p:nvSpPr>
        <p:spPr>
          <a:xfrm>
            <a:off x="360535" y="1554126"/>
            <a:ext cx="11505764" cy="4213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static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jer_intg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transitionTableMin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[][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TABLE_COLUMNS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] = {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        [A-z], [0-9],    _,    &amp;,    “, 	.,   </a:t>
            </a: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other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/*          L(0),  D(1), U(2), M(3), Q(4),  P(.),    O(6)       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S00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 1,    6, ESNR, ESNR,    4,  ESNR, ESNR},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S01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 1,    1,    1,    2,    3,     3,    3},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S02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FS,   FS,   FS,   FS,   FS,    FS,   FS},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ASNR (MNID)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S03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FS},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ASWR (KEY)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S04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 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 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5,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4,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4},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S05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ASNR (SL)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sz="2400" b="1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S06 */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8,    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},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NOAS     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/* S07 */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ASWR (IL)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</a:p>
          <a:p>
            <a:pPr marR="266700">
              <a:lnSpc>
                <a:spcPct val="97000"/>
              </a:lnSpc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/* S08 */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   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},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NOAS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</a:p>
          <a:p>
            <a:pPr marR="266700">
              <a:lnSpc>
                <a:spcPct val="97000"/>
              </a:lnSpc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/* S09 */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,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ASWR (FL)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};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6A5-7B2D-42A3-A50C-01AFA880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97" y="3360421"/>
            <a:ext cx="3488455" cy="701731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+mn-lt"/>
                <a:ea typeface="+mn-ea"/>
                <a:cs typeface="+mn-cs"/>
              </a:rPr>
              <a:t>End of Models</a:t>
            </a:r>
          </a:p>
        </p:txBody>
      </p:sp>
    </p:spTree>
    <p:extLst>
      <p:ext uri="{BB962C8B-B14F-4D97-AF65-F5344CB8AC3E}">
        <p14:creationId xmlns:p14="http://schemas.microsoft.com/office/powerpoint/2010/main" val="370028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752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Regular Expressions</vt:lpstr>
      <vt:lpstr>PowerPoint Presentation</vt:lpstr>
      <vt:lpstr>PowerPoint Presentation</vt:lpstr>
      <vt:lpstr>PowerPoint Presentation</vt:lpstr>
      <vt:lpstr>TT:</vt:lpstr>
      <vt:lpstr>End of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Sousa</dc:creator>
  <cp:lastModifiedBy>Erneste Iradukundasenga</cp:lastModifiedBy>
  <cp:revision>132</cp:revision>
  <dcterms:created xsi:type="dcterms:W3CDTF">2020-09-13T21:54:35Z</dcterms:created>
  <dcterms:modified xsi:type="dcterms:W3CDTF">2022-10-21T21:44:10Z</dcterms:modified>
</cp:coreProperties>
</file>