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2" r:id="rId3"/>
    <p:sldId id="431" r:id="rId4"/>
    <p:sldId id="432" r:id="rId5"/>
    <p:sldId id="44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CB0"/>
    <a:srgbClr val="B0C6DD"/>
    <a:srgbClr val="F4D4E3"/>
    <a:srgbClr val="83C0DD"/>
    <a:srgbClr val="CDE0EB"/>
    <a:srgbClr val="BCE2EF"/>
    <a:srgbClr val="89B8D6"/>
    <a:srgbClr val="B9C8DD"/>
    <a:srgbClr val="B0C5E3"/>
    <a:srgbClr val="DA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153"/>
        <p:guide pos="2880"/>
        <p:guide pos="4204"/>
        <p:guide orient="horz" pos="1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738C470-B55A-489B-8113-F36022DD8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C2AE171-009D-4625-A5DB-66ED84F597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t="7643" b="764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3214" y="-9672"/>
            <a:ext cx="3032459" cy="5153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3235083" y="726776"/>
            <a:ext cx="2803408" cy="19447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235083" y="2817079"/>
            <a:ext cx="2803408" cy="19447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142184" y="726776"/>
            <a:ext cx="2803408" cy="19447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3"/>
          </p:nvPr>
        </p:nvSpPr>
        <p:spPr>
          <a:xfrm>
            <a:off x="6142184" y="2817079"/>
            <a:ext cx="2803408" cy="194470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t="7643" b="764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54845" y="133351"/>
            <a:ext cx="8834311" cy="48767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51419" y="263398"/>
            <a:ext cx="8641162" cy="46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t="7643" b="764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54845" y="311919"/>
            <a:ext cx="8834311" cy="451966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22730" y="397809"/>
            <a:ext cx="8498541" cy="43478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54845" y="133351"/>
            <a:ext cx="8834311" cy="48767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1419" y="263398"/>
            <a:ext cx="8641162" cy="46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46050" y="1274324"/>
            <a:ext cx="3355907" cy="17116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570051" y="1274324"/>
            <a:ext cx="5427899" cy="1711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2"/>
          </p:nvPr>
        </p:nvSpPr>
        <p:spPr>
          <a:xfrm>
            <a:off x="146050" y="3180944"/>
            <a:ext cx="2256682" cy="17116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553510" y="3180944"/>
            <a:ext cx="4036980" cy="1711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41268" y="3180944"/>
            <a:ext cx="2256682" cy="171169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16391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349089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581789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814488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688652" y="3385363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688653" y="298216"/>
            <a:ext cx="2195367" cy="296510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306179" y="301228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5"/>
          </p:nvPr>
        </p:nvSpPr>
        <p:spPr>
          <a:xfrm>
            <a:off x="4306179" y="2044549"/>
            <a:ext cx="2195367" cy="296510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25269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357967" y="31239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590667" y="1447507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823366" y="3123614"/>
            <a:ext cx="2195367" cy="162127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25268" y="3123614"/>
            <a:ext cx="2195367" cy="16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357968" y="1447507"/>
            <a:ext cx="2195367" cy="16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590666" y="3123614"/>
            <a:ext cx="2195367" cy="16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6823366" y="1447507"/>
            <a:ext cx="2195367" cy="162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407B535-7482-4BD9-903C-95994E937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08167A96-9200-4C6B-A774-7470C1DDDA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99295" y="594101"/>
            <a:ext cx="4345409" cy="434540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616740" y="742332"/>
            <a:ext cx="3910519" cy="391051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NDADA文本框 2"/>
          <p:cNvSpPr txBox="1"/>
          <p:nvPr>
            <p:custDataLst>
              <p:tags r:id="rId1"/>
            </p:custDataLst>
          </p:nvPr>
        </p:nvSpPr>
        <p:spPr>
          <a:xfrm>
            <a:off x="1649728" y="1707132"/>
            <a:ext cx="58445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rgbClr val="DD7D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MY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rPr>
              <a:t>Introduction about myself</a:t>
            </a:r>
            <a:endParaRPr lang="en-MY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6935" y="2874010"/>
            <a:ext cx="2309495" cy="275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By: Ma Kok Weng</a:t>
            </a:r>
            <a:endParaRPr lang="en-MY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3998547" y="4545510"/>
            <a:ext cx="1145637" cy="27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ONE</a:t>
            </a:r>
            <a:endParaRPr lang="zh-CN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99295" y="594101"/>
            <a:ext cx="4345409" cy="434540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616740" y="811547"/>
            <a:ext cx="3910519" cy="391051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87020" y="956945"/>
            <a:ext cx="8443595" cy="2399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18288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2860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27432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2004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Name: Ma Kok Weng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Age: 18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Nationality: Malaysia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Occupation: Student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Favourite snack: Seaweed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45341" y="4446450"/>
            <a:ext cx="1053319" cy="27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PART TWO</a:t>
            </a:r>
            <a:endParaRPr lang="en-US" altLang="zh-CN" sz="1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PANDADA文本框 2"/>
          <p:cNvSpPr txBox="1"/>
          <p:nvPr>
            <p:custDataLst>
              <p:tags r:id="rId1"/>
            </p:custDataLst>
          </p:nvPr>
        </p:nvSpPr>
        <p:spPr>
          <a:xfrm>
            <a:off x="408938" y="188629"/>
            <a:ext cx="406400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ctr">
              <a:defRPr sz="4000">
                <a:solidFill>
                  <a:srgbClr val="DD7D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MY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About myself</a:t>
            </a:r>
            <a:r>
              <a:rPr lang="en-US" altLang="en-MY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~~</a:t>
            </a:r>
            <a:endParaRPr lang="en-US" altLang="en-MY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2" grpId="0" animBg="1"/>
      <p:bldP spid="2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DADA文本框 2"/>
          <p:cNvSpPr txBox="1"/>
          <p:nvPr>
            <p:custDataLst>
              <p:tags r:id="rId1"/>
            </p:custDataLst>
          </p:nvPr>
        </p:nvSpPr>
        <p:spPr>
          <a:xfrm>
            <a:off x="2784791" y="242915"/>
            <a:ext cx="35731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ctr">
              <a:defRPr sz="4000">
                <a:solidFill>
                  <a:srgbClr val="DD7D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rPr>
              <a:t>More about myself......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21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75580" y="596081"/>
            <a:ext cx="4975057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22605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18288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2860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27432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200400" indent="457200" defTabSz="5226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Calibri" panose="020F0502020204030204" pitchFamily="34" charset="0"/>
              </a:rPr>
              <a:t>MY HOBBIES</a:t>
            </a:r>
            <a:endParaRPr lang="en-US" altLang="zh-CN" sz="20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20160" y="1141730"/>
            <a:ext cx="148717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45340" y="1640068"/>
            <a:ext cx="2253320" cy="2237336"/>
            <a:chOff x="3481753" y="1509641"/>
            <a:chExt cx="2213728" cy="2198025"/>
          </a:xfrm>
          <a:solidFill>
            <a:srgbClr val="F4D4E3"/>
          </a:solidFill>
        </p:grpSpPr>
        <p:sp>
          <p:nvSpPr>
            <p:cNvPr id="4" name="泪滴形 3"/>
            <p:cNvSpPr/>
            <p:nvPr/>
          </p:nvSpPr>
          <p:spPr>
            <a:xfrm>
              <a:off x="3481754" y="2645557"/>
              <a:ext cx="1062109" cy="1062109"/>
            </a:xfrm>
            <a:prstGeom prst="teardrop">
              <a:avLst/>
            </a:prstGeom>
            <a:solidFill>
              <a:srgbClr val="83C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泪滴形 21"/>
            <p:cNvSpPr/>
            <p:nvPr/>
          </p:nvSpPr>
          <p:spPr>
            <a:xfrm rot="10800000">
              <a:off x="4633372" y="1509641"/>
              <a:ext cx="1062109" cy="1062109"/>
            </a:xfrm>
            <a:prstGeom prst="teardrop">
              <a:avLst/>
            </a:prstGeom>
            <a:solidFill>
              <a:srgbClr val="B0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泪滴形 27"/>
            <p:cNvSpPr/>
            <p:nvPr/>
          </p:nvSpPr>
          <p:spPr>
            <a:xfrm flipH="1">
              <a:off x="4633372" y="2644775"/>
              <a:ext cx="1062109" cy="1062109"/>
            </a:xfrm>
            <a:prstGeom prst="teardrop">
              <a:avLst/>
            </a:prstGeom>
            <a:solidFill>
              <a:srgbClr val="BCE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泪滴形 28"/>
            <p:cNvSpPr/>
            <p:nvPr/>
          </p:nvSpPr>
          <p:spPr>
            <a:xfrm rot="10800000" flipH="1">
              <a:off x="3481753" y="1509642"/>
              <a:ext cx="1062109" cy="1062109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2075580" y="1779156"/>
            <a:ext cx="1151277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b="1" i="1">
                <a:solidFill>
                  <a:schemeClr val="tx1">
                    <a:lumMod val="65000"/>
                    <a:lumOff val="35000"/>
                  </a:schemeClr>
                </a:solidFill>
                <a:latin typeface="Segoe MDL2 Assets" panose="050A0102010101010101" charset="0"/>
                <a:ea typeface="+mj-ea"/>
                <a:cs typeface="Segoe MDL2 Assets" panose="050A0102010101010101" charset="0"/>
              </a:rPr>
              <a:t>Taking photos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Segoe MDL2 Assets" panose="050A0102010101010101" charset="0"/>
              <a:ea typeface="+mj-ea"/>
              <a:cs typeface="Segoe MDL2 Assets" panose="050A0102010101010101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75580" y="2958064"/>
            <a:ext cx="1151277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</a:pPr>
            <a:r>
              <a:rPr lang="en-US" altLang="zh-CN" b="1" i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Drawing pictures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+mj-ea"/>
              <a:cs typeface="Comic Sans MS" panose="030F070203030202020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08253" y="1911236"/>
            <a:ext cx="1151277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b="1" i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Play games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99785" y="2959735"/>
            <a:ext cx="128079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b="1" i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Be creative...</a:t>
            </a:r>
            <a:endParaRPr lang="en-US" altLang="zh-CN" b="1" i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Group 112"/>
          <p:cNvGrpSpPr/>
          <p:nvPr/>
        </p:nvGrpSpPr>
        <p:grpSpPr>
          <a:xfrm>
            <a:off x="4935320" y="2000376"/>
            <a:ext cx="445573" cy="417440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50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2" name="AutoShape 112"/>
          <p:cNvSpPr/>
          <p:nvPr/>
        </p:nvSpPr>
        <p:spPr bwMode="auto">
          <a:xfrm>
            <a:off x="3780059" y="3042548"/>
            <a:ext cx="446297" cy="44433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005272" y="3062802"/>
            <a:ext cx="305666" cy="44557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124"/>
          <p:cNvGrpSpPr/>
          <p:nvPr/>
        </p:nvGrpSpPr>
        <p:grpSpPr>
          <a:xfrm>
            <a:off x="3773578" y="2000758"/>
            <a:ext cx="445573" cy="374858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57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2"/>
          <p:cNvSpPr/>
          <p:nvPr/>
        </p:nvSpPr>
        <p:spPr>
          <a:xfrm>
            <a:off x="3998547" y="4446450"/>
            <a:ext cx="1145637" cy="27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THREE</a:t>
            </a:r>
            <a:endParaRPr lang="zh-CN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0" grpId="0"/>
      <p:bldP spid="20" grpId="1"/>
      <p:bldP spid="38" grpId="0"/>
      <p:bldP spid="38" grpId="1"/>
      <p:bldP spid="40" grpId="0"/>
      <p:bldP spid="40" grpId="1"/>
      <p:bldP spid="46" grpId="0"/>
      <p:bldP spid="46" grpId="1"/>
      <p:bldP spid="48" grpId="0"/>
      <p:bldP spid="48" grpId="1"/>
      <p:bldP spid="2" grpId="0" animBg="1"/>
      <p:bldP spid="2" grpId="1" animBg="1"/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99295" y="594101"/>
            <a:ext cx="4345409" cy="434540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616740" y="811547"/>
            <a:ext cx="3910519" cy="391051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NDADA文本框 2"/>
          <p:cNvSpPr txBox="1"/>
          <p:nvPr>
            <p:custDataLst>
              <p:tags r:id="rId1"/>
            </p:custDataLst>
          </p:nvPr>
        </p:nvSpPr>
        <p:spPr>
          <a:xfrm>
            <a:off x="2710814" y="1663317"/>
            <a:ext cx="372237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rgbClr val="DD7D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rPr>
              <a:t>THANKS</a:t>
            </a:r>
            <a:endParaRPr lang="en-US" altLang="zh-CN" sz="6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2407" y="2222639"/>
            <a:ext cx="953087" cy="27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en-US" sz="1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alot......</a:t>
            </a:r>
            <a:endParaRPr lang="en-MY" altLang="en-US" sz="1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3999182" y="4446450"/>
            <a:ext cx="1145637" cy="27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FOUR</a:t>
            </a:r>
            <a:endParaRPr lang="zh-CN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 animBg="1"/>
      <p:bldP spid="3" grpId="1" animBg="1"/>
      <p:bldP spid="4" grpId="0" animBg="1"/>
      <p:bldP spid="4" grpId="1" animBg="1"/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1素雅极简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B3B3B"/>
      </a:accent1>
      <a:accent2>
        <a:srgbClr val="3F3F3F"/>
      </a:accent2>
      <a:accent3>
        <a:srgbClr val="3F3F3F"/>
      </a:accent3>
      <a:accent4>
        <a:srgbClr val="595959"/>
      </a:accent4>
      <a:accent5>
        <a:srgbClr val="5F5F5F"/>
      </a:accent5>
      <a:accent6>
        <a:srgbClr val="4D4D4D"/>
      </a:accent6>
      <a:hlink>
        <a:srgbClr val="000000"/>
      </a:hlink>
      <a:folHlink>
        <a:srgbClr val="919191"/>
      </a:folHlink>
    </a:clrScheme>
    <a:fontScheme name="迷你简细行楷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全屏显示(16:9)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SimSun</vt:lpstr>
      <vt:lpstr>Wingdings</vt:lpstr>
      <vt:lpstr>方正清刻本悦宋简体</vt:lpstr>
      <vt:lpstr>Calibri</vt:lpstr>
      <vt:lpstr>Calibri Light</vt:lpstr>
      <vt:lpstr>Microsoft YaHei</vt:lpstr>
      <vt:lpstr>Arial Unicode MS</vt:lpstr>
      <vt:lpstr>FangSong</vt:lpstr>
      <vt:lpstr>Times New Roman</vt:lpstr>
      <vt:lpstr>KaiTi</vt:lpstr>
      <vt:lpstr>Consolas</vt:lpstr>
      <vt:lpstr>Comic Sans MS</vt:lpstr>
      <vt:lpstr>Courier New</vt:lpstr>
      <vt:lpstr>Franklin Gothic Medium</vt:lpstr>
      <vt:lpstr>Segoe MDL2 Assets</vt:lpstr>
      <vt:lpstr>Malgun Gothic</vt:lpstr>
      <vt:lpstr>Microsoft JhengHei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 哒哒</dc:creator>
  <cp:lastModifiedBy>Ma Kok Weng</cp:lastModifiedBy>
  <cp:revision>568</cp:revision>
  <dcterms:created xsi:type="dcterms:W3CDTF">2018-10-11T01:28:00Z</dcterms:created>
  <dcterms:modified xsi:type="dcterms:W3CDTF">2019-12-22T13:56:51Z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