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6840538"/>
  <p:notesSz cx="6858000" cy="9144000"/>
  <p:defaultTextStyle>
    <a:defPPr>
      <a:defRPr lang="zh-CN"/>
    </a:defPPr>
    <a:lvl1pPr marL="0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674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348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9023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8697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8371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8045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7720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7394" algn="l" defTabSz="639348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2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3572" y="100"/>
      </p:cViewPr>
      <p:guideLst>
        <p:guide orient="horz" pos="2086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B6DDA-7CD8-5691-4E04-5BC26D10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1119505"/>
            <a:ext cx="4860131" cy="2381521"/>
          </a:xfrm>
        </p:spPr>
        <p:txBody>
          <a:bodyPr anchor="b"/>
          <a:lstStyle>
            <a:lvl1pPr algn="ctr">
              <a:defRPr sz="3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158BB-A8B1-12C2-42D3-4361FE807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22" y="3592866"/>
            <a:ext cx="4860131" cy="1651546"/>
          </a:xfrm>
        </p:spPr>
        <p:txBody>
          <a:bodyPr/>
          <a:lstStyle>
            <a:lvl1pPr marL="0" indent="0" algn="ctr">
              <a:buNone/>
              <a:defRPr sz="1276"/>
            </a:lvl1pPr>
            <a:lvl2pPr marL="243002" indent="0" algn="ctr">
              <a:buNone/>
              <a:defRPr sz="1063"/>
            </a:lvl2pPr>
            <a:lvl3pPr marL="486004" indent="0" algn="ctr">
              <a:buNone/>
              <a:defRPr sz="957"/>
            </a:lvl3pPr>
            <a:lvl4pPr marL="729005" indent="0" algn="ctr">
              <a:buNone/>
              <a:defRPr sz="850"/>
            </a:lvl4pPr>
            <a:lvl5pPr marL="972007" indent="0" algn="ctr">
              <a:buNone/>
              <a:defRPr sz="850"/>
            </a:lvl5pPr>
            <a:lvl6pPr marL="1215009" indent="0" algn="ctr">
              <a:buNone/>
              <a:defRPr sz="850"/>
            </a:lvl6pPr>
            <a:lvl7pPr marL="1458011" indent="0" algn="ctr">
              <a:buNone/>
              <a:defRPr sz="850"/>
            </a:lvl7pPr>
            <a:lvl8pPr marL="1701013" indent="0" algn="ctr">
              <a:buNone/>
              <a:defRPr sz="850"/>
            </a:lvl8pPr>
            <a:lvl9pPr marL="1944014" indent="0" algn="ctr">
              <a:buNone/>
              <a:defRPr sz="85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84742-8190-C632-E443-AC7A68FB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988BE-D515-D882-4113-052F7612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C92F-84DF-98FE-1A8D-F481FF46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867B9-8452-045B-87F9-33E9E3E2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79B4F-7F90-F769-0480-E08FEB26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A4491-C957-B788-3081-10A9B65E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08054-940A-7C30-CE40-A9CAA144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563EC-BFED-90D2-A998-1B065431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19B8F-B76F-ED06-F852-20EAD7506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37375" y="364195"/>
            <a:ext cx="1397288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69D51-EEC5-AA7A-130F-6FB12D59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5512" y="364195"/>
            <a:ext cx="4110861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9823-B4D5-E0C7-4050-66D9260D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A1D87-D29E-CBBA-5F16-93DB14BE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0AAD2-6452-BD72-6404-425E6674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1683-39A7-5994-8969-CB017811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F4B83-32AB-DAB2-3862-B8E02473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E4027-B6C6-11C4-012E-5E0D750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07F0F-A26F-99B0-E88B-1348F2C4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B5670-92BB-F42F-DA46-103A3A84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7970B-A15D-F893-C4BB-2D36CDF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37" y="1705385"/>
            <a:ext cx="5589151" cy="2845473"/>
          </a:xfrm>
        </p:spPr>
        <p:txBody>
          <a:bodyPr anchor="b"/>
          <a:lstStyle>
            <a:lvl1pPr>
              <a:defRPr sz="31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6CED3-6AF5-4EB7-B3E3-AD0B934D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137" y="4577778"/>
            <a:ext cx="5589151" cy="1496367"/>
          </a:xfrm>
        </p:spPr>
        <p:txBody>
          <a:bodyPr/>
          <a:lstStyle>
            <a:lvl1pPr marL="0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1pPr>
            <a:lvl2pPr marL="24300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486004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3pPr>
            <a:lvl4pPr marL="729005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200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500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5801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10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44014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4E652-178E-8A91-B4A5-15B90CEA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AD940-9F20-57B8-82F7-D803178F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5148C-5C3D-0729-26DD-13DBB4F5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63DB-DE92-0147-960C-C3D63FD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CEC44-4882-B201-BB2E-20D882EE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512" y="1820976"/>
            <a:ext cx="2754074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BCC62-5ED2-D9D6-4795-81381086B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589" y="1820976"/>
            <a:ext cx="2754074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5D6C8-B4B5-1B70-66DF-52AC099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D4F73-8E19-1565-47B4-6276743C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37B6A-BCA1-D986-02EE-AD21C6F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7B339-21ED-B33C-683B-86125F5D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364196"/>
            <a:ext cx="5589151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61A46-300C-A124-54EB-AD6B56F0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56" y="1676882"/>
            <a:ext cx="2741418" cy="821814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50276-9AD7-CDEE-EFF7-5E4AF298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56" y="2498697"/>
            <a:ext cx="274141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7CED9-6749-95A6-BDEC-AF5AD0631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0589" y="1676882"/>
            <a:ext cx="2754918" cy="821814"/>
          </a:xfrm>
        </p:spPr>
        <p:txBody>
          <a:bodyPr anchor="b"/>
          <a:lstStyle>
            <a:lvl1pPr marL="0" indent="0">
              <a:buNone/>
              <a:defRPr sz="1276" b="1"/>
            </a:lvl1pPr>
            <a:lvl2pPr marL="243002" indent="0">
              <a:buNone/>
              <a:defRPr sz="1063" b="1"/>
            </a:lvl2pPr>
            <a:lvl3pPr marL="486004" indent="0">
              <a:buNone/>
              <a:defRPr sz="957" b="1"/>
            </a:lvl3pPr>
            <a:lvl4pPr marL="729005" indent="0">
              <a:buNone/>
              <a:defRPr sz="850" b="1"/>
            </a:lvl4pPr>
            <a:lvl5pPr marL="972007" indent="0">
              <a:buNone/>
              <a:defRPr sz="850" b="1"/>
            </a:lvl5pPr>
            <a:lvl6pPr marL="1215009" indent="0">
              <a:buNone/>
              <a:defRPr sz="850" b="1"/>
            </a:lvl6pPr>
            <a:lvl7pPr marL="1458011" indent="0">
              <a:buNone/>
              <a:defRPr sz="850" b="1"/>
            </a:lvl7pPr>
            <a:lvl8pPr marL="1701013" indent="0">
              <a:buNone/>
              <a:defRPr sz="850" b="1"/>
            </a:lvl8pPr>
            <a:lvl9pPr marL="1944014" indent="0">
              <a:buNone/>
              <a:defRPr sz="8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2481E-8AF5-812D-90BE-5B0F9206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0589" y="2498697"/>
            <a:ext cx="275491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EB5EC-0F84-394B-B5BC-3129C903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DB921-D7E3-2C1D-C42C-C4C07A1D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4C8CA4-38BD-EC6C-5C90-4AB4E0B8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A529-D732-9D67-0502-7A4EB48F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0DE9A8-3471-F0B1-921B-9C2261FA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DE090-BADD-BADC-3240-134A6C9E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B390E3-EECE-0476-7FFD-7B56DBD0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35F82-EE76-ABCB-FBF7-EEF0EDC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ECBEFF-8FCA-39E5-1077-C886E7AC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BE2EA-896E-ED40-C939-105E218C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B8BB1-A224-9959-4FBA-0DDBFD35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456036"/>
            <a:ext cx="2090025" cy="1596126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56864-667B-1ABE-DF17-33D2FE3F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8" y="984911"/>
            <a:ext cx="3280589" cy="4861216"/>
          </a:xfrm>
        </p:spPr>
        <p:txBody>
          <a:bodyPr/>
          <a:lstStyle>
            <a:lvl1pPr>
              <a:defRPr sz="1701"/>
            </a:lvl1pPr>
            <a:lvl2pPr>
              <a:defRPr sz="1488"/>
            </a:lvl2pPr>
            <a:lvl3pPr>
              <a:defRPr sz="1276"/>
            </a:lvl3pPr>
            <a:lvl4pPr>
              <a:defRPr sz="1063"/>
            </a:lvl4pPr>
            <a:lvl5pPr>
              <a:defRPr sz="1063"/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3E7C4-758E-DCA9-4494-D56E8C7D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6" y="2052161"/>
            <a:ext cx="2090025" cy="3801883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B07CF-38D5-3ED7-9EA4-DD2996E5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3DC68-7307-C0A0-5203-7898D89D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CE094-6188-DF8F-AFEC-D6C7EA69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6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BB6C-1459-B2A5-04C7-3BF2445B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6" y="456036"/>
            <a:ext cx="2090025" cy="1596126"/>
          </a:xfrm>
        </p:spPr>
        <p:txBody>
          <a:bodyPr anchor="b"/>
          <a:lstStyle>
            <a:lvl1pPr>
              <a:defRPr sz="17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2C1CB7-FDA9-EF67-7CE9-B489379C8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54918" y="984911"/>
            <a:ext cx="3280589" cy="4861216"/>
          </a:xfrm>
        </p:spPr>
        <p:txBody>
          <a:bodyPr/>
          <a:lstStyle>
            <a:lvl1pPr marL="0" indent="0">
              <a:buNone/>
              <a:defRPr sz="1701"/>
            </a:lvl1pPr>
            <a:lvl2pPr marL="243002" indent="0">
              <a:buNone/>
              <a:defRPr sz="1488"/>
            </a:lvl2pPr>
            <a:lvl3pPr marL="486004" indent="0">
              <a:buNone/>
              <a:defRPr sz="1276"/>
            </a:lvl3pPr>
            <a:lvl4pPr marL="729005" indent="0">
              <a:buNone/>
              <a:defRPr sz="1063"/>
            </a:lvl4pPr>
            <a:lvl5pPr marL="972007" indent="0">
              <a:buNone/>
              <a:defRPr sz="1063"/>
            </a:lvl5pPr>
            <a:lvl6pPr marL="1215009" indent="0">
              <a:buNone/>
              <a:defRPr sz="1063"/>
            </a:lvl6pPr>
            <a:lvl7pPr marL="1458011" indent="0">
              <a:buNone/>
              <a:defRPr sz="1063"/>
            </a:lvl7pPr>
            <a:lvl8pPr marL="1701013" indent="0">
              <a:buNone/>
              <a:defRPr sz="1063"/>
            </a:lvl8pPr>
            <a:lvl9pPr marL="1944014" indent="0">
              <a:buNone/>
              <a:defRPr sz="1063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05958-B5DC-8173-AFC8-4217B7A5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56" y="2052161"/>
            <a:ext cx="2090025" cy="3801883"/>
          </a:xfrm>
        </p:spPr>
        <p:txBody>
          <a:bodyPr/>
          <a:lstStyle>
            <a:lvl1pPr marL="0" indent="0">
              <a:buNone/>
              <a:defRPr sz="850"/>
            </a:lvl1pPr>
            <a:lvl2pPr marL="243002" indent="0">
              <a:buNone/>
              <a:defRPr sz="744"/>
            </a:lvl2pPr>
            <a:lvl3pPr marL="486004" indent="0">
              <a:buNone/>
              <a:defRPr sz="638"/>
            </a:lvl3pPr>
            <a:lvl4pPr marL="729005" indent="0">
              <a:buNone/>
              <a:defRPr sz="532"/>
            </a:lvl4pPr>
            <a:lvl5pPr marL="972007" indent="0">
              <a:buNone/>
              <a:defRPr sz="532"/>
            </a:lvl5pPr>
            <a:lvl6pPr marL="1215009" indent="0">
              <a:buNone/>
              <a:defRPr sz="532"/>
            </a:lvl6pPr>
            <a:lvl7pPr marL="1458011" indent="0">
              <a:buNone/>
              <a:defRPr sz="532"/>
            </a:lvl7pPr>
            <a:lvl8pPr marL="1701013" indent="0">
              <a:buNone/>
              <a:defRPr sz="532"/>
            </a:lvl8pPr>
            <a:lvl9pPr marL="1944014" indent="0">
              <a:buNone/>
              <a:defRPr sz="53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FA7DCA-4ABD-C4A3-C78E-F6B50BA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ACE8B-F835-BF45-2995-210276F7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2E584-6594-780B-6709-45AEA645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9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EA0C26-4114-F626-E48F-D710C6C6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2" y="364196"/>
            <a:ext cx="5589151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B61A6-DE38-B34F-9F1D-523B13AC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2" y="1820976"/>
            <a:ext cx="5589151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0DBEB-D43A-197B-A889-8280826A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5512" y="6340166"/>
            <a:ext cx="145803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2B8D-CA30-4D71-AF10-DD51B024342C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146B-5A4D-FFAE-53D9-46D05920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46558" y="6340166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477FC-A95E-4CC1-7D51-53A97CEAA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624" y="6340166"/>
            <a:ext cx="145803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A873-DCC2-4046-ADF9-5C3D5F814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6004" rtl="0" eaLnBrk="1" latinLnBrk="0" hangingPunct="1">
        <a:lnSpc>
          <a:spcPct val="90000"/>
        </a:lnSpc>
        <a:spcBef>
          <a:spcPct val="0"/>
        </a:spcBef>
        <a:buNone/>
        <a:defRPr sz="2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501" indent="-121501" algn="l" defTabSz="486004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64503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0750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50506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1093508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336510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579512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822514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2065515" indent="-121501" algn="l" defTabSz="48600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3002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9005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2007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9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8011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1013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4014" algn="l" defTabSz="486004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A352C6E6-9553-338F-9302-639A5CC0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50" y="1848610"/>
            <a:ext cx="1490471" cy="1800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1D1BB7F-7753-3603-7F8B-307013C38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74" y="1848610"/>
            <a:ext cx="1440000" cy="1799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9E251E-BA9F-E74D-8139-D5A2AE499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" y="286104"/>
            <a:ext cx="1080000" cy="1080000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CC7CF9-1D1F-5ECD-3DA5-1A0E79952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0" y="286104"/>
            <a:ext cx="1080000" cy="1080000"/>
          </a:xfrm>
          <a:prstGeom prst="ellipse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A8CD49-2BD8-EEBE-359D-494292D7A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10" y="286104"/>
            <a:ext cx="1080000" cy="1080000"/>
          </a:xfrm>
          <a:prstGeom prst="ellipse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14D0CA8-ECCD-F557-7ADB-9322AF018504}"/>
              </a:ext>
            </a:extLst>
          </p:cNvPr>
          <p:cNvSpPr txBox="1"/>
          <p:nvPr/>
        </p:nvSpPr>
        <p:spPr>
          <a:xfrm>
            <a:off x="0" y="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9317C5-A1CC-C607-B0EE-A535D12DDFD4}"/>
              </a:ext>
            </a:extLst>
          </p:cNvPr>
          <p:cNvSpPr txBox="1"/>
          <p:nvPr/>
        </p:nvSpPr>
        <p:spPr>
          <a:xfrm>
            <a:off x="395118" y="56359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EFDD39-77E8-C384-AE89-1D9DEDB1A4D0}"/>
              </a:ext>
            </a:extLst>
          </p:cNvPr>
          <p:cNvSpPr txBox="1"/>
          <p:nvPr/>
        </p:nvSpPr>
        <p:spPr>
          <a:xfrm>
            <a:off x="1455430" y="56359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A+S+PBS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9A8EBF-8B68-6132-71FB-6A5DA8236F6D}"/>
              </a:ext>
            </a:extLst>
          </p:cNvPr>
          <p:cNvSpPr txBox="1"/>
          <p:nvPr/>
        </p:nvSpPr>
        <p:spPr>
          <a:xfrm>
            <a:off x="2602304" y="56359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A+S+CSL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ACF48F-26B6-B5A8-B249-77E16FEE958D}"/>
              </a:ext>
            </a:extLst>
          </p:cNvPr>
          <p:cNvGrpSpPr/>
          <p:nvPr/>
        </p:nvGrpSpPr>
        <p:grpSpPr>
          <a:xfrm>
            <a:off x="3666129" y="0"/>
            <a:ext cx="2247023" cy="1515117"/>
            <a:chOff x="3666129" y="0"/>
            <a:chExt cx="2247023" cy="151511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5B19ABB-4C97-673E-34AB-C0E68D743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152" y="0"/>
              <a:ext cx="1980000" cy="1354106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F40026-795B-F726-D2E7-84F9CB7C3524}"/>
                </a:ext>
              </a:extLst>
            </p:cNvPr>
            <p:cNvSpPr txBox="1"/>
            <p:nvPr/>
          </p:nvSpPr>
          <p:spPr>
            <a:xfrm rot="19397635">
              <a:off x="4212056" y="1315062"/>
              <a:ext cx="3930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Day1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770765-E924-2806-49F8-5EF5DBA1AF93}"/>
                </a:ext>
              </a:extLst>
            </p:cNvPr>
            <p:cNvSpPr txBox="1"/>
            <p:nvPr/>
          </p:nvSpPr>
          <p:spPr>
            <a:xfrm rot="19397635">
              <a:off x="4554829" y="1315062"/>
              <a:ext cx="3930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Day2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3B1C53-5E8B-C3EE-B00E-6E3D965C418C}"/>
                </a:ext>
              </a:extLst>
            </p:cNvPr>
            <p:cNvSpPr txBox="1"/>
            <p:nvPr/>
          </p:nvSpPr>
          <p:spPr>
            <a:xfrm rot="19397635">
              <a:off x="4897602" y="1315062"/>
              <a:ext cx="3930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Day3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33AE6E-F81F-1463-B1CD-D1830499D0A2}"/>
                </a:ext>
              </a:extLst>
            </p:cNvPr>
            <p:cNvSpPr txBox="1"/>
            <p:nvPr/>
          </p:nvSpPr>
          <p:spPr>
            <a:xfrm rot="19397635">
              <a:off x="5240376" y="1315062"/>
              <a:ext cx="3930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Day4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AD66A59-5709-E0B0-05D2-87C71DFCA58A}"/>
                </a:ext>
              </a:extLst>
            </p:cNvPr>
            <p:cNvSpPr txBox="1"/>
            <p:nvPr/>
          </p:nvSpPr>
          <p:spPr>
            <a:xfrm flipV="1">
              <a:off x="3666129" y="246166"/>
              <a:ext cx="292388" cy="8617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Escape Latency (s)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EFF11D5-6A25-47B5-E9F3-8906DB927A97}"/>
              </a:ext>
            </a:extLst>
          </p:cNvPr>
          <p:cNvSpPr txBox="1"/>
          <p:nvPr/>
        </p:nvSpPr>
        <p:spPr>
          <a:xfrm>
            <a:off x="3655512" y="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C221B3-4F83-4525-8581-1FFE2EF5FA05}"/>
              </a:ext>
            </a:extLst>
          </p:cNvPr>
          <p:cNvGrpSpPr/>
          <p:nvPr/>
        </p:nvGrpSpPr>
        <p:grpSpPr>
          <a:xfrm>
            <a:off x="0" y="1746250"/>
            <a:ext cx="1664295" cy="1902360"/>
            <a:chOff x="0" y="1746250"/>
            <a:chExt cx="1664295" cy="190236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5ACE1B-BC9E-C6D9-98F8-72DB1C48CE2C}"/>
                </a:ext>
              </a:extLst>
            </p:cNvPr>
            <p:cNvSpPr txBox="1"/>
            <p:nvPr/>
          </p:nvSpPr>
          <p:spPr>
            <a:xfrm>
              <a:off x="0" y="174625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461755C-5439-C17C-F80E-EF1E2DFC7F15}"/>
                </a:ext>
              </a:extLst>
            </p:cNvPr>
            <p:cNvSpPr txBox="1"/>
            <p:nvPr/>
          </p:nvSpPr>
          <p:spPr>
            <a:xfrm flipV="1">
              <a:off x="0" y="2055971"/>
              <a:ext cx="292388" cy="10509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Swimming speed (cm/s)</a:t>
              </a:r>
              <a:endParaRPr lang="zh-CN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2EC18765-7771-369F-10F4-72C849D9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98" y="1848610"/>
              <a:ext cx="1440197" cy="1800000"/>
            </a:xfrm>
            <a:prstGeom prst="rect">
              <a:avLst/>
            </a:prstGeom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95A2DD7-D373-F2FD-8AB0-E80DE04D8477}"/>
              </a:ext>
            </a:extLst>
          </p:cNvPr>
          <p:cNvSpPr txBox="1"/>
          <p:nvPr/>
        </p:nvSpPr>
        <p:spPr>
          <a:xfrm>
            <a:off x="1966576" y="17462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E3D643-4A10-2439-BDD1-FF45E868FEF0}"/>
              </a:ext>
            </a:extLst>
          </p:cNvPr>
          <p:cNvSpPr txBox="1"/>
          <p:nvPr/>
        </p:nvSpPr>
        <p:spPr>
          <a:xfrm flipV="1">
            <a:off x="1966576" y="2236311"/>
            <a:ext cx="292388" cy="6902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Island crossing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9045E0F-D177-3892-2221-AA1F6F617341}"/>
              </a:ext>
            </a:extLst>
          </p:cNvPr>
          <p:cNvSpPr txBox="1"/>
          <p:nvPr/>
        </p:nvSpPr>
        <p:spPr>
          <a:xfrm>
            <a:off x="3933152" y="17462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B11715-F226-D645-C225-E51C9D6FCDE7}"/>
              </a:ext>
            </a:extLst>
          </p:cNvPr>
          <p:cNvSpPr txBox="1"/>
          <p:nvPr/>
        </p:nvSpPr>
        <p:spPr>
          <a:xfrm flipV="1">
            <a:off x="3933152" y="2435883"/>
            <a:ext cx="292388" cy="2911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%SA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1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36</Words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2024-04-21T03:45:36Z</dcterms:created>
  <dcterms:modified xsi:type="dcterms:W3CDTF">2024-04-21T11:50:06Z</dcterms:modified>
</cp:coreProperties>
</file>