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40" d="100"/>
          <a:sy n="140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图表标题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Performance Score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9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NEL</c:v>
              </c:pt>
              <c:pt idx="4">
                <c:v>PL</c:v>
              </c:pt>
              <c:pt idx="5">
                <c:v>SVG</c:v>
              </c:pt>
              <c:pt idx="6">
                <c:v>TNS</c:v>
              </c:pt>
              <c:pt idx="7">
                <c:v>WBL</c:v>
              </c:pt>
              <c:pt idx="8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v>Performance Score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9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NEL</c:v>
              </c:pt>
              <c:pt idx="4">
                <c:v>PL</c:v>
              </c:pt>
              <c:pt idx="5">
                <c:v>SVG</c:v>
              </c:pt>
              <c:pt idx="6">
                <c:v>TNS</c:v>
              </c:pt>
              <c:pt idx="7">
                <c:v>WBL</c:v>
              </c:pt>
              <c:pt idx="8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v>Performance Score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9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NEL</c:v>
              </c:pt>
              <c:pt idx="4">
                <c:v>PL</c:v>
              </c:pt>
              <c:pt idx="5">
                <c:v>SVG</c:v>
              </c:pt>
              <c:pt idx="6">
                <c:v>TNS</c:v>
              </c:pt>
              <c:pt idx="7">
                <c:v>WBL</c:v>
              </c:pt>
              <c:pt idx="8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D9D9D9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9/4/2024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4243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36196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64633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15528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9440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520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3073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3111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5500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2530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7385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3721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5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98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38415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50460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94717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29926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68832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870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83789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36445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53773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5713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24690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36583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9/4/2024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D. kokila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515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asunm1455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312213515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ence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89769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739774" y="291147"/>
            <a:ext cx="3303904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矩形"/>
          <p:cNvSpPr>
            <a:spLocks/>
          </p:cNvSpPr>
          <p:nvPr/>
        </p:nvSpPr>
        <p:spPr>
          <a:xfrm rot="0">
            <a:off x="1886526" y="1993039"/>
            <a:ext cx="4000000" cy="2186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analytics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ytics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ytics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tion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ytics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sion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ytics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70765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3" name="图表"/>
          <p:cNvGraphicFramePr/>
          <p:nvPr/>
        </p:nvGraphicFramePr>
        <p:xfrm>
          <a:off x="3931196" y="1881382"/>
          <a:ext cx="4329607" cy="30952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95066861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1093395" y="1510727"/>
            <a:ext cx="3999999" cy="47015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66691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43235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0112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374660" y="2160582"/>
            <a:ext cx="4000000" cy="4377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72094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z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oyee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rmanc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x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orm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elopment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program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,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rmance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,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oyee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x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erience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6386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21600000">
            <a:off x="1288867" y="2152550"/>
            <a:ext cx="3232514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sor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tment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ation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manager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ness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yst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6353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467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21600000">
            <a:off x="3201014" y="2605959"/>
            <a:ext cx="5100944" cy="3025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ion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eate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customizable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x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z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rmance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tify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formance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elop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ment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37956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1385994" y="7625319"/>
            <a:ext cx="3740967" cy="510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2529678" y="3729986"/>
            <a:ext cx="4116908" cy="3025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ude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artment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rmance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2379023" y="1535746"/>
            <a:ext cx="5945150" cy="17678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oyee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rmance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ny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]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]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2450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ure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tify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rmance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37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0</cp:revision>
  <dcterms:created xsi:type="dcterms:W3CDTF">2024-03-27T08:07:22Z</dcterms:created>
  <dcterms:modified xsi:type="dcterms:W3CDTF">2024-09-04T03:50:44Z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fbc3bbe61107442998017d33f2871dcb</vt:lpwstr>
  </property>
</Properties>
</file>