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CCB643-B0E2-4327-86C4-2188A81CB191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5583058-9DDD-4D3F-9D80-76D16FBEE33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www.simplilearn.com/tutorials/devops-tutorial/what-is-devop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8" y="664430"/>
            <a:ext cx="10334042" cy="54839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Renews focus on the customers. A key reason for the move to DevOps is that it gets the team back in the mindset of the customer.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Unites teams for faster product shipments.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development focus.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automation to the development process.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end-to-end responsibility.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Requires Culture Change. It's commonly observed that you cannot just change a company's culture on command.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May Not Solve Your Problem.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and Security.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233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is a set of practices that combines software development and IT operations. It aims to shorten the systems development life cycle and provide continuous delivery with high software quality.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approach to software development requires frequent, incremental changes, 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Engineers rarely code from scratch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must understand the basics of software development languages and be familiar with the development tools used to create a new code or update the existing 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DevOps different from agile methodology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80" y="1860047"/>
            <a:ext cx="3844212" cy="4323209"/>
          </a:xfrm>
        </p:spPr>
        <p:txBody>
          <a:bodyPr>
            <a:normAutofit fontScale="85000" lnSpcReduction="10000"/>
          </a:bodyPr>
          <a:lstStyle/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 tooltip="DevOps"/>
              </a:rPr>
              <a:t>DevOps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culture that allows the development and the operations team to work together. This results in continuous development, testing, integration, deployment, and monitoring of the software throughout the lifecycle.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development methodology that focuses on iterative, incremental, small, and rapid releases of software, along with customer feedback. It addresses gaps and conflicts between the customer and developers.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6" y="1992377"/>
            <a:ext cx="6354146" cy="3613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most popular DevOps tools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de-DE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  <a:endParaRPr lang="de-DE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  <a:endParaRPr lang="de-DE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de-DE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de-DE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de-DE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de-DE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phases in DevOps</a:t>
            </a:r>
            <a:b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270" y="1853754"/>
            <a:ext cx="10198360" cy="4416417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- Initially, there should be a plan for the type of application that needs to be developed. Getting a rough picture of the development process is always a good idea.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- The application is coded as per the end-user requirements. 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- Build the application by integrating various codes formed in the previous steps.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- This is the most crucial step of the application development. Test the application and rebuild, if necessary.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- Multiple codes from different programmers are integrated into one.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- Code is deployed into a cloud environment for further usage. It is ensured that any new changes do not affect the functioning of a high traffic website.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 - Operations are performed on the code if required.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- Application performance is monitored. Changes are made to meet the end-user requirements.</a:t>
            </a:r>
            <a:endParaRPr lang="en-US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Life cycle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24469" cy="408998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lifecycle is defined as a combination of different phases of continuous software development, integration, testing, deployment, and monitoring.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competent DevOps lifecycle is necessary to build superior quality software through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5661"/>
            <a:ext cx="5385707" cy="3349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13185"/>
            <a:ext cx="9603275" cy="1340570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core benefits of DevOps</a:t>
            </a:r>
            <a:b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benefits</a:t>
            </a:r>
            <a:endParaRPr lang="en-US" sz="2400" b="0" i="0" dirty="0">
              <a:solidFill>
                <a:srgbClr val="272C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software delivery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problems to manage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faster correction of defects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benefits</a:t>
            </a:r>
            <a:endParaRPr lang="en-US" sz="2400" b="0" i="0" dirty="0">
              <a:solidFill>
                <a:srgbClr val="272C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of features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operating environments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and collaboration between the teams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role of AWS in DevOps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146372" cy="4037749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services - Provides ready-to-use, flexible services without the need to install or set up the software.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for scale - You can manage a single instance or scale to thousands using AWS services.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- AWS lets you automate tasks and processes, giving you more time to innovate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- Using AWS Identity and Access Management (IAM), you can set user permissions and policies.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partner ecosystem - AWS supports a large ecosystem of partners that integrate with and extend AWS services.</a:t>
            </a:r>
            <a:endParaRPr lang="en-US" sz="24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88" y="-303213"/>
            <a:ext cx="12396788" cy="716121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3588</Words>
  <Application>WPS Presentation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Roboto</vt:lpstr>
      <vt:lpstr>Verdana</vt:lpstr>
      <vt:lpstr>Microsoft YaHei</vt:lpstr>
      <vt:lpstr>Arial Unicode MS</vt:lpstr>
      <vt:lpstr>Gill Sans MT</vt:lpstr>
      <vt:lpstr>Calibri</vt:lpstr>
      <vt:lpstr>Blue Waves</vt:lpstr>
      <vt:lpstr>PowerPoint 演示文稿</vt:lpstr>
      <vt:lpstr>DevOps</vt:lpstr>
      <vt:lpstr>How is DevOps different from agile methodology </vt:lpstr>
      <vt:lpstr>The most popular DevOps tools </vt:lpstr>
      <vt:lpstr>The different phases in DevOps </vt:lpstr>
      <vt:lpstr>DevOps Life cycle</vt:lpstr>
      <vt:lpstr>Some of the core benefits of DevOps </vt:lpstr>
      <vt:lpstr>The role of AWS in DevOps </vt:lpstr>
      <vt:lpstr>  </vt:lpstr>
      <vt:lpstr>Benefits of Devops</vt:lpstr>
      <vt:lpstr>Drawbacks of Devops</vt:lpstr>
      <vt:lpstr>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lenovo</cp:lastModifiedBy>
  <cp:revision>3</cp:revision>
  <dcterms:created xsi:type="dcterms:W3CDTF">2022-04-03T08:58:00Z</dcterms:created>
  <dcterms:modified xsi:type="dcterms:W3CDTF">2022-04-04T16:09:24Z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62F479CF54D64AA3AAE1DB89C92AACAB</vt:lpwstr>
  </property>
  <property fmtid="{D5CDD505-2E9C-101B-9397-08002B2CF9AE}" pid="3" name="KSOProductBuildVer">
    <vt:lpwstr>1033-11.2.0.11042</vt:lpwstr>
  </property>
</Properties>
</file>