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</a:t>
            </a:r>
            <a:endParaRPr lang="en-US"/>
          </a:p>
        </p:txBody>
      </p:sp>
      <p:pic>
        <p:nvPicPr>
          <p:cNvPr id="8" name="Picture Placeholder 7" descr="img1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840740" y="601980"/>
            <a:ext cx="10514965" cy="56419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0" name="Content Placeholder 9" descr="IMG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5305" y="536575"/>
            <a:ext cx="10521950" cy="581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6855"/>
            <a:ext cx="10643870" cy="6447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90" y="158115"/>
            <a:ext cx="10411460" cy="620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7265" y="567690"/>
            <a:ext cx="9765665" cy="5814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365125"/>
            <a:ext cx="10741025" cy="606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364490"/>
            <a:ext cx="10279380" cy="6050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 descr="img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265" y="216535"/>
            <a:ext cx="10884535" cy="61836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b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sz="8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  Thank You</a:t>
            </a:r>
            <a:endParaRPr lang="en-US" sz="889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/>
  <cp:lastModifiedBy>lenovo</cp:lastModifiedBy>
  <cp:revision>6</cp:revision>
  <dcterms:created xsi:type="dcterms:W3CDTF">2022-03-31T07:37:51Z</dcterms:created>
  <dcterms:modified xsi:type="dcterms:W3CDTF">2022-04-01T05:05:42Z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3893672BD04D466CA572D9ABA89B4900</vt:lpwstr>
  </property>
  <property fmtid="{D5CDD505-2E9C-101B-9397-08002B2CF9AE}" pid="3" name="KSOProductBuildVer">
    <vt:lpwstr>1033-11.2.0.11042</vt:lpwstr>
  </property>
</Properties>
</file>