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159A742-E95A-4EE5-8C8D-306A8E1ED959}" type="datetimeFigureOut">
              <a:rPr lang="en-IN" smtClean="0"/>
            </a:fld>
            <a:endParaRPr lang="en-I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2378B21-8703-48E9-91B7-74EBB5115DAD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59A742-E95A-4EE5-8C8D-306A8E1ED95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378B21-8703-48E9-91B7-74EBB5115DAD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59A742-E95A-4EE5-8C8D-306A8E1ED95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378B21-8703-48E9-91B7-74EBB5115DAD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59A742-E95A-4EE5-8C8D-306A8E1ED95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378B21-8703-48E9-91B7-74EBB5115DAD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59A742-E95A-4EE5-8C8D-306A8E1ED95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378B21-8703-48E9-91B7-74EBB5115DAD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59A742-E95A-4EE5-8C8D-306A8E1ED95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378B21-8703-48E9-91B7-74EBB5115DAD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59A742-E95A-4EE5-8C8D-306A8E1ED959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378B21-8703-48E9-91B7-74EBB5115DAD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59A742-E95A-4EE5-8C8D-306A8E1ED959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378B21-8703-48E9-91B7-74EBB5115DAD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59A742-E95A-4EE5-8C8D-306A8E1ED959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378B21-8703-48E9-91B7-74EBB5115DAD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59A742-E95A-4EE5-8C8D-306A8E1ED95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378B21-8703-48E9-91B7-74EBB5115DAD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59A742-E95A-4EE5-8C8D-306A8E1ED95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2378B21-8703-48E9-91B7-74EBB5115DAD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159A742-E95A-4EE5-8C8D-306A8E1ED959}" type="datetimeFigureOut">
              <a:rPr lang="en-IN" smtClean="0"/>
            </a:fld>
            <a:endParaRPr lang="en-I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I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F2378B21-8703-48E9-91B7-74EBB5115DAD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-531845"/>
            <a:ext cx="10287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931768" cy="4037749"/>
          </a:xfrm>
        </p:spPr>
        <p:txBody>
          <a:bodyPr>
            <a:normAutofit fontScale="85000" lnSpcReduction="20000"/>
          </a:bodyPr>
          <a:lstStyle/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JIRA is an issue tracking product or a software tool developed by Atlassian, commonly used for bug tracking, project management, and issue tracking; it is entirely based on these three aspects. </a:t>
            </a:r>
            <a:endParaRPr lang="en-US" sz="24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widely used in software development and software testing.</a:t>
            </a:r>
            <a:endParaRPr lang="en-US" sz="24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24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Workflow :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defined as a movement of the bug/issue through various stages during its life-cycle</a:t>
            </a:r>
            <a:endParaRPr lang="en-US" sz="24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Created/Open</a:t>
            </a:r>
            <a:endParaRPr lang="en-US" sz="24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WIP ( Work In Progress)</a:t>
            </a:r>
            <a:endParaRPr lang="en-US" sz="24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Completed/Closed</a:t>
            </a:r>
            <a:endParaRPr lang="en-US" sz="24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Issue in Atlassian JIRA</a:t>
            </a:r>
            <a:b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JIRA, an issue can be anything like a</a:t>
            </a:r>
            <a:endParaRPr lang="en-US" sz="24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bug</a:t>
            </a:r>
            <a:endParaRPr lang="en-US" sz="24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task</a:t>
            </a:r>
            <a:endParaRPr lang="en-US" sz="24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help-desk ticket</a:t>
            </a:r>
            <a:endParaRPr lang="en-US" sz="24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leave request form</a:t>
            </a:r>
            <a:endParaRPr lang="en-US" sz="24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JIRA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reason behind using JIRA is</a:t>
            </a:r>
            <a:endParaRPr lang="en-US" sz="24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Upfront and fair licensing policy</a:t>
            </a:r>
            <a:endParaRPr lang="en-US" sz="24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 that is not available elsewhere</a:t>
            </a:r>
            <a:endParaRPr lang="en-US" sz="24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 the latest update on the progress of projects</a:t>
            </a:r>
            <a:endParaRPr lang="en-US" sz="24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runs anywhere and recognized with many famous companies</a:t>
            </a:r>
            <a:endParaRPr lang="en-US" sz="24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Easily extensible and customizable</a:t>
            </a:r>
            <a:endParaRPr lang="en-US" sz="24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reports generated in JIRA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70464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-US" sz="2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JIRA offer reports that show statistics for projects, versions, people or other fields within issues.  Various reports included with JIRA are</a:t>
            </a:r>
            <a:endParaRPr lang="en-US" sz="2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Age Report</a:t>
            </a:r>
            <a:endParaRPr lang="en-US" sz="2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Pie Chart Report</a:t>
            </a:r>
            <a:endParaRPr lang="en-US" sz="2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Resolution Time Report</a:t>
            </a:r>
            <a:endParaRPr lang="en-US" sz="2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Recently Created Issues Report</a:t>
            </a:r>
            <a:endParaRPr lang="en-US" sz="2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Resolved vs. Created Issues Report</a:t>
            </a:r>
            <a:endParaRPr lang="en-US" sz="2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 Level Group by Report</a:t>
            </a:r>
            <a:endParaRPr lang="en-US" sz="2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Tracking Report</a:t>
            </a:r>
            <a:endParaRPr lang="en-US" sz="2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Workload Report</a:t>
            </a:r>
            <a:endParaRPr lang="en-US" sz="2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Workload Pie Chart Report, etc.</a:t>
            </a:r>
            <a:endParaRPr lang="en-US" sz="2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Flexible, shiny boards. </a:t>
            </a: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Totally redesigned issues. </a:t>
            </a: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Simply powerful project configuration. </a:t>
            </a: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independent configuration. </a:t>
            </a: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 that let you run agile, your way. </a:t>
            </a: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Roadmaps that are connected to real work. </a:t>
            </a: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Adding in guardrails for the team with rules.</a:t>
            </a: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 of JIRA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tool is hard to set up and get used to.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It's complicated user interface can make managing tasks difficult.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built-in timeline to track your project progress.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collaboration features to communicate with your team.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It's mainly built for engineering and software development teams.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7078" y="2766218"/>
            <a:ext cx="10476722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THANK YOU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1830</Words>
  <Application>WPS Presentation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Times New Roman</vt:lpstr>
      <vt:lpstr>Source Sans Pro</vt:lpstr>
      <vt:lpstr>Microsoft YaHei</vt:lpstr>
      <vt:lpstr>Arial Unicode MS</vt:lpstr>
      <vt:lpstr>Gill Sans MT</vt:lpstr>
      <vt:lpstr>Calibri</vt:lpstr>
      <vt:lpstr>Blue Waves</vt:lpstr>
      <vt:lpstr>PowerPoint 演示文稿</vt:lpstr>
      <vt:lpstr>JIRA</vt:lpstr>
      <vt:lpstr>Issue in Atlassian JIRA </vt:lpstr>
      <vt:lpstr>Use of JIRA</vt:lpstr>
      <vt:lpstr>The reports generated in JIRA</vt:lpstr>
      <vt:lpstr>Features of jira</vt:lpstr>
      <vt:lpstr>Drawbacks of JIRA</vt:lpstr>
      <vt:lpstr>                                                       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Bhavishya R</dc:creator>
  <cp:lastModifiedBy>lenovo</cp:lastModifiedBy>
  <cp:revision>4</cp:revision>
  <dcterms:created xsi:type="dcterms:W3CDTF">2022-04-03T07:21:00Z</dcterms:created>
  <dcterms:modified xsi:type="dcterms:W3CDTF">2022-04-04T16:12:28Z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FD3CA95B33154EA1865291B35A14BAF2</vt:lpwstr>
  </property>
  <property fmtid="{D5CDD505-2E9C-101B-9397-08002B2CF9AE}" pid="3" name="KSOProductBuildVer">
    <vt:lpwstr>1033-11.2.0.11042</vt:lpwstr>
  </property>
</Properties>
</file>