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2" r:id="rId8"/>
    <p:sldId id="268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28900B0-454B-40AE-A7BC-BC4146C7406E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5C30F0F-DDA9-4EC6-8C3C-ADF59C6B37C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90" y="2440538"/>
            <a:ext cx="6559420" cy="1976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Maven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Conversely, Maven has a few drawbacks.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Maven code for an existing dependency is unavailable, you cannot add that dependency using Maven itself.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sources claim that Maven is slow.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18991" y="2687217"/>
            <a:ext cx="3754017" cy="18567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Maven it is a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Yiddish word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meaning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accumulator of knowledge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Maven concept is began to simplify the build processes in the Jakarta Turbine project. 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the project the JARs were checked into CVS. We wanted a standard way to build the projects, a clear definition of what the project consisted of, an easy way to publish project information, and a way to share JARs across several projects.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a tool that can now be used for building and managing any Java-based project.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created something that will make the day-to-day work of Java developers easier and generally help with the comprehension of any Java-based project.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Maven is a software project management and comprehension tool.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concept of a project object model (POM), Maven can manage a project's build, reporting and documentation from a central piece of information.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project provides default Project structure and POM.xml file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POM.xml file will have two entry points that is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 Dependencies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 Plugins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747" y="998376"/>
            <a:ext cx="9316453" cy="90506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747" y="2109537"/>
            <a:ext cx="9926054" cy="4067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POM stands for “Project Object Model”. </a:t>
            </a:r>
            <a:r>
              <a:rPr lang="en-IN" dirty="0"/>
              <a:t>It is a xml file which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of project and configuration information for the maven to build the project such as dependencies, build directory, source directory, test source directory, plugin, goals etc.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endParaRPr lang="en-US" sz="5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stands for “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Extensible Markup Language” is a markup language and file format for storing, transmitting, and reconstructing arbitrary data.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defines a set of rules for encoding documents in a format that is both human-readable and machine-readable.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79" y="1010653"/>
            <a:ext cx="9691276" cy="441158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POM.xml file consist of: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579" y="1572125"/>
            <a:ext cx="9990221" cy="46048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Maven, a dependency is just another archive—JAR, ZIP, and so on—which our current project needs in order to compile, build, test, and/or run. These project dependencies are collectively specified in the pom. xml file, inside of a &lt;dependencies&gt; tag.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The maven plugins are central part of maven framework, it is 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used to perform specific goal. The plugins are used for configuration purpose.</a:t>
            </a:r>
            <a:endParaRPr lang="en-US" sz="2400" i="0" dirty="0"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b="0" i="0" dirty="0">
                <a:effectLst/>
                <a:latin typeface="inter-regular"/>
              </a:rPr>
              <a:t>According to Apache Maven, there are 2 types of maven plugins.</a:t>
            </a:r>
            <a:endParaRPr lang="en-US" sz="2400" b="0" i="0" dirty="0"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inter-regular"/>
              </a:rPr>
              <a:t>Build Plugins</a:t>
            </a:r>
            <a:endParaRPr lang="en-US" sz="2400" b="0" i="0" dirty="0"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inter-regular"/>
              </a:rPr>
              <a:t>Reporting Plugins</a:t>
            </a:r>
            <a:endParaRPr lang="en-US" sz="2400" b="0" i="0" dirty="0">
              <a:effectLst/>
              <a:latin typeface="inter-regular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Plugins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plugins are executed at the time of build. These plugins should be declared inside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&lt;build&gt;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element.</a:t>
            </a:r>
            <a:endParaRPr lang="en-IN" sz="24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Plugins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plugins are executed at the time of site generation. These plugins should be declared inside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&lt;reporting&gt;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037" y="167951"/>
            <a:ext cx="10037817" cy="168580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Project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17" y="625151"/>
            <a:ext cx="6027576" cy="5281127"/>
          </a:xfrm>
        </p:spPr>
      </p:pic>
      <p:sp>
        <p:nvSpPr>
          <p:cNvPr id="7" name="TextBox 6"/>
          <p:cNvSpPr txBox="1"/>
          <p:nvPr/>
        </p:nvSpPr>
        <p:spPr>
          <a:xfrm>
            <a:off x="1017036" y="2220685"/>
            <a:ext cx="41614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Maven project structure defines a folder in order to store all resources and files needed by a web application.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MAVEN</a:t>
            </a:r>
            <a:b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the build process easy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a uniform build system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quality project information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Encouraging better development practices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Maven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BDC1C6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to manage all the processes, such as building, documentation, releasing, and distribution in project management.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process of project building.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performance of the project and the building process.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3112</Words>
  <Application>WPS Presentation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inter-regular</vt:lpstr>
      <vt:lpstr>Segoe Print</vt:lpstr>
      <vt:lpstr>Helvetica Neue</vt:lpstr>
      <vt:lpstr>Google Sans</vt:lpstr>
      <vt:lpstr>Microsoft YaHei</vt:lpstr>
      <vt:lpstr>Arial Unicode MS</vt:lpstr>
      <vt:lpstr>Calibri</vt:lpstr>
      <vt:lpstr>Blue Waves</vt:lpstr>
      <vt:lpstr>PowerPoint 演示文稿</vt:lpstr>
      <vt:lpstr>Introduction</vt:lpstr>
      <vt:lpstr>Maven</vt:lpstr>
      <vt:lpstr>POM.xml</vt:lpstr>
      <vt:lpstr>POM.xml file consist of:</vt:lpstr>
      <vt:lpstr>Continue..</vt:lpstr>
      <vt:lpstr>Maven Project  Structure</vt:lpstr>
      <vt:lpstr>Objectives of MAVEN </vt:lpstr>
      <vt:lpstr>Advantages of Maven</vt:lpstr>
      <vt:lpstr>Drawbacks of Maven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lenovo</cp:lastModifiedBy>
  <cp:revision>6</cp:revision>
  <dcterms:created xsi:type="dcterms:W3CDTF">2022-03-30T15:16:00Z</dcterms:created>
  <dcterms:modified xsi:type="dcterms:W3CDTF">2022-04-05T05:04:10Z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ED44D6C537AE4C599C7127D728A2AB79</vt:lpwstr>
  </property>
  <property fmtid="{D5CDD505-2E9C-101B-9397-08002B2CF9AE}" pid="3" name="KSOProductBuildVer">
    <vt:lpwstr>1033-11.2.0.11042</vt:lpwstr>
  </property>
</Properties>
</file>