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NETWORKING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istockphoto-1286694373-17066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592580"/>
            <a:ext cx="11186160" cy="4727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What is Network?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et of devices connected through links.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nodes of a computer network may include personal computers,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servers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 networking hardware, or other specialized or general-purpose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hosts.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Networking devices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IN" dirty="0">
                <a:sym typeface="+mn-ea"/>
              </a:rPr>
              <a:t>Routers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sym typeface="+mn-ea"/>
              </a:rPr>
              <a:t>Hub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sym typeface="+mn-ea"/>
              </a:rPr>
              <a:t>Switches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sym typeface="+mn-ea"/>
              </a:rPr>
              <a:t>Modem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latin typeface="Arial Black" panose="020B0A04020102020204" pitchFamily="34" charset="0"/>
                <a:sym typeface="+mn-ea"/>
              </a:rPr>
              <a:t>ROUTER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605"/>
            <a:ext cx="10515600" cy="4638675"/>
          </a:xfrm>
        </p:spPr>
        <p:txBody>
          <a:bodyPr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is a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networking device operating at layer 3 or a network layer of the OSI model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They are responsible for receiving,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analysing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forwarding data packets among the connected computer networks.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Routers provide protection against broadcast storms.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Router</a:t>
            </a:r>
            <a:br>
              <a:rPr lang="en-US"/>
            </a:b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636" y="532765"/>
            <a:ext cx="5111619" cy="57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Presentation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3</cp:revision>
  <dcterms:created xsi:type="dcterms:W3CDTF">2022-04-01T11:11:44Z</dcterms:created>
  <dcterms:modified xsi:type="dcterms:W3CDTF">2022-04-01T11:31:38Z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8C15CB7B29FD487EB21505B7D7555E05</vt:lpwstr>
  </property>
  <property fmtid="{D5CDD505-2E9C-101B-9397-08002B2CF9AE}" pid="3" name="KSOProductBuildVer">
    <vt:lpwstr>1033-11.2.0.11042</vt:lpwstr>
  </property>
</Properties>
</file>